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68" r:id="rId4"/>
    <p:sldId id="261" r:id="rId5"/>
    <p:sldId id="262" r:id="rId6"/>
    <p:sldId id="263" r:id="rId7"/>
    <p:sldId id="271" r:id="rId8"/>
    <p:sldId id="272" r:id="rId9"/>
    <p:sldId id="273" r:id="rId10"/>
    <p:sldId id="274" r:id="rId11"/>
    <p:sldId id="275" r:id="rId12"/>
    <p:sldId id="269" r:id="rId13"/>
    <p:sldId id="265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36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6015-FE9E-4996-9B9B-55BDD48131BD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E19-3674-4D19-8B3B-DF4AB0BF8AC4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832-4094-4633-AB8F-1F5C91DFA9B0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78-554D-4482-B78D-826BC3E9CF8D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665-A00C-4140-868C-B36D0830F784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30CD-66F7-4888-9446-A198415F6D80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3B3-8257-45C0-B47F-B08742D4B028}" type="datetime1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8A9-E336-402A-BFEE-B7D41302D371}" type="datetime1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FEF1-57C1-4C5A-A9BD-C48C4EA3C8AB}" type="datetime1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4204-BB34-4CDC-8897-0DFD6C54EC33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89E-46F0-4C68-BA2B-12036A0CB7DD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9F03-60F1-40A0-BD22-75BD0B6BD5CF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3528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8194" name="Picture 2" descr="M:\Higher Ed EDP Transmittal\Bailey, Real Stats\Jpeg\Chapter 4\Figure 4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31" y="1530349"/>
            <a:ext cx="45143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9218" name="Picture 2" descr="M:\Higher Ed EDP Transmittal\Bailey, Real Stats\Jpeg\Chapter 4\Figure 4.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66693"/>
            <a:ext cx="4572000" cy="43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0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0242" name="Picture 2" descr="M:\Higher Ed EDP Transmittal\Bailey, Real Stats\Jpeg\Chapter 4\Table 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5109"/>
            <a:ext cx="6400800" cy="11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1266" name="Picture 2" descr="M:\Higher Ed EDP Transmittal\Bailey, Real Stats\Jpeg\Chapter 4\Table 4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15046"/>
            <a:ext cx="6400800" cy="20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0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2290" name="Picture 2" descr="M:\Higher Ed EDP Transmittal\Bailey, Real Stats\Jpeg\Chapter 4\Table 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1652"/>
            <a:ext cx="6400800" cy="16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0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3314" name="Picture 2" descr="M:\Higher Ed EDP Transmittal\Bailey, Real Stats\Jpeg\Chapter 4\Table 4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1371"/>
            <a:ext cx="4572000" cy="33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0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4338" name="Picture 2" descr="M:\Higher Ed EDP Transmittal\Bailey, Real Stats\Jpeg\Chapter 4\Table 4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7674"/>
            <a:ext cx="4572000" cy="41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0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5362" name="Picture 2" descr="M:\Higher Ed EDP Transmittal\Bailey, Real Stats\Jpeg\Chapter 4\Table 4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1652"/>
            <a:ext cx="6400800" cy="16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0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6386" name="Picture 2" descr="M:\Higher Ed EDP Transmittal\Bailey, Real Stats\Jpeg\Chapter 4\Table 4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0144"/>
            <a:ext cx="7315200" cy="16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0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Higher Ed EDP Transmittal\Bailey, Real Stats\Jpeg\Chapter 4\Chapter 4 Open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2228"/>
            <a:ext cx="7315200" cy="48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4290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4.1</a:t>
            </a:r>
            <a:endParaRPr lang="en-US" dirty="0"/>
          </a:p>
        </p:txBody>
      </p:sp>
      <p:pic>
        <p:nvPicPr>
          <p:cNvPr id="2050" name="Picture 2" descr="M:\Higher Ed EDP Transmittal\Bailey, Real Stats\Jpeg\Chapter 4\Figure 4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46225"/>
            <a:ext cx="4572000" cy="44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3074" name="Picture 2" descr="M:\Higher Ed EDP Transmittal\Bailey, Real Stats\Jpeg\Chapter 4\Figure 4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73" y="1295400"/>
            <a:ext cx="4572000" cy="45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4098" name="Picture 2" descr="M:\Higher Ed EDP Transmittal\Bailey, Real Stats\Jpeg\Chapter 4\Figure 4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3868"/>
            <a:ext cx="4572000" cy="40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5122" name="Picture 2" descr="M:\Higher Ed EDP Transmittal\Bailey, Real Stats\Jpeg\Chapter 4\Figure 4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4382"/>
            <a:ext cx="4572000" cy="44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6146" name="Picture 2" descr="M:\Higher Ed EDP Transmittal\Bailey, Real Stats\Jpeg\Chapter 4\Figure 4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14" y="1143000"/>
            <a:ext cx="43171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7170" name="Picture 2" descr="M:\Higher Ed EDP Transmittal\Bailey, Real Stats\Jpeg\Chapter 4\Figure 4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74" y="1143000"/>
            <a:ext cx="433205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323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4  Real Econometrics Second Edition  Michael A. Bailey</vt:lpstr>
      <vt:lpstr>PowerPoint Presentation</vt:lpstr>
      <vt:lpstr>Figures</vt:lpstr>
      <vt:lpstr>Figure 4.1</vt:lpstr>
      <vt:lpstr>Figure 4.2</vt:lpstr>
      <vt:lpstr>Figure 4.3</vt:lpstr>
      <vt:lpstr>Figure 4.4</vt:lpstr>
      <vt:lpstr>Figure 4.5</vt:lpstr>
      <vt:lpstr>Figure 4.6</vt:lpstr>
      <vt:lpstr>Figure 4.7</vt:lpstr>
      <vt:lpstr>Figure 4.8</vt:lpstr>
      <vt:lpstr>Tables</vt:lpstr>
      <vt:lpstr>Table 4.1</vt:lpstr>
      <vt:lpstr>Table 4.2</vt:lpstr>
      <vt:lpstr>Table 4.3</vt:lpstr>
      <vt:lpstr>Table 4.4</vt:lpstr>
      <vt:lpstr>Table 4.5</vt:lpstr>
      <vt:lpstr>Table 4.6</vt:lpstr>
      <vt:lpstr>Table 4.7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11</cp:revision>
  <dcterms:created xsi:type="dcterms:W3CDTF">2015-12-02T20:34:06Z</dcterms:created>
  <dcterms:modified xsi:type="dcterms:W3CDTF">2019-02-25T21:21:09Z</dcterms:modified>
</cp:coreProperties>
</file>