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257" r:id="rId5"/>
    <p:sldId id="259" r:id="rId6"/>
    <p:sldId id="278" r:id="rId7"/>
    <p:sldId id="279" r:id="rId8"/>
    <p:sldId id="261" r:id="rId9"/>
    <p:sldId id="276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 varScale="1">
        <p:scale>
          <a:sx n="114" d="100"/>
          <a:sy n="114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2EF3-D814-40DF-8EAB-BC001F11609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5EE23-6C52-48ED-A7AD-1830E004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E58A-DA22-4E10-88DC-19C745931D3F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3888-E403-42A7-B5B8-4EE68175DADC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80B-6C05-442C-AEB9-997763F202FF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224D-41D7-484D-BDE9-92339A96C4A5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CD49-B97B-456A-9D3D-94B1E1FC45AA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0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C1CE-7D73-43F7-8FAD-042F6AFA9DE5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A0A1-5446-48CF-B449-36BF2C3C772F}" type="datetime1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1B9C-D9CF-45F1-B506-F15ADED71FBE}" type="datetime1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44F-9E15-48EE-BA9D-18A32DC0449E}" type="datetime1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FB65-6B3E-4844-BF4A-6260B1D2877B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4D08-DB9F-462D-AF69-F4B155DCC46A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BE05-24D0-4229-B6C9-29A31CC2F25A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3DEE4-D41C-4A13-B6DF-FBD4FA1E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987425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10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3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6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19" y="1600200"/>
            <a:ext cx="6312361" cy="4525963"/>
          </a:xfrm>
        </p:spPr>
      </p:pic>
    </p:spTree>
    <p:extLst>
      <p:ext uri="{BB962C8B-B14F-4D97-AF65-F5344CB8AC3E}">
        <p14:creationId xmlns:p14="http://schemas.microsoft.com/office/powerpoint/2010/main" val="295848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7086600" cy="4486275"/>
          </a:xfrm>
        </p:spPr>
      </p:pic>
    </p:spTree>
    <p:extLst>
      <p:ext uri="{BB962C8B-B14F-4D97-AF65-F5344CB8AC3E}">
        <p14:creationId xmlns:p14="http://schemas.microsoft.com/office/powerpoint/2010/main" val="141300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672431"/>
            <a:ext cx="7372350" cy="4381500"/>
          </a:xfrm>
        </p:spPr>
      </p:pic>
    </p:spTree>
    <p:extLst>
      <p:ext uri="{BB962C8B-B14F-4D97-AF65-F5344CB8AC3E}">
        <p14:creationId xmlns:p14="http://schemas.microsoft.com/office/powerpoint/2010/main" val="122350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3548790"/>
          </a:xfrm>
        </p:spPr>
      </p:pic>
    </p:spTree>
    <p:extLst>
      <p:ext uri="{BB962C8B-B14F-4D97-AF65-F5344CB8AC3E}">
        <p14:creationId xmlns:p14="http://schemas.microsoft.com/office/powerpoint/2010/main" val="165955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10.5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78" y="1600200"/>
            <a:ext cx="4890644" cy="4525963"/>
          </a:xfrm>
        </p:spPr>
      </p:pic>
    </p:spTree>
    <p:extLst>
      <p:ext uri="{BB962C8B-B14F-4D97-AF65-F5344CB8AC3E}">
        <p14:creationId xmlns:p14="http://schemas.microsoft.com/office/powerpoint/2010/main" val="324741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7469"/>
            <a:ext cx="8229600" cy="4171425"/>
          </a:xfrm>
        </p:spPr>
      </p:pic>
    </p:spTree>
    <p:extLst>
      <p:ext uri="{BB962C8B-B14F-4D97-AF65-F5344CB8AC3E}">
        <p14:creationId xmlns:p14="http://schemas.microsoft.com/office/powerpoint/2010/main" val="3433179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10.7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15" y="1600200"/>
            <a:ext cx="5852770" cy="4525963"/>
          </a:xfrm>
        </p:spPr>
      </p:pic>
    </p:spTree>
    <p:extLst>
      <p:ext uri="{BB962C8B-B14F-4D97-AF65-F5344CB8AC3E}">
        <p14:creationId xmlns:p14="http://schemas.microsoft.com/office/powerpoint/2010/main" val="245809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10.8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3577805"/>
          </a:xfrm>
        </p:spPr>
      </p:pic>
    </p:spTree>
    <p:extLst>
      <p:ext uri="{BB962C8B-B14F-4D97-AF65-F5344CB8AC3E}">
        <p14:creationId xmlns:p14="http://schemas.microsoft.com/office/powerpoint/2010/main" val="214391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600200"/>
            <a:ext cx="6381750" cy="3933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026" name="Picture 2" descr="C:\Users\letlowa\Desktop\Real Economics Chap Images\Chapter 10\Intro Images\Ch 10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259691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8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6330"/>
            <a:ext cx="8229600" cy="3533702"/>
          </a:xfrm>
        </p:spPr>
      </p:pic>
    </p:spTree>
    <p:extLst>
      <p:ext uri="{BB962C8B-B14F-4D97-AF65-F5344CB8AC3E}">
        <p14:creationId xmlns:p14="http://schemas.microsoft.com/office/powerpoint/2010/main" val="360617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1" y="1600200"/>
            <a:ext cx="7702077" cy="4525963"/>
          </a:xfrm>
        </p:spPr>
      </p:pic>
    </p:spTree>
    <p:extLst>
      <p:ext uri="{BB962C8B-B14F-4D97-AF65-F5344CB8AC3E}">
        <p14:creationId xmlns:p14="http://schemas.microsoft.com/office/powerpoint/2010/main" val="2624291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10.12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59" y="1600200"/>
            <a:ext cx="4958881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9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4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Study 1</a:t>
            </a:r>
            <a:endParaRPr lang="en-US" dirty="0"/>
          </a:p>
        </p:txBody>
      </p:sp>
      <p:pic>
        <p:nvPicPr>
          <p:cNvPr id="2050" name="Picture 2" descr="C:\Users\letlowa\Desktop\Real Economics Chap Images\Chapter 10\Case Study Photos\Ch 10 Case Stud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67528"/>
            <a:ext cx="68389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8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Study 2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668463"/>
            <a:ext cx="53149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36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1447800"/>
            <a:ext cx="6829425" cy="41052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0" y="1524000"/>
            <a:ext cx="5989999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7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</a:p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276600" cy="365125"/>
          </a:xfrm>
        </p:spPr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0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34" y="1600200"/>
            <a:ext cx="6547332" cy="4525963"/>
          </a:xfrm>
        </p:spPr>
      </p:pic>
    </p:spTree>
    <p:extLst>
      <p:ext uri="{BB962C8B-B14F-4D97-AF65-F5344CB8AC3E}">
        <p14:creationId xmlns:p14="http://schemas.microsoft.com/office/powerpoint/2010/main" val="291401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381</Words>
  <Application>Microsoft Office PowerPoint</Application>
  <PresentationFormat>On-screen Show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 10  Real Econometrics Second Edition  Michael A. Bailey</vt:lpstr>
      <vt:lpstr>PowerPoint Presentation</vt:lpstr>
      <vt:lpstr>Case Study Photos</vt:lpstr>
      <vt:lpstr>PowerPoint Presentation</vt:lpstr>
      <vt:lpstr>PowerPoint Presentation</vt:lpstr>
      <vt:lpstr>Case Study 3</vt:lpstr>
      <vt:lpstr>Case Study 4</vt:lpstr>
      <vt:lpstr>Figures</vt:lpstr>
      <vt:lpstr>Figure 10.1</vt:lpstr>
      <vt:lpstr>Tables</vt:lpstr>
      <vt:lpstr>Table 10.1</vt:lpstr>
      <vt:lpstr>Table 10.2</vt:lpstr>
      <vt:lpstr>Table 10.3</vt:lpstr>
      <vt:lpstr>Table 10.4</vt:lpstr>
      <vt:lpstr>Table 10.5</vt:lpstr>
      <vt:lpstr>Table 10.6</vt:lpstr>
      <vt:lpstr>Table 10.7</vt:lpstr>
      <vt:lpstr>Table 10.8</vt:lpstr>
      <vt:lpstr>Table 10.9</vt:lpstr>
      <vt:lpstr>Table 10.10</vt:lpstr>
      <vt:lpstr>Table 10.11</vt:lpstr>
      <vt:lpstr>Table 10.12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 Real Econometrics Second Edition  Michael A. Bailey</dc:title>
  <dc:creator>LETLOW, Asia</dc:creator>
  <cp:lastModifiedBy>KEEFE, Patrick</cp:lastModifiedBy>
  <cp:revision>13</cp:revision>
  <dcterms:created xsi:type="dcterms:W3CDTF">2019-02-27T14:41:33Z</dcterms:created>
  <dcterms:modified xsi:type="dcterms:W3CDTF">2019-02-28T20:19:34Z</dcterms:modified>
</cp:coreProperties>
</file>