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6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10" autoAdjust="0"/>
  </p:normalViewPr>
  <p:slideViewPr>
    <p:cSldViewPr>
      <p:cViewPr varScale="1">
        <p:scale>
          <a:sx n="75" d="100"/>
          <a:sy n="75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D2EF3-D814-40DF-8EAB-BC001F11609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5EE23-6C52-48ED-A7AD-1830E004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E58A-DA22-4E10-88DC-19C745931D3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3888-E403-42A7-B5B8-4EE68175DADC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6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80B-6C05-442C-AEB9-997763F202F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224D-41D7-484D-BDE9-92339A96C4A5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CD49-B97B-456A-9D3D-94B1E1FC45A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1CE-7D73-43F7-8FAD-042F6AFA9DE5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2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3A0A1-5446-48CF-B449-36BF2C3C772F}" type="datetime1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1B9C-D9CF-45F1-B506-F15ADED71FBE}" type="datetime1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944F-9E15-48EE-BA9D-18A32DC0449E}" type="datetime1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FB65-6B3E-4844-BF4A-6260B1D2877B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4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4D08-DB9F-462D-AF69-F4B155DCC46A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BE05-24D0-4229-B6C9-29A31CC2F25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Chapter 15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Real Econometrics</a:t>
            </a:r>
            <a:br>
              <a:rPr lang="en-US" i="1" dirty="0" smtClean="0"/>
            </a:br>
            <a:r>
              <a:rPr lang="en-US" sz="3200" dirty="0" smtClean="0"/>
              <a:t>Second Edition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Michael A. Bailey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3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6200"/>
            <a:ext cx="4835831" cy="6060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68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6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Table 15.1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2998"/>
            <a:ext cx="8263732" cy="507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59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Chapter 15  Real Econometrics Second Edition  Michael A. Bailey</vt:lpstr>
      <vt:lpstr>PowerPoint Presentation</vt:lpstr>
      <vt:lpstr>Tables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 Real Econometrics Second Edition  Michael A. Bailey</dc:title>
  <dc:creator>LETLOW, Asia</dc:creator>
  <cp:lastModifiedBy>KEEFE, Patrick</cp:lastModifiedBy>
  <cp:revision>27</cp:revision>
  <dcterms:created xsi:type="dcterms:W3CDTF">2019-02-27T14:41:33Z</dcterms:created>
  <dcterms:modified xsi:type="dcterms:W3CDTF">2019-02-28T19:58:53Z</dcterms:modified>
</cp:coreProperties>
</file>