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67" r:id="rId4"/>
    <p:sldId id="257" r:id="rId5"/>
    <p:sldId id="268" r:id="rId6"/>
    <p:sldId id="261" r:id="rId7"/>
    <p:sldId id="262" r:id="rId8"/>
    <p:sldId id="263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9" r:id="rId19"/>
    <p:sldId id="265" r:id="rId20"/>
    <p:sldId id="280" r:id="rId21"/>
    <p:sldId id="281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52FD4-0F18-4308-8FF4-4D84573486E2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698DA-918A-4928-BF8B-FA0BA12EE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17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3CB0-7FA3-45A7-A31F-31D8BA54DAE2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3724-9E8E-4A85-AFFD-169094267480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94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C7CA0-F379-4DC9-9CA8-7B35BAAECC0F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3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D1B4-2248-4FB0-9F75-97B7D2E9B309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3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A971-30BE-4D2E-94FF-DCFDF8DDB710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050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82A1E-0E4A-4B21-915B-D2F07483B38E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9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2123-B1E5-4F5C-A468-D9365C662A5A}" type="datetime1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3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E1BD-473F-4B15-A14D-AD93989141F5}" type="datetime1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49EAD-309F-4195-9425-7B5BE1A35C7E}" type="datetime1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4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E860-B1CC-4682-B5FF-898335E92785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8DD-AD2E-43DC-BE03-5C46B0CF7FAF}" type="datetime1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97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F63C9-A458-4622-9E31-79D086CB0474}" type="datetime1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Michael A. Bailey, Real Econometrics                                     Copyright © 2017 Oxford University Press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143EC-9652-421C-ABB2-3ADD81687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3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4575175"/>
          </a:xfrm>
        </p:spPr>
        <p:txBody>
          <a:bodyPr>
            <a:normAutofit/>
          </a:bodyPr>
          <a:lstStyle/>
          <a:p>
            <a:r>
              <a:rPr lang="en-US" dirty="0" smtClean="0"/>
              <a:t>Chapter 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i="1" dirty="0" smtClean="0"/>
              <a:t>Real Econometrics</a:t>
            </a:r>
            <a:br>
              <a:rPr lang="en-US" i="1" dirty="0" smtClean="0"/>
            </a:br>
            <a:r>
              <a:rPr lang="en-US" sz="3200" dirty="0" smtClean="0"/>
              <a:t>Second Edition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Michael A. Bailey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32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.5</a:t>
            </a:r>
            <a:endParaRPr lang="en-US" dirty="0"/>
          </a:p>
        </p:txBody>
      </p:sp>
      <p:pic>
        <p:nvPicPr>
          <p:cNvPr id="7170" name="Picture 2" descr="M:\Higher Ed EDP Transmittal\Bailey, Real Stats\Jpeg\Chapter 3\Figure 3.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66649"/>
            <a:ext cx="4572000" cy="392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.6</a:t>
            </a:r>
            <a:endParaRPr lang="en-US" dirty="0"/>
          </a:p>
        </p:txBody>
      </p:sp>
      <p:pic>
        <p:nvPicPr>
          <p:cNvPr id="8194" name="Picture 2" descr="M:\Higher Ed EDP Transmittal\Bailey, Real Stats\Jpeg\Chapter 3\Figure 3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35541"/>
            <a:ext cx="5486400" cy="358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747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.7</a:t>
            </a:r>
            <a:endParaRPr lang="en-US" dirty="0"/>
          </a:p>
        </p:txBody>
      </p:sp>
      <p:pic>
        <p:nvPicPr>
          <p:cNvPr id="9218" name="Picture 2" descr="M:\Higher Ed EDP Transmittal\Bailey, Real Stats\Jpeg\Chapter 3\Figure 3.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85" y="1457324"/>
            <a:ext cx="420743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3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3.8</a:t>
            </a:r>
            <a:endParaRPr lang="en-US" dirty="0"/>
          </a:p>
        </p:txBody>
      </p:sp>
      <p:pic>
        <p:nvPicPr>
          <p:cNvPr id="10242" name="Picture 2" descr="M:\Higher Ed EDP Transmittal\Bailey, Real Stats\Jpeg\Chapter 3\Figure 3.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79562"/>
            <a:ext cx="4572000" cy="411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8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3.9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576388"/>
            <a:ext cx="413385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8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3.10</a:t>
            </a:r>
            <a:endParaRPr lang="en-US" dirty="0"/>
          </a:p>
        </p:txBody>
      </p:sp>
      <p:pic>
        <p:nvPicPr>
          <p:cNvPr id="12290" name="Picture 2" descr="M:\Higher Ed EDP Transmittal\Bailey, Real Stats\Jpeg\Chapter 3\Figure 3.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68066"/>
            <a:ext cx="4572000" cy="41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81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3.11</a:t>
            </a:r>
            <a:endParaRPr lang="en-US" dirty="0"/>
          </a:p>
        </p:txBody>
      </p:sp>
      <p:pic>
        <p:nvPicPr>
          <p:cNvPr id="13314" name="Picture 2" descr="M:\Higher Ed EDP Transmittal\Bailey, Real Stats\Jpeg\Chapter 3\Figure 3.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831" y="1577974"/>
            <a:ext cx="45143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81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3.12</a:t>
            </a:r>
            <a:endParaRPr lang="en-US" dirty="0"/>
          </a:p>
        </p:txBody>
      </p:sp>
      <p:pic>
        <p:nvPicPr>
          <p:cNvPr id="14338" name="Picture 2" descr="M:\Higher Ed EDP Transmittal\Bailey, Real Stats\Jpeg\Chapter 3\Figure 3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4150"/>
            <a:ext cx="5486400" cy="32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8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0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3.1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714625"/>
            <a:ext cx="685958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Higher Ed EDP Transmittal\Bailey, Real Econometrics 2e\New to 2e art\New Hi Res\Photo CO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82000" cy="548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241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1804988"/>
            <a:ext cx="6669087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3.3</a:t>
            </a:r>
            <a:endParaRPr lang="en-US" dirty="0"/>
          </a:p>
        </p:txBody>
      </p:sp>
      <p:pic>
        <p:nvPicPr>
          <p:cNvPr id="17410" name="Picture 2" descr="M:\Higher Ed EDP Transmittal\Bailey, Real Stats\Jpeg\Chapter 3\Table 3.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128837"/>
            <a:ext cx="5486400" cy="288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3.4</a:t>
            </a:r>
            <a:endParaRPr lang="en-US" dirty="0"/>
          </a:p>
        </p:txBody>
      </p:sp>
      <p:pic>
        <p:nvPicPr>
          <p:cNvPr id="18434" name="Picture 2" descr="M:\Higher Ed EDP Transmittal\Bailey, Real Stats\Jpeg\Chapter 3\Table 3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0026"/>
            <a:ext cx="5486400" cy="19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3.5</a:t>
            </a:r>
            <a:endParaRPr lang="en-US" dirty="0"/>
          </a:p>
        </p:txBody>
      </p:sp>
      <p:pic>
        <p:nvPicPr>
          <p:cNvPr id="19458" name="Picture 2" descr="M:\Higher Ed EDP Transmittal\Bailey, Real Stats\Jpeg\Chapter 3\Table 3.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5296"/>
            <a:ext cx="5486400" cy="14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3.6</a:t>
            </a:r>
            <a:endParaRPr lang="en-US" dirty="0"/>
          </a:p>
        </p:txBody>
      </p:sp>
      <p:pic>
        <p:nvPicPr>
          <p:cNvPr id="20482" name="Picture 2" descr="M:\Higher Ed EDP Transmittal\Bailey, Real Stats\Jpeg\Chapter 3\Table 3.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5486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206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Study Photos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7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 1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  <p:pic>
        <p:nvPicPr>
          <p:cNvPr id="2050" name="Picture 2" descr="M:\Higher Ed EDP Transmittal\Bailey, Real Stats\Jpeg\Chapter 3\Case Stud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491" y="1143000"/>
            <a:ext cx="207501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Figures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1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3.1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1247775"/>
            <a:ext cx="517207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87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 3</a:t>
            </a:r>
            <a:r>
              <a:rPr lang="en-US" dirty="0" smtClean="0"/>
              <a:t>.2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1323975"/>
            <a:ext cx="51530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90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1228725"/>
            <a:ext cx="52006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448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3</a:t>
            </a:r>
            <a:r>
              <a:rPr lang="en-US" dirty="0" smtClean="0"/>
              <a:t>.4</a:t>
            </a:r>
            <a:endParaRPr lang="en-US" dirty="0"/>
          </a:p>
        </p:txBody>
      </p:sp>
      <p:pic>
        <p:nvPicPr>
          <p:cNvPr id="6146" name="Picture 2" descr="M:\Higher Ed EDP Transmittal\Bailey, Real Stats\Jpeg\Chapter 3\Figure 3.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12707"/>
            <a:ext cx="4572000" cy="403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6356350"/>
            <a:ext cx="3276600" cy="365125"/>
          </a:xfrm>
        </p:spPr>
        <p:txBody>
          <a:bodyPr/>
          <a:lstStyle/>
          <a:p>
            <a:r>
              <a:rPr lang="en-US" dirty="0" smtClean="0"/>
              <a:t>Michael A. Bailey, Real Econometrics 2e                                    Copyright © 2017, 2020 Oxford University 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11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</TotalTime>
  <Words>436</Words>
  <Application>Microsoft Office PowerPoint</Application>
  <PresentationFormat>On-screen Show (4:3)</PresentationFormat>
  <Paragraphs>50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3  Real Econometrics Second Edition  Michael A. Bailey</vt:lpstr>
      <vt:lpstr>PowerPoint Presentation</vt:lpstr>
      <vt:lpstr>Case Study Photos</vt:lpstr>
      <vt:lpstr>Case Study 1</vt:lpstr>
      <vt:lpstr>Figures</vt:lpstr>
      <vt:lpstr>Figure 3.1</vt:lpstr>
      <vt:lpstr>Figure 3.2</vt:lpstr>
      <vt:lpstr>Figure 3.3</vt:lpstr>
      <vt:lpstr>Figure 3.4</vt:lpstr>
      <vt:lpstr>Figure 3.5</vt:lpstr>
      <vt:lpstr>Figure 3.6</vt:lpstr>
      <vt:lpstr>Figure 3.7</vt:lpstr>
      <vt:lpstr>Figure 3.8</vt:lpstr>
      <vt:lpstr>Figure 3.9</vt:lpstr>
      <vt:lpstr>Figure 3.10</vt:lpstr>
      <vt:lpstr>Figure 3.11</vt:lpstr>
      <vt:lpstr>Figure 3.12</vt:lpstr>
      <vt:lpstr>Tables</vt:lpstr>
      <vt:lpstr>Table 3.1</vt:lpstr>
      <vt:lpstr>Table 3.2</vt:lpstr>
      <vt:lpstr>Table 3.3</vt:lpstr>
      <vt:lpstr>Table 3.4</vt:lpstr>
      <vt:lpstr>Table 3.5</vt:lpstr>
      <vt:lpstr>Table 3.6</vt:lpstr>
    </vt:vector>
  </TitlesOfParts>
  <Company>Oxford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Mathis, Emily</dc:creator>
  <cp:lastModifiedBy>KEEFE, Patrick</cp:lastModifiedBy>
  <cp:revision>11</cp:revision>
  <dcterms:created xsi:type="dcterms:W3CDTF">2015-12-02T20:34:06Z</dcterms:created>
  <dcterms:modified xsi:type="dcterms:W3CDTF">2019-02-25T16:23:51Z</dcterms:modified>
</cp:coreProperties>
</file>