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57" r:id="rId5"/>
    <p:sldId id="259" r:id="rId6"/>
    <p:sldId id="261" r:id="rId7"/>
    <p:sldId id="276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72" d="100"/>
          <a:sy n="72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2EF3-D814-40DF-8EAB-BC001F11609A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5EE23-6C52-48ED-A7AD-1830E004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58A-DA22-4E10-88DC-19C745931D3F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3888-E403-42A7-B5B8-4EE68175DADC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80B-6C05-442C-AEB9-997763F202FF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224D-41D7-484D-BDE9-92339A96C4A5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CD49-B97B-456A-9D3D-94B1E1FC45AA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CE-7D73-43F7-8FAD-042F6AFA9DE5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0A1-5446-48CF-B449-36BF2C3C772F}" type="datetime1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1B9C-D9CF-45F1-B506-F15ADED71FBE}" type="datetime1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44F-9E15-48EE-BA9D-18A32DC0449E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B65-6B3E-4844-BF4A-6260B1D2877B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4D08-DB9F-462D-AF69-F4B155DCC46A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BE05-24D0-4229-B6C9-29A31CC2F25A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600200"/>
            <a:ext cx="7496175" cy="31146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90" y="1447800"/>
            <a:ext cx="403401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0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75408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380493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29" y="1371600"/>
            <a:ext cx="4466541" cy="4525963"/>
          </a:xfrm>
        </p:spPr>
      </p:pic>
    </p:spTree>
    <p:extLst>
      <p:ext uri="{BB962C8B-B14F-4D97-AF65-F5344CB8AC3E}">
        <p14:creationId xmlns:p14="http://schemas.microsoft.com/office/powerpoint/2010/main" val="324741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542705" cy="4525963"/>
          </a:xfrm>
        </p:spPr>
      </p:pic>
    </p:spTree>
    <p:extLst>
      <p:ext uri="{BB962C8B-B14F-4D97-AF65-F5344CB8AC3E}">
        <p14:creationId xmlns:p14="http://schemas.microsoft.com/office/powerpoint/2010/main" val="343317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9.7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229600" cy="3892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31037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1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9.10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93234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9.11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848600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9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04963"/>
            <a:ext cx="54483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68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1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600200"/>
            <a:ext cx="54578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8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2</a:t>
            </a:r>
          </a:p>
          <a:p>
            <a:endParaRPr lang="en-US" dirty="0"/>
          </a:p>
        </p:txBody>
      </p:sp>
      <p:pic>
        <p:nvPicPr>
          <p:cNvPr id="3075" name="Picture 3" descr="C:\Users\letlowa\Desktop\Real Economics Chap Images\Chapter 9\Ch 9 Case Stud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683026"/>
            <a:ext cx="546735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6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0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50128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958310" cy="4525963"/>
          </a:xfrm>
        </p:spPr>
      </p:pic>
    </p:spTree>
    <p:extLst>
      <p:ext uri="{BB962C8B-B14F-4D97-AF65-F5344CB8AC3E}">
        <p14:creationId xmlns:p14="http://schemas.microsoft.com/office/powerpoint/2010/main" val="167646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6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328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Chapter 9  Real Econometrics Second Edition  Michael A. Bailey</vt:lpstr>
      <vt:lpstr>PowerPoint Presentation</vt:lpstr>
      <vt:lpstr>Case Study Photos</vt:lpstr>
      <vt:lpstr>PowerPoint Presentation</vt:lpstr>
      <vt:lpstr>PowerPoint Presentation</vt:lpstr>
      <vt:lpstr>Figures</vt:lpstr>
      <vt:lpstr>Figure 9.1</vt:lpstr>
      <vt:lpstr>Figure 9.2</vt:lpstr>
      <vt:lpstr>Tables</vt:lpstr>
      <vt:lpstr>Table 9.1</vt:lpstr>
      <vt:lpstr>Table 9.2</vt:lpstr>
      <vt:lpstr>Table 9.3</vt:lpstr>
      <vt:lpstr>Table 9.4</vt:lpstr>
      <vt:lpstr>Table 9.5</vt:lpstr>
      <vt:lpstr>Table 9.6</vt:lpstr>
      <vt:lpstr>Table 9.7</vt:lpstr>
      <vt:lpstr>Table 9.8</vt:lpstr>
      <vt:lpstr>Table 9.10</vt:lpstr>
      <vt:lpstr>Table 9.11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 Real Econometrics Second Edition  Michael A. Bailey</dc:title>
  <dc:creator>LETLOW, Asia</dc:creator>
  <cp:lastModifiedBy>LETLOW, Asia</cp:lastModifiedBy>
  <cp:revision>9</cp:revision>
  <dcterms:created xsi:type="dcterms:W3CDTF">2019-02-27T14:41:33Z</dcterms:created>
  <dcterms:modified xsi:type="dcterms:W3CDTF">2019-02-27T16:20:24Z</dcterms:modified>
</cp:coreProperties>
</file>