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67" r:id="rId4"/>
    <p:sldId id="257" r:id="rId5"/>
    <p:sldId id="268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85" r:id="rId14"/>
    <p:sldId id="286" r:id="rId15"/>
    <p:sldId id="287" r:id="rId16"/>
    <p:sldId id="269" r:id="rId17"/>
    <p:sldId id="265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3421-89C4-40F2-A4BB-C173F6FB2426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3D29-254A-473A-A391-0B8C09398D5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7A90-F652-4A9F-82C3-78B960D569C9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BD92-57B6-4D24-9F77-034BD4C8574C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9F6D-22CA-4372-9955-BC66B59AE8D1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BDB1-62E4-4ADF-B355-D031F6678191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DBA2-B7A9-4867-A9BC-334252191C31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65A5-2F06-47FB-BDC8-56CCB6F2FAFC}" type="datetime1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5ECC-1896-41EF-BFA5-CB20A25B7508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7552-7B2D-4E61-85EF-94AC89EF6324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18A0-1C44-4E4E-9917-9366F373CC9E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EB56-43C7-4C3B-AC85-B0D91A23DB9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</a:t>
            </a:r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8194" name="Picture 2" descr="M:\Higher Ed EDP Transmittal\Bailey, Real Stats\Jpeg\Chapter 7\Figure 7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52" y="1143000"/>
            <a:ext cx="44882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218" name="Picture 2" descr="M:\Higher Ed EDP Transmittal\Bailey, Real Stats\Jpeg\Chapter 7\Figure 7.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41" y="1208087"/>
            <a:ext cx="44827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4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42" name="Picture 2" descr="M:\Higher Ed EDP Transmittal\Bailey, Real Stats\Jpeg\Chapter 7\Figure 7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85925"/>
            <a:ext cx="4572000" cy="438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3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7.8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219200"/>
            <a:ext cx="54578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1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7.9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304925"/>
            <a:ext cx="50577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6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7.10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266825"/>
            <a:ext cx="49625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1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1266" name="Picture 2" descr="M:\Higher Ed EDP Transmittal\Bailey, Real Stats\Jpeg\Chapter 7\Table 7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66" y="1143000"/>
            <a:ext cx="40130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2290" name="Picture 2" descr="M:\Higher Ed EDP Transmittal\Bailey, Real Stats\Jpeg\Chapter 7\Table 7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7751"/>
            <a:ext cx="5486400" cy="32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40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995488"/>
            <a:ext cx="73072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6" name="Picture 2" descr="M:\Higher Ed EDP Transmittal\Bailey, Real Stats\Jpeg\Chapter 7\Chapter 7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93125"/>
            <a:ext cx="5486400" cy="54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38300"/>
            <a:ext cx="50387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4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500188"/>
            <a:ext cx="51054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4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 descr="M:\Higher Ed EDP Transmittal\Bailey, Real Stats\Jpeg\Chapter 7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1421"/>
            <a:ext cx="5486400" cy="36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8" name="Picture 2" descr="M:\Higher Ed EDP Transmittal\Bailey, Real Stats\Jpeg\Chapter 7\Figure 7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7363"/>
            <a:ext cx="5486400" cy="38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 descr="M:\Higher Ed EDP Transmittal\Bailey, Real Stats\Jpeg\Chapter 7\Figure 7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2992"/>
            <a:ext cx="4572000" cy="44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146" name="Picture 2" descr="M:\Higher Ed EDP Transmittal\Bailey, Real Stats\Jpeg\Chapter 7\Figure 7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2743"/>
            <a:ext cx="4572000" cy="43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170" name="Picture 2" descr="M:\Higher Ed EDP Transmittal\Bailey, Real Stats\Jpeg\Chapter 7\Figure 7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84" y="1295400"/>
            <a:ext cx="42818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361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7  Real Econometrics Second Edition  Michael A. Bailey</vt:lpstr>
      <vt:lpstr>PowerPoint Presentation</vt:lpstr>
      <vt:lpstr>Case Study Photos</vt:lpstr>
      <vt:lpstr>Case Study 1</vt:lpstr>
      <vt:lpstr>Figures</vt:lpstr>
      <vt:lpstr>Figure 7.1</vt:lpstr>
      <vt:lpstr>Figure 7.2</vt:lpstr>
      <vt:lpstr>Figure 7.3</vt:lpstr>
      <vt:lpstr>Figure 7.4</vt:lpstr>
      <vt:lpstr>Figure 7.5</vt:lpstr>
      <vt:lpstr>Figure 7.6</vt:lpstr>
      <vt:lpstr>Figure 7.7</vt:lpstr>
      <vt:lpstr>Figure 7.8</vt:lpstr>
      <vt:lpstr>Figure 7.9</vt:lpstr>
      <vt:lpstr>Figure 7.10</vt:lpstr>
      <vt:lpstr>Tables</vt:lpstr>
      <vt:lpstr>Table 7.1</vt:lpstr>
      <vt:lpstr>Table 7.2</vt:lpstr>
      <vt:lpstr>Table 7.3</vt:lpstr>
      <vt:lpstr>Table 7.4</vt:lpstr>
      <vt:lpstr>Table 7.5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9</cp:revision>
  <dcterms:created xsi:type="dcterms:W3CDTF">2015-12-02T20:34:06Z</dcterms:created>
  <dcterms:modified xsi:type="dcterms:W3CDTF">2019-02-26T21:00:44Z</dcterms:modified>
</cp:coreProperties>
</file>