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7" r:id="rId4"/>
    <p:sldId id="257" r:id="rId5"/>
    <p:sldId id="268" r:id="rId6"/>
    <p:sldId id="261" r:id="rId7"/>
    <p:sldId id="262" r:id="rId8"/>
    <p:sldId id="263" r:id="rId9"/>
    <p:sldId id="269" r:id="rId10"/>
    <p:sldId id="265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5E47-B68A-42CD-9F8C-01C8287F72EA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E48-AB08-4AEE-BF27-8184F96AE857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53DD-0699-4449-B133-F80C74B26075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F740-C515-48F5-8EFF-1E96ABB9EEA6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9736-7957-4EC9-8636-82A70762D165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FB46-4D8A-468D-AF10-CA7B035DD40B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93CD-FDD1-4239-8C72-2BB1833157F2}" type="datetime1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428C-B779-43C6-BD54-E317DDD4821D}" type="datetime1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0B89-7396-4B5A-BC8E-371BE158012E}" type="datetime1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804-AA6D-4395-BEF7-3EB2498E2493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51E7-6073-4706-84E4-AB55E618B8B8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A654-F5EA-4450-AB6D-37EDAACBA5EE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2.1</a:t>
            </a:r>
            <a:endParaRPr lang="en-US" dirty="0"/>
          </a:p>
        </p:txBody>
      </p:sp>
      <p:pic>
        <p:nvPicPr>
          <p:cNvPr id="6146" name="Picture 2" descr="M:\Higher Ed EDP Transmittal\Bailey, Real Stats\Jpeg\Chapter 2\Table 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34915"/>
            <a:ext cx="6400800" cy="17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2.2</a:t>
            </a:r>
            <a:endParaRPr lang="en-US" dirty="0"/>
          </a:p>
        </p:txBody>
      </p:sp>
      <p:pic>
        <p:nvPicPr>
          <p:cNvPr id="7170" name="Picture 2" descr="M:\Higher Ed EDP Transmittal\Bailey, Real Stats\Jpeg\Chapter 2\Table 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2144"/>
            <a:ext cx="6400800" cy="25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2.3</a:t>
            </a:r>
            <a:endParaRPr lang="en-US" dirty="0"/>
          </a:p>
        </p:txBody>
      </p:sp>
      <p:pic>
        <p:nvPicPr>
          <p:cNvPr id="8194" name="Picture 2" descr="M:\Higher Ed EDP Transmittal\Bailey, Real Stats\Jpeg\Chapter 2\Table 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1966"/>
            <a:ext cx="6400800" cy="36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2.4</a:t>
            </a:r>
            <a:endParaRPr lang="en-US" dirty="0"/>
          </a:p>
        </p:txBody>
      </p:sp>
      <p:pic>
        <p:nvPicPr>
          <p:cNvPr id="9218" name="Picture 2" descr="M:\Higher Ed EDP Transmittal\Bailey, Real Stats\Jpeg\Chapter 2\Table 2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30989"/>
            <a:ext cx="5486400" cy="2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2.5</a:t>
            </a:r>
            <a:endParaRPr lang="en-US" dirty="0"/>
          </a:p>
        </p:txBody>
      </p:sp>
      <p:pic>
        <p:nvPicPr>
          <p:cNvPr id="10242" name="Picture 2" descr="M:\Higher Ed EDP Transmittal\Bailey, Real Stats\Jpeg\Chapter 2\Table 2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7296"/>
            <a:ext cx="6400800" cy="24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2.6</a:t>
            </a:r>
            <a:endParaRPr lang="en-US" dirty="0"/>
          </a:p>
        </p:txBody>
      </p:sp>
      <p:pic>
        <p:nvPicPr>
          <p:cNvPr id="11266" name="Picture 2" descr="M:\Higher Ed EDP Transmittal\Bailey, Real Stats\Jpeg\Chapter 2\Table 2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94762"/>
            <a:ext cx="5486400" cy="30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2.7</a:t>
            </a:r>
            <a:endParaRPr lang="en-US" dirty="0"/>
          </a:p>
        </p:txBody>
      </p:sp>
      <p:pic>
        <p:nvPicPr>
          <p:cNvPr id="12290" name="Picture 2" descr="M:\Higher Ed EDP Transmittal\Bailey, Real Stats\Jpeg\Chapter 2\Table 2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3320"/>
            <a:ext cx="6400800" cy="22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gher Ed EDP Transmittal\Bailey, Real Stats\Jpeg\Chapter 2\Chapter 2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7782"/>
            <a:ext cx="6400800" cy="43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2050" name="Picture 2" descr="M:\Higher Ed EDP Transmittal\Bailey, Real Stats\Jpeg\Chapter 2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7632"/>
            <a:ext cx="5486400" cy="3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</a:t>
            </a:r>
            <a:endParaRPr lang="en-US" dirty="0"/>
          </a:p>
        </p:txBody>
      </p:sp>
      <p:pic>
        <p:nvPicPr>
          <p:cNvPr id="3074" name="Picture 2" descr="M:\Higher Ed EDP Transmittal\Bailey, Real Stats\Jpeg\Chapter 2\Figure 2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00175"/>
            <a:ext cx="4572000" cy="42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</a:t>
            </a:r>
            <a:r>
              <a:rPr lang="en-US" dirty="0" smtClean="0"/>
              <a:t>.2</a:t>
            </a:r>
            <a:endParaRPr lang="en-US" dirty="0"/>
          </a:p>
        </p:txBody>
      </p:sp>
      <p:pic>
        <p:nvPicPr>
          <p:cNvPr id="4098" name="Picture 2" descr="M:\Higher Ed EDP Transmittal\Bailey, Real Stats\Jpeg\Chapter 2\Figure 2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3673"/>
            <a:ext cx="4572000" cy="43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</a:t>
            </a:r>
            <a:r>
              <a:rPr lang="en-US" dirty="0" smtClean="0"/>
              <a:t>.3</a:t>
            </a:r>
            <a:endParaRPr lang="en-US" dirty="0"/>
          </a:p>
        </p:txBody>
      </p:sp>
      <p:pic>
        <p:nvPicPr>
          <p:cNvPr id="5122" name="Picture 2" descr="M:\Higher Ed EDP Transmittal\Bailey, Real Stats\Jpeg\Chapter 2\Figure 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1033"/>
            <a:ext cx="5486400" cy="361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292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2  Real Econometrics Second Edition  Michael A. Bailey</vt:lpstr>
      <vt:lpstr>PowerPoint Presentation</vt:lpstr>
      <vt:lpstr>Case Study Photos</vt:lpstr>
      <vt:lpstr>Case Study 1</vt:lpstr>
      <vt:lpstr>Figures</vt:lpstr>
      <vt:lpstr>Figure 2.1</vt:lpstr>
      <vt:lpstr>Figure 2.2</vt:lpstr>
      <vt:lpstr>Figure 2.3</vt:lpstr>
      <vt:lpstr>Tables</vt:lpstr>
      <vt:lpstr>Table 2.1</vt:lpstr>
      <vt:lpstr>Table 2.2</vt:lpstr>
      <vt:lpstr>Table 2.3</vt:lpstr>
      <vt:lpstr>Table 2.4</vt:lpstr>
      <vt:lpstr>Table 2.5</vt:lpstr>
      <vt:lpstr>Table 2.6</vt:lpstr>
      <vt:lpstr>Table 2.7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10</cp:revision>
  <dcterms:created xsi:type="dcterms:W3CDTF">2015-12-02T20:34:06Z</dcterms:created>
  <dcterms:modified xsi:type="dcterms:W3CDTF">2019-01-30T17:24:00Z</dcterms:modified>
</cp:coreProperties>
</file>