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72" r:id="rId1"/>
  </p:sldMasterIdLst>
  <p:notesMasterIdLst>
    <p:notesMasterId r:id="rId3"/>
  </p:notesMasterIdLst>
  <p:sldIdLst>
    <p:sldId id="257" r:id="rId2"/>
  </p:sldIdLst>
  <p:sldSz cx="30243463" cy="21242338"/>
  <p:notesSz cx="9144000" cy="6858000"/>
  <p:defaultTextStyle>
    <a:defPPr>
      <a:defRPr lang="en-US"/>
    </a:defPPr>
    <a:lvl1pPr marL="0" algn="l" defTabSz="2941897" rtl="0" eaLnBrk="1" latinLnBrk="0" hangingPunct="1">
      <a:defRPr sz="5800" kern="1200">
        <a:solidFill>
          <a:schemeClr val="tx1"/>
        </a:solidFill>
        <a:latin typeface="+mn-lt"/>
        <a:ea typeface="+mn-ea"/>
        <a:cs typeface="+mn-cs"/>
      </a:defRPr>
    </a:lvl1pPr>
    <a:lvl2pPr marL="1470947" algn="l" defTabSz="2941897" rtl="0" eaLnBrk="1" latinLnBrk="0" hangingPunct="1">
      <a:defRPr sz="5800" kern="1200">
        <a:solidFill>
          <a:schemeClr val="tx1"/>
        </a:solidFill>
        <a:latin typeface="+mn-lt"/>
        <a:ea typeface="+mn-ea"/>
        <a:cs typeface="+mn-cs"/>
      </a:defRPr>
    </a:lvl2pPr>
    <a:lvl3pPr marL="2941897" algn="l" defTabSz="2941897" rtl="0" eaLnBrk="1" latinLnBrk="0" hangingPunct="1">
      <a:defRPr sz="5800" kern="1200">
        <a:solidFill>
          <a:schemeClr val="tx1"/>
        </a:solidFill>
        <a:latin typeface="+mn-lt"/>
        <a:ea typeface="+mn-ea"/>
        <a:cs typeface="+mn-cs"/>
      </a:defRPr>
    </a:lvl3pPr>
    <a:lvl4pPr marL="4412844" algn="l" defTabSz="2941897" rtl="0" eaLnBrk="1" latinLnBrk="0" hangingPunct="1">
      <a:defRPr sz="5800" kern="1200">
        <a:solidFill>
          <a:schemeClr val="tx1"/>
        </a:solidFill>
        <a:latin typeface="+mn-lt"/>
        <a:ea typeface="+mn-ea"/>
        <a:cs typeface="+mn-cs"/>
      </a:defRPr>
    </a:lvl4pPr>
    <a:lvl5pPr marL="5883791" algn="l" defTabSz="2941897" rtl="0" eaLnBrk="1" latinLnBrk="0" hangingPunct="1">
      <a:defRPr sz="5800" kern="1200">
        <a:solidFill>
          <a:schemeClr val="tx1"/>
        </a:solidFill>
        <a:latin typeface="+mn-lt"/>
        <a:ea typeface="+mn-ea"/>
        <a:cs typeface="+mn-cs"/>
      </a:defRPr>
    </a:lvl5pPr>
    <a:lvl6pPr marL="7354742" algn="l" defTabSz="2941897" rtl="0" eaLnBrk="1" latinLnBrk="0" hangingPunct="1">
      <a:defRPr sz="5800" kern="1200">
        <a:solidFill>
          <a:schemeClr val="tx1"/>
        </a:solidFill>
        <a:latin typeface="+mn-lt"/>
        <a:ea typeface="+mn-ea"/>
        <a:cs typeface="+mn-cs"/>
      </a:defRPr>
    </a:lvl6pPr>
    <a:lvl7pPr marL="8825689" algn="l" defTabSz="2941897" rtl="0" eaLnBrk="1" latinLnBrk="0" hangingPunct="1">
      <a:defRPr sz="5800" kern="1200">
        <a:solidFill>
          <a:schemeClr val="tx1"/>
        </a:solidFill>
        <a:latin typeface="+mn-lt"/>
        <a:ea typeface="+mn-ea"/>
        <a:cs typeface="+mn-cs"/>
      </a:defRPr>
    </a:lvl7pPr>
    <a:lvl8pPr marL="10296636" algn="l" defTabSz="2941897" rtl="0" eaLnBrk="1" latinLnBrk="0" hangingPunct="1">
      <a:defRPr sz="5800" kern="1200">
        <a:solidFill>
          <a:schemeClr val="tx1"/>
        </a:solidFill>
        <a:latin typeface="+mn-lt"/>
        <a:ea typeface="+mn-ea"/>
        <a:cs typeface="+mn-cs"/>
      </a:defRPr>
    </a:lvl8pPr>
    <a:lvl9pPr marL="11767586" algn="l" defTabSz="2941897" rtl="0" eaLnBrk="1" latinLnBrk="0" hangingPunct="1">
      <a:defRPr sz="5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20" d="100"/>
          <a:sy n="20" d="100"/>
        </p:scale>
        <p:origin x="-1278" y="-1044"/>
      </p:cViewPr>
      <p:guideLst>
        <p:guide orient="horz" pos="6691"/>
        <p:guide pos="9526"/>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1016D01F-1E56-454A-B4B0-D364E3245E88}" type="datetimeFigureOut">
              <a:rPr lang="en-GB" smtClean="0"/>
              <a:t>05/02/2015</a:t>
            </a:fld>
            <a:endParaRPr lang="en-GB"/>
          </a:p>
        </p:txBody>
      </p:sp>
      <p:sp>
        <p:nvSpPr>
          <p:cNvPr id="4" name="Slide Image Placeholder 3"/>
          <p:cNvSpPr>
            <a:spLocks noGrp="1" noRot="1" noChangeAspect="1"/>
          </p:cNvSpPr>
          <p:nvPr>
            <p:ph type="sldImg" idx="2"/>
          </p:nvPr>
        </p:nvSpPr>
        <p:spPr>
          <a:xfrm>
            <a:off x="2741613" y="514350"/>
            <a:ext cx="3660775" cy="257175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fld id="{212CE0D4-F62E-442E-ACF7-617E59ECCCE0}" type="slidenum">
              <a:rPr lang="en-GB" smtClean="0"/>
              <a:t>‹#›</a:t>
            </a:fld>
            <a:endParaRPr lang="en-GB"/>
          </a:p>
        </p:txBody>
      </p:sp>
    </p:spTree>
    <p:extLst>
      <p:ext uri="{BB962C8B-B14F-4D97-AF65-F5344CB8AC3E}">
        <p14:creationId xmlns:p14="http://schemas.microsoft.com/office/powerpoint/2010/main" val="4356064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The layout in this poster is poor. The long blocks of text do nothing to </a:t>
            </a:r>
            <a:r>
              <a:rPr lang="en-GB" smtClean="0"/>
              <a:t>add interest </a:t>
            </a:r>
            <a:r>
              <a:rPr lang="en-GB" dirty="0" smtClean="0"/>
              <a:t>or make the poster attractive. </a:t>
            </a:r>
            <a:endParaRPr lang="en-GB" dirty="0"/>
          </a:p>
        </p:txBody>
      </p:sp>
      <p:sp>
        <p:nvSpPr>
          <p:cNvPr id="4" name="Slide Number Placeholder 3"/>
          <p:cNvSpPr>
            <a:spLocks noGrp="1"/>
          </p:cNvSpPr>
          <p:nvPr>
            <p:ph type="sldNum" sz="quarter" idx="10"/>
          </p:nvPr>
        </p:nvSpPr>
        <p:spPr/>
        <p:txBody>
          <a:bodyPr/>
          <a:lstStyle/>
          <a:p>
            <a:fld id="{212CE0D4-F62E-442E-ACF7-617E59ECCCE0}" type="slidenum">
              <a:rPr lang="en-GB" smtClean="0"/>
              <a:t>1</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68260" y="6598901"/>
            <a:ext cx="25706944" cy="4553334"/>
          </a:xfrm>
        </p:spPr>
        <p:txBody>
          <a:bodyPr/>
          <a:lstStyle/>
          <a:p>
            <a:r>
              <a:rPr lang="en-US" smtClean="0"/>
              <a:t>Click to edit Master title style</a:t>
            </a:r>
            <a:endParaRPr lang="en-GB"/>
          </a:p>
        </p:txBody>
      </p:sp>
      <p:sp>
        <p:nvSpPr>
          <p:cNvPr id="3" name="Subtitle 2"/>
          <p:cNvSpPr>
            <a:spLocks noGrp="1"/>
          </p:cNvSpPr>
          <p:nvPr>
            <p:ph type="subTitle" idx="1"/>
          </p:nvPr>
        </p:nvSpPr>
        <p:spPr>
          <a:xfrm>
            <a:off x="4536520" y="12037325"/>
            <a:ext cx="21170424" cy="5428597"/>
          </a:xfrm>
        </p:spPr>
        <p:txBody>
          <a:bodyPr/>
          <a:lstStyle>
            <a:lvl1pPr marL="0" indent="0" algn="ctr">
              <a:buNone/>
              <a:defRPr>
                <a:solidFill>
                  <a:schemeClr val="tx1">
                    <a:tint val="75000"/>
                  </a:schemeClr>
                </a:solidFill>
              </a:defRPr>
            </a:lvl1pPr>
            <a:lvl2pPr marL="1470899" indent="0" algn="ctr">
              <a:buNone/>
              <a:defRPr>
                <a:solidFill>
                  <a:schemeClr val="tx1">
                    <a:tint val="75000"/>
                  </a:schemeClr>
                </a:solidFill>
              </a:defRPr>
            </a:lvl2pPr>
            <a:lvl3pPr marL="2941804" indent="0" algn="ctr">
              <a:buNone/>
              <a:defRPr>
                <a:solidFill>
                  <a:schemeClr val="tx1">
                    <a:tint val="75000"/>
                  </a:schemeClr>
                </a:solidFill>
              </a:defRPr>
            </a:lvl3pPr>
            <a:lvl4pPr marL="4412703" indent="0" algn="ctr">
              <a:buNone/>
              <a:defRPr>
                <a:solidFill>
                  <a:schemeClr val="tx1">
                    <a:tint val="75000"/>
                  </a:schemeClr>
                </a:solidFill>
              </a:defRPr>
            </a:lvl4pPr>
            <a:lvl5pPr marL="5883601" indent="0" algn="ctr">
              <a:buNone/>
              <a:defRPr>
                <a:solidFill>
                  <a:schemeClr val="tx1">
                    <a:tint val="75000"/>
                  </a:schemeClr>
                </a:solidFill>
              </a:defRPr>
            </a:lvl5pPr>
            <a:lvl6pPr marL="7354507" indent="0" algn="ctr">
              <a:buNone/>
              <a:defRPr>
                <a:solidFill>
                  <a:schemeClr val="tx1">
                    <a:tint val="75000"/>
                  </a:schemeClr>
                </a:solidFill>
              </a:defRPr>
            </a:lvl6pPr>
            <a:lvl7pPr marL="8825405" indent="0" algn="ctr">
              <a:buNone/>
              <a:defRPr>
                <a:solidFill>
                  <a:schemeClr val="tx1">
                    <a:tint val="75000"/>
                  </a:schemeClr>
                </a:solidFill>
              </a:defRPr>
            </a:lvl7pPr>
            <a:lvl8pPr marL="10296304" indent="0" algn="ctr">
              <a:buNone/>
              <a:defRPr>
                <a:solidFill>
                  <a:schemeClr val="tx1">
                    <a:tint val="75000"/>
                  </a:schemeClr>
                </a:solidFill>
              </a:defRPr>
            </a:lvl8pPr>
            <a:lvl9pPr marL="11767209"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9DD7EF4-FB62-4F62-A03C-536DA504CA66}" type="datetimeFigureOut">
              <a:rPr lang="en-US" smtClean="0"/>
              <a:pPr/>
              <a:t>2/5/2015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7AD772E-9778-414D-B44F-C808A91D38B4}"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9DD7EF4-FB62-4F62-A03C-536DA504CA66}" type="datetimeFigureOut">
              <a:rPr lang="en-US" smtClean="0"/>
              <a:pPr/>
              <a:t>2/5/2015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7AD772E-9778-414D-B44F-C808A91D38B4}"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521312" y="2635623"/>
            <a:ext cx="22504077" cy="56139764"/>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5003824" y="2635623"/>
            <a:ext cx="67013422" cy="5613976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9DD7EF4-FB62-4F62-A03C-536DA504CA66}" type="datetimeFigureOut">
              <a:rPr lang="en-US" smtClean="0"/>
              <a:pPr/>
              <a:t>2/5/2015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7AD772E-9778-414D-B44F-C808A91D38B4}"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9DD7EF4-FB62-4F62-A03C-536DA504CA66}" type="datetimeFigureOut">
              <a:rPr lang="en-US" smtClean="0"/>
              <a:pPr/>
              <a:t>2/5/2015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7AD772E-9778-414D-B44F-C808A91D38B4}"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389025" y="13650177"/>
            <a:ext cx="25706944" cy="4218964"/>
          </a:xfrm>
        </p:spPr>
        <p:txBody>
          <a:bodyPr anchor="t"/>
          <a:lstStyle>
            <a:lvl1pPr algn="l">
              <a:defRPr sz="12900" b="1" cap="all"/>
            </a:lvl1pPr>
          </a:lstStyle>
          <a:p>
            <a:r>
              <a:rPr lang="en-US" smtClean="0"/>
              <a:t>Click to edit Master title style</a:t>
            </a:r>
            <a:endParaRPr lang="en-GB"/>
          </a:p>
        </p:txBody>
      </p:sp>
      <p:sp>
        <p:nvSpPr>
          <p:cNvPr id="3" name="Text Placeholder 2"/>
          <p:cNvSpPr>
            <a:spLocks noGrp="1"/>
          </p:cNvSpPr>
          <p:nvPr>
            <p:ph type="body" idx="1"/>
          </p:nvPr>
        </p:nvSpPr>
        <p:spPr>
          <a:xfrm>
            <a:off x="2389025" y="9003417"/>
            <a:ext cx="25706944" cy="4646760"/>
          </a:xfrm>
        </p:spPr>
        <p:txBody>
          <a:bodyPr anchor="b"/>
          <a:lstStyle>
            <a:lvl1pPr marL="0" indent="0">
              <a:buNone/>
              <a:defRPr sz="6400">
                <a:solidFill>
                  <a:schemeClr val="tx1">
                    <a:tint val="75000"/>
                  </a:schemeClr>
                </a:solidFill>
              </a:defRPr>
            </a:lvl1pPr>
            <a:lvl2pPr marL="1470899" indent="0">
              <a:buNone/>
              <a:defRPr sz="5800">
                <a:solidFill>
                  <a:schemeClr val="tx1">
                    <a:tint val="75000"/>
                  </a:schemeClr>
                </a:solidFill>
              </a:defRPr>
            </a:lvl2pPr>
            <a:lvl3pPr marL="2941804" indent="0">
              <a:buNone/>
              <a:defRPr sz="5100">
                <a:solidFill>
                  <a:schemeClr val="tx1">
                    <a:tint val="75000"/>
                  </a:schemeClr>
                </a:solidFill>
              </a:defRPr>
            </a:lvl3pPr>
            <a:lvl4pPr marL="4412703" indent="0">
              <a:buNone/>
              <a:defRPr sz="4500">
                <a:solidFill>
                  <a:schemeClr val="tx1">
                    <a:tint val="75000"/>
                  </a:schemeClr>
                </a:solidFill>
              </a:defRPr>
            </a:lvl4pPr>
            <a:lvl5pPr marL="5883601" indent="0">
              <a:buNone/>
              <a:defRPr sz="4500">
                <a:solidFill>
                  <a:schemeClr val="tx1">
                    <a:tint val="75000"/>
                  </a:schemeClr>
                </a:solidFill>
              </a:defRPr>
            </a:lvl5pPr>
            <a:lvl6pPr marL="7354507" indent="0">
              <a:buNone/>
              <a:defRPr sz="4500">
                <a:solidFill>
                  <a:schemeClr val="tx1">
                    <a:tint val="75000"/>
                  </a:schemeClr>
                </a:solidFill>
              </a:defRPr>
            </a:lvl6pPr>
            <a:lvl7pPr marL="8825405" indent="0">
              <a:buNone/>
              <a:defRPr sz="4500">
                <a:solidFill>
                  <a:schemeClr val="tx1">
                    <a:tint val="75000"/>
                  </a:schemeClr>
                </a:solidFill>
              </a:defRPr>
            </a:lvl7pPr>
            <a:lvl8pPr marL="10296304" indent="0">
              <a:buNone/>
              <a:defRPr sz="4500">
                <a:solidFill>
                  <a:schemeClr val="tx1">
                    <a:tint val="75000"/>
                  </a:schemeClr>
                </a:solidFill>
              </a:defRPr>
            </a:lvl8pPr>
            <a:lvl9pPr marL="11767209" indent="0">
              <a:buNone/>
              <a:defRPr sz="45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9DD7EF4-FB62-4F62-A03C-536DA504CA66}" type="datetimeFigureOut">
              <a:rPr lang="en-US" smtClean="0"/>
              <a:pPr/>
              <a:t>2/5/2015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7AD772E-9778-414D-B44F-C808A91D38B4}"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5003824" y="15351531"/>
            <a:ext cx="44756125" cy="43423864"/>
          </a:xfrm>
        </p:spPr>
        <p:txBody>
          <a:bodyPr/>
          <a:lstStyle>
            <a:lvl1pPr>
              <a:defRPr sz="9000"/>
            </a:lvl1pPr>
            <a:lvl2pPr>
              <a:defRPr sz="7700"/>
            </a:lvl2pPr>
            <a:lvl3pPr>
              <a:defRPr sz="6400"/>
            </a:lvl3pPr>
            <a:lvl4pPr>
              <a:defRPr sz="5800"/>
            </a:lvl4pPr>
            <a:lvl5pPr>
              <a:defRPr sz="5800"/>
            </a:lvl5pPr>
            <a:lvl6pPr>
              <a:defRPr sz="5800"/>
            </a:lvl6pPr>
            <a:lvl7pPr>
              <a:defRPr sz="5800"/>
            </a:lvl7pPr>
            <a:lvl8pPr>
              <a:defRPr sz="5800"/>
            </a:lvl8pPr>
            <a:lvl9pPr>
              <a:defRPr sz="5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0264015" y="15351531"/>
            <a:ext cx="44761374" cy="43423864"/>
          </a:xfrm>
        </p:spPr>
        <p:txBody>
          <a:bodyPr/>
          <a:lstStyle>
            <a:lvl1pPr>
              <a:defRPr sz="9000"/>
            </a:lvl1pPr>
            <a:lvl2pPr>
              <a:defRPr sz="7700"/>
            </a:lvl2pPr>
            <a:lvl3pPr>
              <a:defRPr sz="6400"/>
            </a:lvl3pPr>
            <a:lvl4pPr>
              <a:defRPr sz="5800"/>
            </a:lvl4pPr>
            <a:lvl5pPr>
              <a:defRPr sz="5800"/>
            </a:lvl5pPr>
            <a:lvl6pPr>
              <a:defRPr sz="5800"/>
            </a:lvl6pPr>
            <a:lvl7pPr>
              <a:defRPr sz="5800"/>
            </a:lvl7pPr>
            <a:lvl8pPr>
              <a:defRPr sz="5800"/>
            </a:lvl8pPr>
            <a:lvl9pPr>
              <a:defRPr sz="5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9DD7EF4-FB62-4F62-A03C-536DA504CA66}" type="datetimeFigureOut">
              <a:rPr lang="en-US" smtClean="0"/>
              <a:pPr/>
              <a:t>2/5/2015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7AD772E-9778-414D-B44F-C808A91D38B4}"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12173" y="850678"/>
            <a:ext cx="27219117" cy="354039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1512173" y="4754942"/>
            <a:ext cx="13362782" cy="1981633"/>
          </a:xfrm>
        </p:spPr>
        <p:txBody>
          <a:bodyPr anchor="b"/>
          <a:lstStyle>
            <a:lvl1pPr marL="0" indent="0">
              <a:buNone/>
              <a:defRPr sz="7700" b="1"/>
            </a:lvl1pPr>
            <a:lvl2pPr marL="1470899" indent="0">
              <a:buNone/>
              <a:defRPr sz="6400" b="1"/>
            </a:lvl2pPr>
            <a:lvl3pPr marL="2941804" indent="0">
              <a:buNone/>
              <a:defRPr sz="5800" b="1"/>
            </a:lvl3pPr>
            <a:lvl4pPr marL="4412703" indent="0">
              <a:buNone/>
              <a:defRPr sz="5100" b="1"/>
            </a:lvl4pPr>
            <a:lvl5pPr marL="5883601" indent="0">
              <a:buNone/>
              <a:defRPr sz="5100" b="1"/>
            </a:lvl5pPr>
            <a:lvl6pPr marL="7354507" indent="0">
              <a:buNone/>
              <a:defRPr sz="5100" b="1"/>
            </a:lvl6pPr>
            <a:lvl7pPr marL="8825405" indent="0">
              <a:buNone/>
              <a:defRPr sz="5100" b="1"/>
            </a:lvl7pPr>
            <a:lvl8pPr marL="10296304" indent="0">
              <a:buNone/>
              <a:defRPr sz="5100" b="1"/>
            </a:lvl8pPr>
            <a:lvl9pPr marL="11767209" indent="0">
              <a:buNone/>
              <a:defRPr sz="5100" b="1"/>
            </a:lvl9pPr>
          </a:lstStyle>
          <a:p>
            <a:pPr lvl="0"/>
            <a:r>
              <a:rPr lang="en-US" smtClean="0"/>
              <a:t>Click to edit Master text styles</a:t>
            </a:r>
          </a:p>
        </p:txBody>
      </p:sp>
      <p:sp>
        <p:nvSpPr>
          <p:cNvPr id="4" name="Content Placeholder 3"/>
          <p:cNvSpPr>
            <a:spLocks noGrp="1"/>
          </p:cNvSpPr>
          <p:nvPr>
            <p:ph sz="half" idx="2"/>
          </p:nvPr>
        </p:nvSpPr>
        <p:spPr>
          <a:xfrm>
            <a:off x="1512173" y="6736575"/>
            <a:ext cx="13362782" cy="12238932"/>
          </a:xfrm>
        </p:spPr>
        <p:txBody>
          <a:bodyPr/>
          <a:lstStyle>
            <a:lvl1pPr>
              <a:defRPr sz="7700"/>
            </a:lvl1pPr>
            <a:lvl2pPr>
              <a:defRPr sz="6400"/>
            </a:lvl2pPr>
            <a:lvl3pPr>
              <a:defRPr sz="5800"/>
            </a:lvl3pPr>
            <a:lvl4pPr>
              <a:defRPr sz="5100"/>
            </a:lvl4pPr>
            <a:lvl5pPr>
              <a:defRPr sz="5100"/>
            </a:lvl5pPr>
            <a:lvl6pPr>
              <a:defRPr sz="5100"/>
            </a:lvl6pPr>
            <a:lvl7pPr>
              <a:defRPr sz="5100"/>
            </a:lvl7pPr>
            <a:lvl8pPr>
              <a:defRPr sz="5100"/>
            </a:lvl8pPr>
            <a:lvl9pPr>
              <a:defRPr sz="5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15363267" y="4754942"/>
            <a:ext cx="13368031" cy="1981633"/>
          </a:xfrm>
        </p:spPr>
        <p:txBody>
          <a:bodyPr anchor="b"/>
          <a:lstStyle>
            <a:lvl1pPr marL="0" indent="0">
              <a:buNone/>
              <a:defRPr sz="7700" b="1"/>
            </a:lvl1pPr>
            <a:lvl2pPr marL="1470899" indent="0">
              <a:buNone/>
              <a:defRPr sz="6400" b="1"/>
            </a:lvl2pPr>
            <a:lvl3pPr marL="2941804" indent="0">
              <a:buNone/>
              <a:defRPr sz="5800" b="1"/>
            </a:lvl3pPr>
            <a:lvl4pPr marL="4412703" indent="0">
              <a:buNone/>
              <a:defRPr sz="5100" b="1"/>
            </a:lvl4pPr>
            <a:lvl5pPr marL="5883601" indent="0">
              <a:buNone/>
              <a:defRPr sz="5100" b="1"/>
            </a:lvl5pPr>
            <a:lvl6pPr marL="7354507" indent="0">
              <a:buNone/>
              <a:defRPr sz="5100" b="1"/>
            </a:lvl6pPr>
            <a:lvl7pPr marL="8825405" indent="0">
              <a:buNone/>
              <a:defRPr sz="5100" b="1"/>
            </a:lvl7pPr>
            <a:lvl8pPr marL="10296304" indent="0">
              <a:buNone/>
              <a:defRPr sz="5100" b="1"/>
            </a:lvl8pPr>
            <a:lvl9pPr marL="11767209" indent="0">
              <a:buNone/>
              <a:defRPr sz="5100" b="1"/>
            </a:lvl9pPr>
          </a:lstStyle>
          <a:p>
            <a:pPr lvl="0"/>
            <a:r>
              <a:rPr lang="en-US" smtClean="0"/>
              <a:t>Click to edit Master text styles</a:t>
            </a:r>
          </a:p>
        </p:txBody>
      </p:sp>
      <p:sp>
        <p:nvSpPr>
          <p:cNvPr id="6" name="Content Placeholder 5"/>
          <p:cNvSpPr>
            <a:spLocks noGrp="1"/>
          </p:cNvSpPr>
          <p:nvPr>
            <p:ph sz="quarter" idx="4"/>
          </p:nvPr>
        </p:nvSpPr>
        <p:spPr>
          <a:xfrm>
            <a:off x="15363267" y="6736575"/>
            <a:ext cx="13368031" cy="12238932"/>
          </a:xfrm>
        </p:spPr>
        <p:txBody>
          <a:bodyPr/>
          <a:lstStyle>
            <a:lvl1pPr>
              <a:defRPr sz="7700"/>
            </a:lvl1pPr>
            <a:lvl2pPr>
              <a:defRPr sz="6400"/>
            </a:lvl2pPr>
            <a:lvl3pPr>
              <a:defRPr sz="5800"/>
            </a:lvl3pPr>
            <a:lvl4pPr>
              <a:defRPr sz="5100"/>
            </a:lvl4pPr>
            <a:lvl5pPr>
              <a:defRPr sz="5100"/>
            </a:lvl5pPr>
            <a:lvl6pPr>
              <a:defRPr sz="5100"/>
            </a:lvl6pPr>
            <a:lvl7pPr>
              <a:defRPr sz="5100"/>
            </a:lvl7pPr>
            <a:lvl8pPr>
              <a:defRPr sz="5100"/>
            </a:lvl8pPr>
            <a:lvl9pPr>
              <a:defRPr sz="5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9DD7EF4-FB62-4F62-A03C-536DA504CA66}" type="datetimeFigureOut">
              <a:rPr lang="en-US" smtClean="0"/>
              <a:pPr/>
              <a:t>2/5/2015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7AD772E-9778-414D-B44F-C808A91D38B4}"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9DD7EF4-FB62-4F62-A03C-536DA504CA66}" type="datetimeFigureOut">
              <a:rPr lang="en-US" smtClean="0"/>
              <a:pPr/>
              <a:t>2/5/2015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7AD772E-9778-414D-B44F-C808A91D38B4}"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DD7EF4-FB62-4F62-A03C-536DA504CA66}" type="datetimeFigureOut">
              <a:rPr lang="en-US" smtClean="0"/>
              <a:pPr/>
              <a:t>2/5/2015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7AD772E-9778-414D-B44F-C808A91D38B4}"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2181" y="845760"/>
            <a:ext cx="9949891" cy="3599396"/>
          </a:xfrm>
        </p:spPr>
        <p:txBody>
          <a:bodyPr anchor="b"/>
          <a:lstStyle>
            <a:lvl1pPr algn="l">
              <a:defRPr sz="6400" b="1"/>
            </a:lvl1pPr>
          </a:lstStyle>
          <a:p>
            <a:r>
              <a:rPr lang="en-US" smtClean="0"/>
              <a:t>Click to edit Master title style</a:t>
            </a:r>
            <a:endParaRPr lang="en-GB"/>
          </a:p>
        </p:txBody>
      </p:sp>
      <p:sp>
        <p:nvSpPr>
          <p:cNvPr id="3" name="Content Placeholder 2"/>
          <p:cNvSpPr>
            <a:spLocks noGrp="1"/>
          </p:cNvSpPr>
          <p:nvPr>
            <p:ph idx="1"/>
          </p:nvPr>
        </p:nvSpPr>
        <p:spPr>
          <a:xfrm>
            <a:off x="11824354" y="845767"/>
            <a:ext cx="16906936" cy="18129747"/>
          </a:xfrm>
        </p:spPr>
        <p:txBody>
          <a:bodyPr/>
          <a:lstStyle>
            <a:lvl1pPr>
              <a:defRPr sz="10300"/>
            </a:lvl1pPr>
            <a:lvl2pPr>
              <a:defRPr sz="9000"/>
            </a:lvl2pPr>
            <a:lvl3pPr>
              <a:defRPr sz="7700"/>
            </a:lvl3pPr>
            <a:lvl4pPr>
              <a:defRPr sz="6400"/>
            </a:lvl4pPr>
            <a:lvl5pPr>
              <a:defRPr sz="6400"/>
            </a:lvl5pPr>
            <a:lvl6pPr>
              <a:defRPr sz="6400"/>
            </a:lvl6pPr>
            <a:lvl7pPr>
              <a:defRPr sz="6400"/>
            </a:lvl7pPr>
            <a:lvl8pPr>
              <a:defRPr sz="6400"/>
            </a:lvl8pPr>
            <a:lvl9pPr>
              <a:defRPr sz="6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1512181" y="4445164"/>
            <a:ext cx="9949891" cy="14530351"/>
          </a:xfrm>
        </p:spPr>
        <p:txBody>
          <a:bodyPr/>
          <a:lstStyle>
            <a:lvl1pPr marL="0" indent="0">
              <a:buNone/>
              <a:defRPr sz="4500"/>
            </a:lvl1pPr>
            <a:lvl2pPr marL="1470899" indent="0">
              <a:buNone/>
              <a:defRPr sz="3900"/>
            </a:lvl2pPr>
            <a:lvl3pPr marL="2941804" indent="0">
              <a:buNone/>
              <a:defRPr sz="3200"/>
            </a:lvl3pPr>
            <a:lvl4pPr marL="4412703" indent="0">
              <a:buNone/>
              <a:defRPr sz="2900"/>
            </a:lvl4pPr>
            <a:lvl5pPr marL="5883601" indent="0">
              <a:buNone/>
              <a:defRPr sz="2900"/>
            </a:lvl5pPr>
            <a:lvl6pPr marL="7354507" indent="0">
              <a:buNone/>
              <a:defRPr sz="2900"/>
            </a:lvl6pPr>
            <a:lvl7pPr marL="8825405" indent="0">
              <a:buNone/>
              <a:defRPr sz="2900"/>
            </a:lvl7pPr>
            <a:lvl8pPr marL="10296304" indent="0">
              <a:buNone/>
              <a:defRPr sz="2900"/>
            </a:lvl8pPr>
            <a:lvl9pPr marL="11767209" indent="0">
              <a:buNone/>
              <a:defRPr sz="2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9DD7EF4-FB62-4F62-A03C-536DA504CA66}" type="datetimeFigureOut">
              <a:rPr lang="en-US" smtClean="0"/>
              <a:pPr/>
              <a:t>2/5/2015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7AD772E-9778-414D-B44F-C808A91D38B4}"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27930" y="14869636"/>
            <a:ext cx="18146078" cy="1755445"/>
          </a:xfrm>
        </p:spPr>
        <p:txBody>
          <a:bodyPr anchor="b"/>
          <a:lstStyle>
            <a:lvl1pPr algn="l">
              <a:defRPr sz="6400" b="1"/>
            </a:lvl1pPr>
          </a:lstStyle>
          <a:p>
            <a:r>
              <a:rPr lang="en-US" smtClean="0"/>
              <a:t>Click to edit Master title style</a:t>
            </a:r>
            <a:endParaRPr lang="en-GB"/>
          </a:p>
        </p:txBody>
      </p:sp>
      <p:sp>
        <p:nvSpPr>
          <p:cNvPr id="3" name="Picture Placeholder 2"/>
          <p:cNvSpPr>
            <a:spLocks noGrp="1"/>
          </p:cNvSpPr>
          <p:nvPr>
            <p:ph type="pic" idx="1"/>
          </p:nvPr>
        </p:nvSpPr>
        <p:spPr>
          <a:xfrm>
            <a:off x="5927930" y="1898042"/>
            <a:ext cx="18146078" cy="12745403"/>
          </a:xfrm>
        </p:spPr>
        <p:txBody>
          <a:bodyPr/>
          <a:lstStyle>
            <a:lvl1pPr marL="0" indent="0">
              <a:buNone/>
              <a:defRPr sz="10300"/>
            </a:lvl1pPr>
            <a:lvl2pPr marL="1470899" indent="0">
              <a:buNone/>
              <a:defRPr sz="9000"/>
            </a:lvl2pPr>
            <a:lvl3pPr marL="2941804" indent="0">
              <a:buNone/>
              <a:defRPr sz="7700"/>
            </a:lvl3pPr>
            <a:lvl4pPr marL="4412703" indent="0">
              <a:buNone/>
              <a:defRPr sz="6400"/>
            </a:lvl4pPr>
            <a:lvl5pPr marL="5883601" indent="0">
              <a:buNone/>
              <a:defRPr sz="6400"/>
            </a:lvl5pPr>
            <a:lvl6pPr marL="7354507" indent="0">
              <a:buNone/>
              <a:defRPr sz="6400"/>
            </a:lvl6pPr>
            <a:lvl7pPr marL="8825405" indent="0">
              <a:buNone/>
              <a:defRPr sz="6400"/>
            </a:lvl7pPr>
            <a:lvl8pPr marL="10296304" indent="0">
              <a:buNone/>
              <a:defRPr sz="6400"/>
            </a:lvl8pPr>
            <a:lvl9pPr marL="11767209" indent="0">
              <a:buNone/>
              <a:defRPr sz="6400"/>
            </a:lvl9pPr>
          </a:lstStyle>
          <a:p>
            <a:endParaRPr lang="en-GB"/>
          </a:p>
        </p:txBody>
      </p:sp>
      <p:sp>
        <p:nvSpPr>
          <p:cNvPr id="4" name="Text Placeholder 3"/>
          <p:cNvSpPr>
            <a:spLocks noGrp="1"/>
          </p:cNvSpPr>
          <p:nvPr>
            <p:ph type="body" sz="half" idx="2"/>
          </p:nvPr>
        </p:nvSpPr>
        <p:spPr>
          <a:xfrm>
            <a:off x="5927930" y="16625081"/>
            <a:ext cx="18146078" cy="2493023"/>
          </a:xfrm>
        </p:spPr>
        <p:txBody>
          <a:bodyPr/>
          <a:lstStyle>
            <a:lvl1pPr marL="0" indent="0">
              <a:buNone/>
              <a:defRPr sz="4500"/>
            </a:lvl1pPr>
            <a:lvl2pPr marL="1470899" indent="0">
              <a:buNone/>
              <a:defRPr sz="3900"/>
            </a:lvl2pPr>
            <a:lvl3pPr marL="2941804" indent="0">
              <a:buNone/>
              <a:defRPr sz="3200"/>
            </a:lvl3pPr>
            <a:lvl4pPr marL="4412703" indent="0">
              <a:buNone/>
              <a:defRPr sz="2900"/>
            </a:lvl4pPr>
            <a:lvl5pPr marL="5883601" indent="0">
              <a:buNone/>
              <a:defRPr sz="2900"/>
            </a:lvl5pPr>
            <a:lvl6pPr marL="7354507" indent="0">
              <a:buNone/>
              <a:defRPr sz="2900"/>
            </a:lvl6pPr>
            <a:lvl7pPr marL="8825405" indent="0">
              <a:buNone/>
              <a:defRPr sz="2900"/>
            </a:lvl7pPr>
            <a:lvl8pPr marL="10296304" indent="0">
              <a:buNone/>
              <a:defRPr sz="2900"/>
            </a:lvl8pPr>
            <a:lvl9pPr marL="11767209" indent="0">
              <a:buNone/>
              <a:defRPr sz="2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9DD7EF4-FB62-4F62-A03C-536DA504CA66}" type="datetimeFigureOut">
              <a:rPr lang="en-US" smtClean="0"/>
              <a:pPr/>
              <a:t>2/5/2015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7AD772E-9778-414D-B44F-C808A91D38B4}"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12173" y="850678"/>
            <a:ext cx="27219117" cy="3540390"/>
          </a:xfrm>
          <a:prstGeom prst="rect">
            <a:avLst/>
          </a:prstGeom>
        </p:spPr>
        <p:txBody>
          <a:bodyPr vert="horz" lIns="294180" tIns="147090" rIns="294180" bIns="14709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1512173" y="4956553"/>
            <a:ext cx="27219117" cy="14018961"/>
          </a:xfrm>
          <a:prstGeom prst="rect">
            <a:avLst/>
          </a:prstGeom>
        </p:spPr>
        <p:txBody>
          <a:bodyPr vert="horz" lIns="294180" tIns="147090" rIns="294180" bIns="14709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1512173" y="19688508"/>
            <a:ext cx="7056808" cy="1130958"/>
          </a:xfrm>
          <a:prstGeom prst="rect">
            <a:avLst/>
          </a:prstGeom>
        </p:spPr>
        <p:txBody>
          <a:bodyPr vert="horz" lIns="294180" tIns="147090" rIns="294180" bIns="147090" rtlCol="0" anchor="ctr"/>
          <a:lstStyle>
            <a:lvl1pPr algn="l">
              <a:defRPr sz="3900">
                <a:solidFill>
                  <a:schemeClr val="tx1">
                    <a:tint val="75000"/>
                  </a:schemeClr>
                </a:solidFill>
              </a:defRPr>
            </a:lvl1pPr>
          </a:lstStyle>
          <a:p>
            <a:fld id="{F9DD7EF4-FB62-4F62-A03C-536DA504CA66}" type="datetimeFigureOut">
              <a:rPr lang="en-US" smtClean="0"/>
              <a:pPr/>
              <a:t>2/5/2015</a:t>
            </a:fld>
            <a:endParaRPr lang="en-GB"/>
          </a:p>
        </p:txBody>
      </p:sp>
      <p:sp>
        <p:nvSpPr>
          <p:cNvPr id="5" name="Footer Placeholder 4"/>
          <p:cNvSpPr>
            <a:spLocks noGrp="1"/>
          </p:cNvSpPr>
          <p:nvPr>
            <p:ph type="ftr" sz="quarter" idx="3"/>
          </p:nvPr>
        </p:nvSpPr>
        <p:spPr>
          <a:xfrm>
            <a:off x="10333183" y="19688508"/>
            <a:ext cx="9577097" cy="1130958"/>
          </a:xfrm>
          <a:prstGeom prst="rect">
            <a:avLst/>
          </a:prstGeom>
        </p:spPr>
        <p:txBody>
          <a:bodyPr vert="horz" lIns="294180" tIns="147090" rIns="294180" bIns="147090" rtlCol="0" anchor="ctr"/>
          <a:lstStyle>
            <a:lvl1pPr algn="ctr">
              <a:defRPr sz="3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21674482" y="19688508"/>
            <a:ext cx="7056808" cy="1130958"/>
          </a:xfrm>
          <a:prstGeom prst="rect">
            <a:avLst/>
          </a:prstGeom>
        </p:spPr>
        <p:txBody>
          <a:bodyPr vert="horz" lIns="294180" tIns="147090" rIns="294180" bIns="147090" rtlCol="0" anchor="ctr"/>
          <a:lstStyle>
            <a:lvl1pPr algn="r">
              <a:defRPr sz="3900">
                <a:solidFill>
                  <a:schemeClr val="tx1">
                    <a:tint val="75000"/>
                  </a:schemeClr>
                </a:solidFill>
              </a:defRPr>
            </a:lvl1pPr>
          </a:lstStyle>
          <a:p>
            <a:fld id="{D7AD772E-9778-414D-B44F-C808A91D38B4}"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2941804" rtl="0" eaLnBrk="1" latinLnBrk="0" hangingPunct="1">
        <a:spcBef>
          <a:spcPct val="0"/>
        </a:spcBef>
        <a:buNone/>
        <a:defRPr sz="14200" kern="1200">
          <a:solidFill>
            <a:schemeClr val="tx1"/>
          </a:solidFill>
          <a:latin typeface="+mj-lt"/>
          <a:ea typeface="+mj-ea"/>
          <a:cs typeface="+mj-cs"/>
        </a:defRPr>
      </a:lvl1pPr>
    </p:titleStyle>
    <p:bodyStyle>
      <a:lvl1pPr marL="1103176" indent="-1103176" algn="l" defTabSz="2941804" rtl="0" eaLnBrk="1" latinLnBrk="0" hangingPunct="1">
        <a:spcBef>
          <a:spcPct val="20000"/>
        </a:spcBef>
        <a:buFont typeface="Arial" pitchFamily="34" charset="0"/>
        <a:buChar char="•"/>
        <a:defRPr sz="10300" kern="1200">
          <a:solidFill>
            <a:schemeClr val="tx1"/>
          </a:solidFill>
          <a:latin typeface="+mn-lt"/>
          <a:ea typeface="+mn-ea"/>
          <a:cs typeface="+mn-cs"/>
        </a:defRPr>
      </a:lvl1pPr>
      <a:lvl2pPr marL="2390213" indent="-919314" algn="l" defTabSz="2941804" rtl="0" eaLnBrk="1" latinLnBrk="0" hangingPunct="1">
        <a:spcBef>
          <a:spcPct val="20000"/>
        </a:spcBef>
        <a:buFont typeface="Arial" pitchFamily="34" charset="0"/>
        <a:buChar char="–"/>
        <a:defRPr sz="9000" kern="1200">
          <a:solidFill>
            <a:schemeClr val="tx1"/>
          </a:solidFill>
          <a:latin typeface="+mn-lt"/>
          <a:ea typeface="+mn-ea"/>
          <a:cs typeface="+mn-cs"/>
        </a:defRPr>
      </a:lvl2pPr>
      <a:lvl3pPr marL="3677250" indent="-735453" algn="l" defTabSz="2941804" rtl="0" eaLnBrk="1" latinLnBrk="0" hangingPunct="1">
        <a:spcBef>
          <a:spcPct val="20000"/>
        </a:spcBef>
        <a:buFont typeface="Arial" pitchFamily="34" charset="0"/>
        <a:buChar char="•"/>
        <a:defRPr sz="7700" kern="1200">
          <a:solidFill>
            <a:schemeClr val="tx1"/>
          </a:solidFill>
          <a:latin typeface="+mn-lt"/>
          <a:ea typeface="+mn-ea"/>
          <a:cs typeface="+mn-cs"/>
        </a:defRPr>
      </a:lvl3pPr>
      <a:lvl4pPr marL="5148155" indent="-735453" algn="l" defTabSz="2941804" rtl="0" eaLnBrk="1" latinLnBrk="0" hangingPunct="1">
        <a:spcBef>
          <a:spcPct val="20000"/>
        </a:spcBef>
        <a:buFont typeface="Arial" pitchFamily="34" charset="0"/>
        <a:buChar char="–"/>
        <a:defRPr sz="6400" kern="1200">
          <a:solidFill>
            <a:schemeClr val="tx1"/>
          </a:solidFill>
          <a:latin typeface="+mn-lt"/>
          <a:ea typeface="+mn-ea"/>
          <a:cs typeface="+mn-cs"/>
        </a:defRPr>
      </a:lvl4pPr>
      <a:lvl5pPr marL="6619054" indent="-735453" algn="l" defTabSz="2941804" rtl="0" eaLnBrk="1" latinLnBrk="0" hangingPunct="1">
        <a:spcBef>
          <a:spcPct val="20000"/>
        </a:spcBef>
        <a:buFont typeface="Arial" pitchFamily="34" charset="0"/>
        <a:buChar char="»"/>
        <a:defRPr sz="6400" kern="1200">
          <a:solidFill>
            <a:schemeClr val="tx1"/>
          </a:solidFill>
          <a:latin typeface="+mn-lt"/>
          <a:ea typeface="+mn-ea"/>
          <a:cs typeface="+mn-cs"/>
        </a:defRPr>
      </a:lvl5pPr>
      <a:lvl6pPr marL="8089953" indent="-735453" algn="l" defTabSz="2941804" rtl="0" eaLnBrk="1" latinLnBrk="0" hangingPunct="1">
        <a:spcBef>
          <a:spcPct val="20000"/>
        </a:spcBef>
        <a:buFont typeface="Arial" pitchFamily="34" charset="0"/>
        <a:buChar char="•"/>
        <a:defRPr sz="6400" kern="1200">
          <a:solidFill>
            <a:schemeClr val="tx1"/>
          </a:solidFill>
          <a:latin typeface="+mn-lt"/>
          <a:ea typeface="+mn-ea"/>
          <a:cs typeface="+mn-cs"/>
        </a:defRPr>
      </a:lvl6pPr>
      <a:lvl7pPr marL="9560858" indent="-735453" algn="l" defTabSz="2941804" rtl="0" eaLnBrk="1" latinLnBrk="0" hangingPunct="1">
        <a:spcBef>
          <a:spcPct val="20000"/>
        </a:spcBef>
        <a:buFont typeface="Arial" pitchFamily="34" charset="0"/>
        <a:buChar char="•"/>
        <a:defRPr sz="6400" kern="1200">
          <a:solidFill>
            <a:schemeClr val="tx1"/>
          </a:solidFill>
          <a:latin typeface="+mn-lt"/>
          <a:ea typeface="+mn-ea"/>
          <a:cs typeface="+mn-cs"/>
        </a:defRPr>
      </a:lvl7pPr>
      <a:lvl8pPr marL="11031757" indent="-735453" algn="l" defTabSz="2941804" rtl="0" eaLnBrk="1" latinLnBrk="0" hangingPunct="1">
        <a:spcBef>
          <a:spcPct val="20000"/>
        </a:spcBef>
        <a:buFont typeface="Arial" pitchFamily="34" charset="0"/>
        <a:buChar char="•"/>
        <a:defRPr sz="6400" kern="1200">
          <a:solidFill>
            <a:schemeClr val="tx1"/>
          </a:solidFill>
          <a:latin typeface="+mn-lt"/>
          <a:ea typeface="+mn-ea"/>
          <a:cs typeface="+mn-cs"/>
        </a:defRPr>
      </a:lvl8pPr>
      <a:lvl9pPr marL="12502656" indent="-735453" algn="l" defTabSz="2941804" rtl="0" eaLnBrk="1" latinLnBrk="0" hangingPunct="1">
        <a:spcBef>
          <a:spcPct val="20000"/>
        </a:spcBef>
        <a:buFont typeface="Arial" pitchFamily="34" charset="0"/>
        <a:buChar char="•"/>
        <a:defRPr sz="6400" kern="1200">
          <a:solidFill>
            <a:schemeClr val="tx1"/>
          </a:solidFill>
          <a:latin typeface="+mn-lt"/>
          <a:ea typeface="+mn-ea"/>
          <a:cs typeface="+mn-cs"/>
        </a:defRPr>
      </a:lvl9pPr>
    </p:bodyStyle>
    <p:otherStyle>
      <a:defPPr>
        <a:defRPr lang="en-US"/>
      </a:defPPr>
      <a:lvl1pPr marL="0" algn="l" defTabSz="2941804" rtl="0" eaLnBrk="1" latinLnBrk="0" hangingPunct="1">
        <a:defRPr sz="5800" kern="1200">
          <a:solidFill>
            <a:schemeClr val="tx1"/>
          </a:solidFill>
          <a:latin typeface="+mn-lt"/>
          <a:ea typeface="+mn-ea"/>
          <a:cs typeface="+mn-cs"/>
        </a:defRPr>
      </a:lvl1pPr>
      <a:lvl2pPr marL="1470899" algn="l" defTabSz="2941804" rtl="0" eaLnBrk="1" latinLnBrk="0" hangingPunct="1">
        <a:defRPr sz="5800" kern="1200">
          <a:solidFill>
            <a:schemeClr val="tx1"/>
          </a:solidFill>
          <a:latin typeface="+mn-lt"/>
          <a:ea typeface="+mn-ea"/>
          <a:cs typeface="+mn-cs"/>
        </a:defRPr>
      </a:lvl2pPr>
      <a:lvl3pPr marL="2941804" algn="l" defTabSz="2941804" rtl="0" eaLnBrk="1" latinLnBrk="0" hangingPunct="1">
        <a:defRPr sz="5800" kern="1200">
          <a:solidFill>
            <a:schemeClr val="tx1"/>
          </a:solidFill>
          <a:latin typeface="+mn-lt"/>
          <a:ea typeface="+mn-ea"/>
          <a:cs typeface="+mn-cs"/>
        </a:defRPr>
      </a:lvl3pPr>
      <a:lvl4pPr marL="4412703" algn="l" defTabSz="2941804" rtl="0" eaLnBrk="1" latinLnBrk="0" hangingPunct="1">
        <a:defRPr sz="5800" kern="1200">
          <a:solidFill>
            <a:schemeClr val="tx1"/>
          </a:solidFill>
          <a:latin typeface="+mn-lt"/>
          <a:ea typeface="+mn-ea"/>
          <a:cs typeface="+mn-cs"/>
        </a:defRPr>
      </a:lvl4pPr>
      <a:lvl5pPr marL="5883601" algn="l" defTabSz="2941804" rtl="0" eaLnBrk="1" latinLnBrk="0" hangingPunct="1">
        <a:defRPr sz="5800" kern="1200">
          <a:solidFill>
            <a:schemeClr val="tx1"/>
          </a:solidFill>
          <a:latin typeface="+mn-lt"/>
          <a:ea typeface="+mn-ea"/>
          <a:cs typeface="+mn-cs"/>
        </a:defRPr>
      </a:lvl5pPr>
      <a:lvl6pPr marL="7354507" algn="l" defTabSz="2941804" rtl="0" eaLnBrk="1" latinLnBrk="0" hangingPunct="1">
        <a:defRPr sz="5800" kern="1200">
          <a:solidFill>
            <a:schemeClr val="tx1"/>
          </a:solidFill>
          <a:latin typeface="+mn-lt"/>
          <a:ea typeface="+mn-ea"/>
          <a:cs typeface="+mn-cs"/>
        </a:defRPr>
      </a:lvl6pPr>
      <a:lvl7pPr marL="8825405" algn="l" defTabSz="2941804" rtl="0" eaLnBrk="1" latinLnBrk="0" hangingPunct="1">
        <a:defRPr sz="5800" kern="1200">
          <a:solidFill>
            <a:schemeClr val="tx1"/>
          </a:solidFill>
          <a:latin typeface="+mn-lt"/>
          <a:ea typeface="+mn-ea"/>
          <a:cs typeface="+mn-cs"/>
        </a:defRPr>
      </a:lvl7pPr>
      <a:lvl8pPr marL="10296304" algn="l" defTabSz="2941804" rtl="0" eaLnBrk="1" latinLnBrk="0" hangingPunct="1">
        <a:defRPr sz="5800" kern="1200">
          <a:solidFill>
            <a:schemeClr val="tx1"/>
          </a:solidFill>
          <a:latin typeface="+mn-lt"/>
          <a:ea typeface="+mn-ea"/>
          <a:cs typeface="+mn-cs"/>
        </a:defRPr>
      </a:lvl8pPr>
      <a:lvl9pPr marL="11767209" algn="l" defTabSz="2941804" rtl="0" eaLnBrk="1" latinLnBrk="0" hangingPunct="1">
        <a:defRPr sz="5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12219" y="2772297"/>
            <a:ext cx="26282920" cy="1847004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sz="4400" dirty="0" smtClean="0">
                <a:solidFill>
                  <a:schemeClr val="tx2">
                    <a:lumMod val="60000"/>
                    <a:lumOff val="40000"/>
                  </a:schemeClr>
                </a:solidFill>
              </a:rPr>
              <a:t>Introduction</a:t>
            </a:r>
          </a:p>
          <a:p>
            <a:r>
              <a:rPr lang="en-GB" sz="3600" dirty="0" smtClean="0"/>
              <a:t>Arsenic is a metalloid that can be found in the environment in rocks, soil, and water. It occurs naturally as the minerals </a:t>
            </a:r>
            <a:r>
              <a:rPr lang="en-GB" sz="3600" dirty="0" err="1" smtClean="0"/>
              <a:t>arsenopyrite</a:t>
            </a:r>
            <a:r>
              <a:rPr lang="en-GB" sz="3600" dirty="0" smtClean="0"/>
              <a:t> (</a:t>
            </a:r>
            <a:r>
              <a:rPr lang="en-GB" sz="3600" dirty="0" err="1" smtClean="0"/>
              <a:t>FeAsS</a:t>
            </a:r>
            <a:r>
              <a:rPr lang="en-GB" sz="3600" dirty="0" smtClean="0"/>
              <a:t>), </a:t>
            </a:r>
            <a:r>
              <a:rPr lang="en-GB" sz="3600" dirty="0" err="1" smtClean="0"/>
              <a:t>realgar</a:t>
            </a:r>
            <a:r>
              <a:rPr lang="en-GB" sz="3600" dirty="0" smtClean="0"/>
              <a:t> (</a:t>
            </a:r>
            <a:r>
              <a:rPr lang="en-GB" sz="3600" dirty="0" err="1" smtClean="0"/>
              <a:t>AsS</a:t>
            </a:r>
            <a:r>
              <a:rPr lang="en-GB" sz="3600" dirty="0" smtClean="0"/>
              <a:t>), and orpiment, (As2S3). Levels of arsenic in the soil can be found to be from 0.1 to 40 </a:t>
            </a:r>
            <a:r>
              <a:rPr lang="en-GB" sz="3600" dirty="0" err="1" smtClean="0"/>
              <a:t>ppm</a:t>
            </a:r>
            <a:r>
              <a:rPr lang="en-GB" sz="3600" dirty="0" smtClean="0"/>
              <a:t>. Arsenic can enter groundwater by erosion, dissolution, and weathering. Other sources include geothermal springs and volcanic activity. It can also be released by brines that are used to produce natural oil and gas, as a by-product of gold and lead mining and the combustion of coal. Industrial contaminations occurs through production of lead-acid batteries, paper production, glass and cement manufacturing.</a:t>
            </a:r>
            <a:r>
              <a:rPr lang="en-GB" sz="1800" dirty="0" smtClean="0"/>
              <a:t> </a:t>
            </a:r>
          </a:p>
          <a:p>
            <a:r>
              <a:rPr lang="en-GB" sz="3600" dirty="0" smtClean="0"/>
              <a:t>Arsenic occurs in drinking-water as </a:t>
            </a:r>
            <a:r>
              <a:rPr lang="en-GB" sz="3600" dirty="0" err="1" smtClean="0"/>
              <a:t>As</a:t>
            </a:r>
            <a:r>
              <a:rPr lang="en-GB" sz="3600" dirty="0" smtClean="0"/>
              <a:t>(III) or As (V). ). Organic arsenic species are concentrated in seafood but are much less harmful to health than inorganic arsenic compounds as they are readily eliminated by the body. The European Union and the World Health Organisation recommend arsenic limits in drinking water of 0.01 </a:t>
            </a:r>
            <a:r>
              <a:rPr lang="en-GB" sz="3600" dirty="0" err="1" smtClean="0"/>
              <a:t>ppm</a:t>
            </a:r>
            <a:r>
              <a:rPr lang="en-GB" sz="3600" dirty="0" smtClean="0"/>
              <a:t>. Arsenic poisoning or </a:t>
            </a:r>
            <a:r>
              <a:rPr lang="en-GB" sz="3600" dirty="0" err="1" smtClean="0"/>
              <a:t>arsenicosis</a:t>
            </a:r>
            <a:r>
              <a:rPr lang="en-GB" sz="3600" dirty="0" smtClean="0"/>
              <a:t> results in many ailments such as skin cancer, cancers of the bladder, kidney and lung, gangrene, diabetes, high blood pressure and reproductive disorders. It is obviously important to be able to detect low levels of arsenic in aqueous sample. </a:t>
            </a:r>
          </a:p>
          <a:p>
            <a:r>
              <a:rPr lang="en-GB" sz="4000" dirty="0" smtClean="0">
                <a:solidFill>
                  <a:schemeClr val="tx2">
                    <a:lumMod val="60000"/>
                    <a:lumOff val="40000"/>
                  </a:schemeClr>
                </a:solidFill>
              </a:rPr>
              <a:t>Method</a:t>
            </a:r>
          </a:p>
          <a:p>
            <a:r>
              <a:rPr lang="en-GB" sz="3600" dirty="0" smtClean="0"/>
              <a:t>Groundwater contains a variety of inorganic and organic arsenic species and these must be separated by chromatography before determination. Arsenic can be determined by a variety of analytical methods including </a:t>
            </a:r>
            <a:r>
              <a:rPr lang="en-GB" sz="3600" dirty="0" err="1" smtClean="0"/>
              <a:t>colorimetry</a:t>
            </a:r>
            <a:r>
              <a:rPr lang="en-GB" sz="3600" dirty="0" smtClean="0"/>
              <a:t>, atomic absorption spectrometry, XRF, ICP and ICPMS. In this project the arsenic species were separated by ion exchange chromatography and measured by ICPMS. A </a:t>
            </a:r>
            <a:r>
              <a:rPr lang="en-GB" sz="3600" dirty="0" err="1" smtClean="0"/>
              <a:t>Dionex</a:t>
            </a:r>
            <a:r>
              <a:rPr lang="en-GB" sz="3600" dirty="0" smtClean="0"/>
              <a:t> ion-exchange column was used with gradient elution with 2 </a:t>
            </a:r>
            <a:r>
              <a:rPr lang="en-GB" sz="3600" dirty="0" err="1" smtClean="0"/>
              <a:t>mM</a:t>
            </a:r>
            <a:r>
              <a:rPr lang="en-GB" sz="3600" dirty="0" smtClean="0"/>
              <a:t> </a:t>
            </a:r>
            <a:r>
              <a:rPr lang="en-GB" sz="3600" dirty="0" err="1" smtClean="0"/>
              <a:t>tetramethylammonium</a:t>
            </a:r>
            <a:r>
              <a:rPr lang="en-GB" sz="3600" dirty="0" smtClean="0"/>
              <a:t> hydroxide and 10 </a:t>
            </a:r>
            <a:r>
              <a:rPr lang="en-GB" sz="3600" dirty="0" err="1" smtClean="0"/>
              <a:t>mM</a:t>
            </a:r>
            <a:r>
              <a:rPr lang="en-GB" sz="3600" dirty="0" smtClean="0"/>
              <a:t> ammonium carbonate binary mobile phase.  Six arsenic species were separated over a period of 20 min in the order </a:t>
            </a:r>
            <a:r>
              <a:rPr lang="en-GB" sz="3600" dirty="0" err="1" smtClean="0"/>
              <a:t>AsB</a:t>
            </a:r>
            <a:r>
              <a:rPr lang="en-GB" sz="3600" dirty="0" smtClean="0"/>
              <a:t>, DMA</a:t>
            </a:r>
            <a:r>
              <a:rPr lang="en-GB" sz="3600" baseline="30000" dirty="0" smtClean="0"/>
              <a:t>V</a:t>
            </a:r>
            <a:r>
              <a:rPr lang="en-GB" sz="3600" dirty="0" smtClean="0"/>
              <a:t>, MMA</a:t>
            </a:r>
            <a:r>
              <a:rPr lang="en-GB" sz="3600" baseline="30000" dirty="0" smtClean="0"/>
              <a:t>V</a:t>
            </a:r>
            <a:r>
              <a:rPr lang="en-GB" sz="3600" dirty="0" smtClean="0"/>
              <a:t>, </a:t>
            </a:r>
            <a:r>
              <a:rPr lang="en-GB" sz="3600" dirty="0" err="1" smtClean="0"/>
              <a:t>As</a:t>
            </a:r>
            <a:r>
              <a:rPr lang="en-GB" sz="3600" baseline="30000" dirty="0" err="1" smtClean="0"/>
              <a:t>III</a:t>
            </a:r>
            <a:r>
              <a:rPr lang="en-GB" sz="3600" dirty="0" smtClean="0"/>
              <a:t> and </a:t>
            </a:r>
            <a:r>
              <a:rPr lang="en-GB" sz="3600" dirty="0" err="1" smtClean="0"/>
              <a:t>As</a:t>
            </a:r>
            <a:r>
              <a:rPr lang="en-GB" sz="3600" baseline="30000" dirty="0" err="1" smtClean="0"/>
              <a:t>V</a:t>
            </a:r>
            <a:r>
              <a:rPr lang="en-GB" sz="3600" dirty="0" smtClean="0"/>
              <a:t>.</a:t>
            </a:r>
          </a:p>
          <a:p>
            <a:r>
              <a:rPr lang="en-GB" sz="3600" dirty="0" smtClean="0"/>
              <a:t>A Shimadzu inductively coupled plasma mass spectrometer with a miniaturized torch was used for the detection. The </a:t>
            </a:r>
            <a:r>
              <a:rPr lang="en-GB" sz="3600" dirty="0" err="1" smtClean="0"/>
              <a:t>eluent</a:t>
            </a:r>
            <a:r>
              <a:rPr lang="en-GB" sz="3600" dirty="0" smtClean="0"/>
              <a:t> from the ion exchange column was introduced into the plasma by a nebulizer.</a:t>
            </a:r>
          </a:p>
          <a:p>
            <a:r>
              <a:rPr lang="en-GB" sz="3600" dirty="0" smtClean="0"/>
              <a:t>Standards of each of the arsenic compounds were prepared in water over the range0-50 </a:t>
            </a:r>
            <a:r>
              <a:rPr lang="en-GB" sz="3600" dirty="0" err="1" smtClean="0"/>
              <a:t>ppm</a:t>
            </a:r>
            <a:r>
              <a:rPr lang="en-GB" sz="3600" dirty="0" smtClean="0"/>
              <a:t>.  Six-point calibration curves for the arsenic species were obtained by plotting the peak areas against the concentration of arsenic for each species</a:t>
            </a:r>
          </a:p>
          <a:p>
            <a:r>
              <a:rPr lang="en-GB" sz="4000" dirty="0" smtClean="0">
                <a:solidFill>
                  <a:schemeClr val="tx2">
                    <a:lumMod val="60000"/>
                    <a:lumOff val="40000"/>
                  </a:schemeClr>
                </a:solidFill>
              </a:rPr>
              <a:t>Results</a:t>
            </a:r>
            <a:r>
              <a:rPr lang="en-GB" sz="4000" dirty="0" smtClean="0"/>
              <a:t> </a:t>
            </a:r>
          </a:p>
          <a:p>
            <a:r>
              <a:rPr lang="en-GB" sz="3600" dirty="0" smtClean="0"/>
              <a:t>The calibration curves </a:t>
            </a:r>
            <a:r>
              <a:rPr lang="en-GB" sz="3600" smtClean="0"/>
              <a:t>gave correlation </a:t>
            </a:r>
            <a:r>
              <a:rPr lang="en-GB" sz="3600" dirty="0" smtClean="0"/>
              <a:t>coefficients in excess of 0.999.</a:t>
            </a:r>
          </a:p>
          <a:p>
            <a:r>
              <a:rPr lang="en-GB" sz="3600" dirty="0" smtClean="0"/>
              <a:t>The detection limits ranged from 0.071 to 0.40 </a:t>
            </a:r>
            <a:r>
              <a:rPr lang="en-GB" sz="3600" dirty="0" err="1" smtClean="0"/>
              <a:t>ppm</a:t>
            </a:r>
            <a:r>
              <a:rPr lang="en-GB" sz="3600" dirty="0" smtClean="0"/>
              <a:t>. </a:t>
            </a:r>
          </a:p>
          <a:p>
            <a:r>
              <a:rPr lang="en-GB" sz="3600" dirty="0" smtClean="0"/>
              <a:t>The concentration of each of the arsenic species in the groundwater sample are given in the table .</a:t>
            </a:r>
          </a:p>
          <a:p>
            <a:r>
              <a:rPr lang="en-GB" sz="4000" dirty="0" smtClean="0">
                <a:solidFill>
                  <a:schemeClr val="tx2">
                    <a:lumMod val="60000"/>
                    <a:lumOff val="40000"/>
                  </a:schemeClr>
                </a:solidFill>
              </a:rPr>
              <a:t>Conclusions</a:t>
            </a:r>
          </a:p>
          <a:p>
            <a:r>
              <a:rPr lang="en-GB" sz="3600" dirty="0" smtClean="0"/>
              <a:t>As effective method for determination of arsenic in grou8nwdayer was developed,.</a:t>
            </a:r>
          </a:p>
          <a:p>
            <a:r>
              <a:rPr lang="en-GB" sz="3600" dirty="0" smtClean="0"/>
              <a:t>The levels of </a:t>
            </a:r>
            <a:r>
              <a:rPr lang="en-GB" sz="3600" dirty="0" err="1" smtClean="0"/>
              <a:t>organoarsenic</a:t>
            </a:r>
            <a:r>
              <a:rPr lang="en-GB" sz="3600" dirty="0" smtClean="0"/>
              <a:t> compounds was below the recommended limit. </a:t>
            </a:r>
          </a:p>
          <a:p>
            <a:r>
              <a:rPr lang="en-GB" sz="3600" dirty="0" smtClean="0"/>
              <a:t>However, there was significant inorganic arsenic present</a:t>
            </a:r>
            <a:endParaRPr lang="en-GB" sz="3600" dirty="0" smtClean="0">
              <a:solidFill>
                <a:schemeClr val="tx2">
                  <a:lumMod val="60000"/>
                  <a:lumOff val="40000"/>
                </a:schemeClr>
              </a:solidFill>
            </a:endParaRPr>
          </a:p>
          <a:p>
            <a:endParaRPr lang="en-GB" sz="3600" dirty="0" smtClean="0"/>
          </a:p>
          <a:p>
            <a:endParaRPr lang="en-GB" sz="3600" dirty="0" smtClean="0"/>
          </a:p>
          <a:p>
            <a:endParaRPr lang="en-GB" sz="3600" dirty="0"/>
          </a:p>
        </p:txBody>
      </p:sp>
      <p:graphicFrame>
        <p:nvGraphicFramePr>
          <p:cNvPr id="3" name="Table 2"/>
          <p:cNvGraphicFramePr>
            <a:graphicFrameLocks noGrp="1"/>
          </p:cNvGraphicFramePr>
          <p:nvPr/>
        </p:nvGraphicFramePr>
        <p:xfrm>
          <a:off x="21674459" y="15805745"/>
          <a:ext cx="5256584" cy="3962400"/>
        </p:xfrm>
        <a:graphic>
          <a:graphicData uri="http://schemas.openxmlformats.org/drawingml/2006/table">
            <a:tbl>
              <a:tblPr firstRow="1" bandRow="1">
                <a:tableStyleId>{5C22544A-7EE6-4342-B048-85BDC9FD1C3A}</a:tableStyleId>
              </a:tblPr>
              <a:tblGrid>
                <a:gridCol w="1946731"/>
                <a:gridCol w="3309853"/>
              </a:tblGrid>
              <a:tr h="370840">
                <a:tc>
                  <a:txBody>
                    <a:bodyPr/>
                    <a:lstStyle/>
                    <a:p>
                      <a:r>
                        <a:rPr lang="en-GB" sz="3200" dirty="0" smtClean="0"/>
                        <a:t>Arsenic species</a:t>
                      </a:r>
                      <a:endParaRPr lang="en-GB" sz="3200" dirty="0"/>
                    </a:p>
                  </a:txBody>
                  <a:tcPr/>
                </a:tc>
                <a:tc>
                  <a:txBody>
                    <a:bodyPr/>
                    <a:lstStyle/>
                    <a:p>
                      <a:r>
                        <a:rPr lang="en-GB" sz="3200" dirty="0" smtClean="0"/>
                        <a:t>Concentration/</a:t>
                      </a:r>
                      <a:r>
                        <a:rPr lang="en-GB" sz="3200" dirty="0" err="1" smtClean="0"/>
                        <a:t>ppm</a:t>
                      </a:r>
                      <a:endParaRPr lang="en-GB" sz="3200" dirty="0"/>
                    </a:p>
                  </a:txBody>
                  <a:tcPr/>
                </a:tc>
              </a:tr>
              <a:tr h="370840">
                <a:tc>
                  <a:txBody>
                    <a:bodyPr/>
                    <a:lstStyle/>
                    <a:p>
                      <a:r>
                        <a:rPr lang="en-GB" sz="3200" dirty="0" smtClean="0"/>
                        <a:t>As(II)</a:t>
                      </a:r>
                      <a:endParaRPr lang="en-GB" sz="3200" dirty="0"/>
                    </a:p>
                  </a:txBody>
                  <a:tcPr/>
                </a:tc>
                <a:tc>
                  <a:txBody>
                    <a:bodyPr/>
                    <a:lstStyle/>
                    <a:p>
                      <a:r>
                        <a:rPr lang="en-GB" sz="3200" dirty="0" smtClean="0"/>
                        <a:t>5</a:t>
                      </a:r>
                      <a:endParaRPr lang="en-GB" sz="3200" dirty="0"/>
                    </a:p>
                  </a:txBody>
                  <a:tcPr/>
                </a:tc>
              </a:tr>
              <a:tr h="370840">
                <a:tc>
                  <a:txBody>
                    <a:bodyPr/>
                    <a:lstStyle/>
                    <a:p>
                      <a:r>
                        <a:rPr lang="en-GB" sz="3200" dirty="0" smtClean="0"/>
                        <a:t>As(V)</a:t>
                      </a:r>
                      <a:endParaRPr lang="en-GB" sz="3200" dirty="0"/>
                    </a:p>
                  </a:txBody>
                  <a:tcPr/>
                </a:tc>
                <a:tc>
                  <a:txBody>
                    <a:bodyPr/>
                    <a:lstStyle/>
                    <a:p>
                      <a:r>
                        <a:rPr lang="en-GB" sz="3200" dirty="0" smtClean="0"/>
                        <a:t>11</a:t>
                      </a:r>
                      <a:endParaRPr lang="en-GB" sz="3200" dirty="0"/>
                    </a:p>
                  </a:txBody>
                  <a:tcPr/>
                </a:tc>
              </a:tr>
              <a:tr h="370840">
                <a:tc>
                  <a:txBody>
                    <a:bodyPr/>
                    <a:lstStyle/>
                    <a:p>
                      <a:r>
                        <a:rPr lang="en-GB" sz="3200" dirty="0" smtClean="0"/>
                        <a:t>MMA(V)</a:t>
                      </a:r>
                      <a:endParaRPr lang="en-GB" sz="3200" dirty="0"/>
                    </a:p>
                  </a:txBody>
                  <a:tcPr/>
                </a:tc>
                <a:tc>
                  <a:txBody>
                    <a:bodyPr/>
                    <a:lstStyle/>
                    <a:p>
                      <a:r>
                        <a:rPr lang="en-GB" sz="3200" dirty="0" smtClean="0"/>
                        <a:t>0</a:t>
                      </a:r>
                      <a:endParaRPr lang="en-GB" sz="3200" dirty="0"/>
                    </a:p>
                  </a:txBody>
                  <a:tcPr/>
                </a:tc>
              </a:tr>
              <a:tr h="370840">
                <a:tc>
                  <a:txBody>
                    <a:bodyPr/>
                    <a:lstStyle/>
                    <a:p>
                      <a:r>
                        <a:rPr lang="en-GB" sz="3200" dirty="0" smtClean="0"/>
                        <a:t>DMA(V)</a:t>
                      </a:r>
                      <a:endParaRPr lang="en-GB" sz="3200" dirty="0"/>
                    </a:p>
                  </a:txBody>
                  <a:tcPr/>
                </a:tc>
                <a:tc>
                  <a:txBody>
                    <a:bodyPr/>
                    <a:lstStyle/>
                    <a:p>
                      <a:r>
                        <a:rPr lang="en-GB" sz="3200" dirty="0" smtClean="0"/>
                        <a:t>0</a:t>
                      </a:r>
                      <a:endParaRPr lang="en-GB" sz="3200" dirty="0"/>
                    </a:p>
                  </a:txBody>
                  <a:tcPr/>
                </a:tc>
              </a:tr>
              <a:tr h="370840">
                <a:tc>
                  <a:txBody>
                    <a:bodyPr/>
                    <a:lstStyle/>
                    <a:p>
                      <a:r>
                        <a:rPr lang="en-GB" sz="3200" dirty="0" err="1" smtClean="0"/>
                        <a:t>AsB</a:t>
                      </a:r>
                      <a:endParaRPr lang="en-GB" sz="3200" dirty="0"/>
                    </a:p>
                  </a:txBody>
                  <a:tcPr/>
                </a:tc>
                <a:tc>
                  <a:txBody>
                    <a:bodyPr/>
                    <a:lstStyle/>
                    <a:p>
                      <a:r>
                        <a:rPr lang="en-GB" sz="3200" dirty="0" smtClean="0"/>
                        <a:t>0</a:t>
                      </a:r>
                      <a:endParaRPr lang="en-GB" sz="3200" dirty="0"/>
                    </a:p>
                  </a:txBody>
                  <a:tcPr/>
                </a:tc>
              </a:tr>
            </a:tbl>
          </a:graphicData>
        </a:graphic>
      </p:graphicFrame>
      <p:sp>
        <p:nvSpPr>
          <p:cNvPr id="4" name="TextBox 3"/>
          <p:cNvSpPr txBox="1"/>
          <p:nvPr/>
        </p:nvSpPr>
        <p:spPr>
          <a:xfrm>
            <a:off x="1152179" y="1332137"/>
            <a:ext cx="26717812" cy="984885"/>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Analysis of arsenic  in groundwater  </a:t>
            </a:r>
            <a:r>
              <a:rPr lang="en-GB"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by Joe </a:t>
            </a:r>
            <a:r>
              <a:rPr lang="en-GB" sz="3600" b="1"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Bloggs</a:t>
            </a:r>
            <a:r>
              <a:rPr lang="en-GB"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and </a:t>
            </a:r>
            <a:r>
              <a:rPr lang="en-GB" sz="3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a:t>
            </a:r>
            <a:r>
              <a:rPr lang="en-GB"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eresa Green</a:t>
            </a:r>
            <a:endParaRPr lang="en-GB" sz="36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494</TotalTime>
  <Words>179</Words>
  <Application>Microsoft Office PowerPoint</Application>
  <PresentationFormat>Custom</PresentationFormat>
  <Paragraphs>31</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University of Hull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Tina Overton</dc:creator>
  <cp:lastModifiedBy>Tina Overton</cp:lastModifiedBy>
  <cp:revision>24</cp:revision>
  <dcterms:created xsi:type="dcterms:W3CDTF">2010-03-19T07:56:58Z</dcterms:created>
  <dcterms:modified xsi:type="dcterms:W3CDTF">2015-02-04T23:30:11Z</dcterms:modified>
</cp:coreProperties>
</file>