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2" r:id="rId4"/>
    <p:sldId id="258" r:id="rId5"/>
    <p:sldId id="259"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9900"/>
    <a:srgbClr val="FFCC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FCF1E2-971B-480E-8702-F2C6FD0DAFE6}" type="datetimeFigureOut">
              <a:rPr lang="en-AU" smtClean="0"/>
              <a:t>5/02/2015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3D14E6-E75D-47D8-9CB7-153F379362C0}" type="slidenum">
              <a:rPr lang="en-AU" smtClean="0"/>
              <a:t>‹#›</a:t>
            </a:fld>
            <a:endParaRPr lang="en-AU"/>
          </a:p>
        </p:txBody>
      </p:sp>
    </p:spTree>
    <p:extLst>
      <p:ext uri="{BB962C8B-B14F-4D97-AF65-F5344CB8AC3E}">
        <p14:creationId xmlns:p14="http://schemas.microsoft.com/office/powerpoint/2010/main" val="1997330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8CB5F1D-58B6-485B-8907-AE864ECEF66A}" type="datetimeFigureOut">
              <a:rPr lang="en-AU" smtClean="0"/>
              <a:t>5/02/2015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337765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8CB5F1D-58B6-485B-8907-AE864ECEF66A}" type="datetimeFigureOut">
              <a:rPr lang="en-AU" smtClean="0"/>
              <a:t>5/02/2015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348072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8CB5F1D-58B6-485B-8907-AE864ECEF66A}" type="datetimeFigureOut">
              <a:rPr lang="en-AU" smtClean="0"/>
              <a:t>5/02/2015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50355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78CB5F1D-58B6-485B-8907-AE864ECEF66A}" type="datetimeFigureOut">
              <a:rPr lang="en-AU" smtClean="0"/>
              <a:t>5/02/2015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9575201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B5F1D-58B6-485B-8907-AE864ECEF66A}" type="datetimeFigureOut">
              <a:rPr lang="en-AU" smtClean="0"/>
              <a:t>5/02/2015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6943015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8CB5F1D-58B6-485B-8907-AE864ECEF66A}" type="datetimeFigureOut">
              <a:rPr lang="en-AU" smtClean="0"/>
              <a:t>5/02/2015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2048871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8CB5F1D-58B6-485B-8907-AE864ECEF66A}" type="datetimeFigureOut">
              <a:rPr lang="en-AU" smtClean="0"/>
              <a:t>5/02/2015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257521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8CB5F1D-58B6-485B-8907-AE864ECEF66A}" type="datetimeFigureOut">
              <a:rPr lang="en-AU" smtClean="0"/>
              <a:t>5/02/2015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337920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B5F1D-58B6-485B-8907-AE864ECEF66A}" type="datetimeFigureOut">
              <a:rPr lang="en-AU" smtClean="0"/>
              <a:t>5/02/2015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180697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B5F1D-58B6-485B-8907-AE864ECEF66A}" type="datetimeFigureOut">
              <a:rPr lang="en-AU" smtClean="0"/>
              <a:t>5/02/2015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720948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B5F1D-58B6-485B-8907-AE864ECEF66A}" type="datetimeFigureOut">
              <a:rPr lang="en-AU" smtClean="0"/>
              <a:t>5/02/2015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AC5A34-F87E-4342-B026-00D51533CBA3}" type="slidenum">
              <a:rPr lang="en-AU" smtClean="0"/>
              <a:t>‹#›</a:t>
            </a:fld>
            <a:endParaRPr lang="en-AU"/>
          </a:p>
        </p:txBody>
      </p:sp>
    </p:spTree>
    <p:extLst>
      <p:ext uri="{BB962C8B-B14F-4D97-AF65-F5344CB8AC3E}">
        <p14:creationId xmlns:p14="http://schemas.microsoft.com/office/powerpoint/2010/main" val="193933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5F1D-58B6-485B-8907-AE864ECEF66A}" type="datetimeFigureOut">
              <a:rPr lang="en-AU" smtClean="0"/>
              <a:t>5/02/2015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AC5A34-F87E-4342-B026-00D51533CBA3}" type="slidenum">
              <a:rPr lang="en-AU" smtClean="0"/>
              <a:t>‹#›</a:t>
            </a:fld>
            <a:endParaRPr lang="en-AU"/>
          </a:p>
        </p:txBody>
      </p:sp>
    </p:spTree>
    <p:extLst>
      <p:ext uri="{BB962C8B-B14F-4D97-AF65-F5344CB8AC3E}">
        <p14:creationId xmlns:p14="http://schemas.microsoft.com/office/powerpoint/2010/main" val="2706761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Too much text.</a:t>
            </a:r>
            <a:endParaRPr lang="en-AU" dirty="0"/>
          </a:p>
        </p:txBody>
      </p:sp>
      <p:sp>
        <p:nvSpPr>
          <p:cNvPr id="5" name="Content Placeholder 4"/>
          <p:cNvSpPr>
            <a:spLocks noGrp="1"/>
          </p:cNvSpPr>
          <p:nvPr>
            <p:ph idx="1"/>
          </p:nvPr>
        </p:nvSpPr>
        <p:spPr/>
        <p:txBody>
          <a:bodyPr>
            <a:normAutofit fontScale="77500" lnSpcReduction="20000"/>
          </a:bodyPr>
          <a:lstStyle/>
          <a:p>
            <a:r>
              <a:rPr lang="en-AU" dirty="0" smtClean="0"/>
              <a:t>This slide has too much text. </a:t>
            </a:r>
            <a:r>
              <a:rPr lang="en-AU" dirty="0" smtClean="0"/>
              <a:t>This slide has too much text. This slide has too much text. This slide has too much text. This slide has too much text. </a:t>
            </a:r>
          </a:p>
          <a:p>
            <a:r>
              <a:rPr lang="en-AU" dirty="0" smtClean="0"/>
              <a:t>This slide has too much text. This slide has too much text. This slide has too much text. This slide has too much text. This slide has too much text. This slide has too much text. </a:t>
            </a:r>
          </a:p>
          <a:p>
            <a:r>
              <a:rPr lang="en-AU" dirty="0" smtClean="0"/>
              <a:t>This slide has too much text. This slide has too much text. This slide has too much text. This slide has too much text. This slide has too much text. This slide has too much text. This slide has too much text. </a:t>
            </a:r>
          </a:p>
          <a:p>
            <a:r>
              <a:rPr lang="en-AU" dirty="0" smtClean="0"/>
              <a:t>This slide has too much text. This slide has too much text. This slide has too much text. This slide has too much text. This slide has too much text. This slide has too much text. </a:t>
            </a:r>
            <a:endParaRPr lang="en-AU" dirty="0"/>
          </a:p>
        </p:txBody>
      </p:sp>
    </p:spTree>
    <p:extLst>
      <p:ext uri="{BB962C8B-B14F-4D97-AF65-F5344CB8AC3E}">
        <p14:creationId xmlns:p14="http://schemas.microsoft.com/office/powerpoint/2010/main" val="2919049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slide has too much text.</a:t>
            </a:r>
            <a:endParaRPr lang="en-AU" dirty="0"/>
          </a:p>
        </p:txBody>
      </p:sp>
      <p:sp>
        <p:nvSpPr>
          <p:cNvPr id="3" name="Content Placeholder 2"/>
          <p:cNvSpPr>
            <a:spLocks noGrp="1"/>
          </p:cNvSpPr>
          <p:nvPr>
            <p:ph idx="1"/>
          </p:nvPr>
        </p:nvSpPr>
        <p:spPr/>
        <p:txBody>
          <a:bodyPr>
            <a:normAutofit fontScale="77500" lnSpcReduction="20000"/>
          </a:bodyPr>
          <a:lstStyle/>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p>
          <a:p>
            <a:r>
              <a:rPr lang="en-AU" dirty="0" smtClean="0"/>
              <a:t>This slide has too much text.</a:t>
            </a:r>
            <a:endParaRPr lang="en-AU" dirty="0"/>
          </a:p>
        </p:txBody>
      </p:sp>
    </p:spTree>
    <p:extLst>
      <p:ext uri="{BB962C8B-B14F-4D97-AF65-F5344CB8AC3E}">
        <p14:creationId xmlns:p14="http://schemas.microsoft.com/office/powerpoint/2010/main" val="1289049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Too much data</a:t>
            </a:r>
            <a:endParaRPr lang="en-AU" dirty="0"/>
          </a:p>
        </p:txBody>
      </p:sp>
      <p:sp>
        <p:nvSpPr>
          <p:cNvPr id="3" name="Content Placeholder 2"/>
          <p:cNvSpPr>
            <a:spLocks noGrp="1"/>
          </p:cNvSpPr>
          <p:nvPr>
            <p:ph idx="1"/>
          </p:nvPr>
        </p:nvSpPr>
        <p:spPr/>
        <p:txBody>
          <a:bodyPr>
            <a:normAutofit fontScale="32500" lnSpcReduction="20000"/>
          </a:bodyPr>
          <a:lstStyle/>
          <a:p>
            <a:pPr marL="0" indent="0">
              <a:buNone/>
            </a:pPr>
            <a:endParaRPr lang="en-AU" dirty="0"/>
          </a:p>
          <a:p>
            <a:r>
              <a:rPr lang="pt-PT" b="1" dirty="0"/>
              <a:t>H							He</a:t>
            </a:r>
            <a:endParaRPr lang="en-AU" dirty="0"/>
          </a:p>
          <a:p>
            <a:r>
              <a:rPr lang="pt-PT" dirty="0"/>
              <a:t>1312							2373</a:t>
            </a:r>
            <a:endParaRPr lang="en-AU" dirty="0"/>
          </a:p>
          <a:p>
            <a:r>
              <a:rPr lang="pt-PT" dirty="0"/>
              <a:t>							5259</a:t>
            </a:r>
            <a:endParaRPr lang="en-AU" dirty="0"/>
          </a:p>
          <a:p>
            <a:r>
              <a:rPr lang="pt-PT" b="1" dirty="0"/>
              <a:t>Li	Be	B	C	N	O	F	Ne</a:t>
            </a:r>
            <a:endParaRPr lang="en-AU" dirty="0"/>
          </a:p>
          <a:p>
            <a:r>
              <a:rPr lang="pt-PT" dirty="0"/>
              <a:t>513	899	801	1086	1402	1314	1681	2080</a:t>
            </a:r>
            <a:endParaRPr lang="en-AU" dirty="0"/>
          </a:p>
          <a:p>
            <a:r>
              <a:rPr lang="pt-PT" dirty="0"/>
              <a:t>7297	1757	2426	2352	2855	3386	3375	3952</a:t>
            </a:r>
            <a:endParaRPr lang="en-AU" dirty="0"/>
          </a:p>
          <a:p>
            <a:r>
              <a:rPr lang="pt-PT" dirty="0"/>
              <a:t>11809	14844	3660	4619	4577	5300	6050	6122</a:t>
            </a:r>
            <a:endParaRPr lang="en-AU" dirty="0"/>
          </a:p>
          <a:p>
            <a:r>
              <a:rPr lang="pt-PT" dirty="0"/>
              <a:t>		25018					</a:t>
            </a:r>
            <a:endParaRPr lang="en-AU" dirty="0"/>
          </a:p>
          <a:p>
            <a:r>
              <a:rPr lang="pt-PT" b="1" dirty="0"/>
              <a:t>Na	Mg	Al	Si	P	S	Cl	Ar</a:t>
            </a:r>
            <a:endParaRPr lang="en-AU" dirty="0"/>
          </a:p>
          <a:p>
            <a:r>
              <a:rPr lang="en-GB" dirty="0"/>
              <a:t>495	737	577	786	1011	1000	1251	1520</a:t>
            </a:r>
            <a:endParaRPr lang="en-AU" dirty="0"/>
          </a:p>
          <a:p>
            <a:r>
              <a:rPr lang="en-GB" dirty="0"/>
              <a:t>4562	1476	1816	1577	1903	2251	2296	2665</a:t>
            </a:r>
            <a:endParaRPr lang="en-AU" dirty="0"/>
          </a:p>
          <a:p>
            <a:r>
              <a:rPr lang="en-GB" dirty="0"/>
              <a:t>6911	7732	2744	3231	2911	3361	3826	3928</a:t>
            </a:r>
            <a:endParaRPr lang="en-AU" dirty="0"/>
          </a:p>
          <a:p>
            <a:r>
              <a:rPr lang="en-GB" dirty="0"/>
              <a:t>		11574					</a:t>
            </a:r>
            <a:endParaRPr lang="en-AU" dirty="0"/>
          </a:p>
          <a:p>
            <a:r>
              <a:rPr lang="pt-PT" b="1" dirty="0"/>
              <a:t>K	Ca	Ga	Ge	As	Se	Br	Kr</a:t>
            </a:r>
            <a:endParaRPr lang="en-AU" dirty="0"/>
          </a:p>
          <a:p>
            <a:r>
              <a:rPr lang="en-GB" dirty="0"/>
              <a:t>419	589	579	762	947	941	1139	1351</a:t>
            </a:r>
            <a:endParaRPr lang="en-AU" dirty="0"/>
          </a:p>
          <a:p>
            <a:r>
              <a:rPr lang="en-GB" dirty="0"/>
              <a:t>3051	1145	1979	1537	1798	2044	2103	3314</a:t>
            </a:r>
            <a:endParaRPr lang="en-AU" dirty="0"/>
          </a:p>
          <a:p>
            <a:r>
              <a:rPr lang="en-GB" dirty="0"/>
              <a:t>4410	4910	2963	3302	2734	2974	3500	3565</a:t>
            </a:r>
            <a:endParaRPr lang="en-AU" dirty="0"/>
          </a:p>
          <a:p>
            <a:r>
              <a:rPr lang="de-DE" b="1" dirty="0"/>
              <a:t>Rb	Sr	In	Sn	Sb	Te	I	Xe</a:t>
            </a:r>
            <a:endParaRPr lang="en-AU" dirty="0"/>
          </a:p>
          <a:p>
            <a:r>
              <a:rPr lang="en-GB" dirty="0"/>
              <a:t>403	549	558	708	834	869	1008	1170</a:t>
            </a:r>
            <a:endParaRPr lang="en-AU" dirty="0"/>
          </a:p>
          <a:p>
            <a:r>
              <a:rPr lang="en-GB" dirty="0"/>
              <a:t>2632	1064	1821	1412	1794	1795	1846	2045</a:t>
            </a:r>
            <a:endParaRPr lang="en-AU" dirty="0"/>
          </a:p>
          <a:p>
            <a:r>
              <a:rPr lang="en-GB" dirty="0"/>
              <a:t>3900	4210	2704	2943	2443	2698	3197	3097</a:t>
            </a:r>
            <a:endParaRPr lang="en-AU" dirty="0"/>
          </a:p>
          <a:p>
            <a:r>
              <a:rPr lang="en-GB" b="1" dirty="0"/>
              <a:t>Cs	Ba	Tl	</a:t>
            </a:r>
            <a:r>
              <a:rPr lang="en-GB" b="1" dirty="0" err="1"/>
              <a:t>Pb</a:t>
            </a:r>
            <a:r>
              <a:rPr lang="en-GB" b="1" dirty="0"/>
              <a:t>	Bi	Po	At	Rn</a:t>
            </a:r>
            <a:endParaRPr lang="en-AU" dirty="0"/>
          </a:p>
          <a:p>
            <a:r>
              <a:rPr lang="en-GB" dirty="0"/>
              <a:t>375	502	590	716	704	812	926	1036</a:t>
            </a:r>
            <a:endParaRPr lang="en-AU" dirty="0"/>
          </a:p>
          <a:p>
            <a:r>
              <a:rPr lang="en-GB" dirty="0"/>
              <a:t>2420	965	1971	1450	1610	1800	1600	</a:t>
            </a:r>
            <a:endParaRPr lang="en-AU" dirty="0"/>
          </a:p>
          <a:p>
            <a:r>
              <a:rPr lang="en-GB" dirty="0"/>
              <a:t>3400	3619	2878	3080	2466	2700	2900	</a:t>
            </a:r>
            <a:endParaRPr lang="en-AU" dirty="0"/>
          </a:p>
          <a:p>
            <a:endParaRPr lang="en-AU" dirty="0"/>
          </a:p>
        </p:txBody>
      </p:sp>
    </p:spTree>
    <p:extLst>
      <p:ext uri="{BB962C8B-B14F-4D97-AF65-F5344CB8AC3E}">
        <p14:creationId xmlns:p14="http://schemas.microsoft.com/office/powerpoint/2010/main" val="1567807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perspectiveRelaxedModerately"/>
              <a:lightRig rig="threePt" dir="t"/>
            </a:scene3d>
          </a:bodyPr>
          <a:lstStyle/>
          <a:p>
            <a:r>
              <a:rPr lang="en-A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This slide is too busy.</a:t>
            </a:r>
            <a:endParaRPr lang="en-AU"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4" name="Rectangle 3"/>
          <p:cNvSpPr/>
          <p:nvPr/>
        </p:nvSpPr>
        <p:spPr>
          <a:xfrm>
            <a:off x="395536" y="1556792"/>
            <a:ext cx="6069739" cy="923330"/>
          </a:xfrm>
          <a:prstGeom prst="rect">
            <a:avLst/>
          </a:prstGeom>
          <a:noFill/>
        </p:spPr>
        <p:txBody>
          <a:bodyPr wrap="none" lIns="91440" tIns="45720" rIns="91440" bIns="45720">
            <a:prstTxWarp prst="textStop">
              <a:avLst/>
            </a:prstTxWarp>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This slide is too busy.</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Action Button: Forward or Next 4">
            <a:hlinkClick r:id="" action="ppaction://hlinkshowjump?jump=nextslide" highlightClick="1"/>
          </p:cNvPr>
          <p:cNvSpPr/>
          <p:nvPr/>
        </p:nvSpPr>
        <p:spPr>
          <a:xfrm>
            <a:off x="7884368" y="5589240"/>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26" name="Picture 2" descr="C:\Users\tinao\AppData\Local\Microsoft\Windows\Temporary Internet Files\Content.IE5\HBBXRV3K\dreamstime_l_23993884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5474" y="1556792"/>
            <a:ext cx="1676025" cy="157431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Object 9"/>
          <p:cNvGraphicFramePr>
            <a:graphicFrameLocks noChangeAspect="1"/>
          </p:cNvGraphicFramePr>
          <p:nvPr>
            <p:extLst>
              <p:ext uri="{D42A27DB-BD31-4B8C-83A1-F6EECF244321}">
                <p14:modId xmlns:p14="http://schemas.microsoft.com/office/powerpoint/2010/main" val="2116674699"/>
              </p:ext>
            </p:extLst>
          </p:nvPr>
        </p:nvGraphicFramePr>
        <p:xfrm>
          <a:off x="755576" y="2717208"/>
          <a:ext cx="2298700" cy="2284413"/>
        </p:xfrm>
        <a:graphic>
          <a:graphicData uri="http://schemas.openxmlformats.org/presentationml/2006/ole">
            <mc:AlternateContent xmlns:mc="http://schemas.openxmlformats.org/markup-compatibility/2006">
              <mc:Choice xmlns:v="urn:schemas-microsoft-com:vml" Requires="v">
                <p:oleObj spid="_x0000_s1034" name="CS ChemDraw Drawing" r:id="rId4" imgW="2299372" imgH="2283930" progId="ChemDraw.Document.6.0">
                  <p:embed/>
                </p:oleObj>
              </mc:Choice>
              <mc:Fallback>
                <p:oleObj name="CS ChemDraw Drawing" r:id="rId4" imgW="2299372" imgH="2283930" progId="ChemDraw.Document.6.0">
                  <p:embed/>
                  <p:pic>
                    <p:nvPicPr>
                      <p:cNvPr id="0" name=""/>
                      <p:cNvPicPr/>
                      <p:nvPr/>
                    </p:nvPicPr>
                    <p:blipFill>
                      <a:blip r:embed="rId5"/>
                      <a:stretch>
                        <a:fillRect/>
                      </a:stretch>
                    </p:blipFill>
                    <p:spPr>
                      <a:xfrm>
                        <a:off x="755576" y="2717208"/>
                        <a:ext cx="2298700" cy="2284413"/>
                      </a:xfrm>
                      <a:prstGeom prst="rect">
                        <a:avLst/>
                      </a:prstGeom>
                    </p:spPr>
                  </p:pic>
                </p:oleObj>
              </mc:Fallback>
            </mc:AlternateContent>
          </a:graphicData>
        </a:graphic>
      </p:graphicFrame>
      <p:sp>
        <p:nvSpPr>
          <p:cNvPr id="12" name="Slide Number Placeholder 11"/>
          <p:cNvSpPr>
            <a:spLocks noGrp="1"/>
          </p:cNvSpPr>
          <p:nvPr>
            <p:ph type="sldNum" sz="quarter" idx="12"/>
          </p:nvPr>
        </p:nvSpPr>
        <p:spPr/>
        <p:txBody>
          <a:bodyPr/>
          <a:lstStyle/>
          <a:p>
            <a:fld id="{E8AC5A34-F87E-4342-B026-00D51533CBA3}" type="slidenum">
              <a:rPr lang="en-AU" smtClean="0"/>
              <a:t>4</a:t>
            </a:fld>
            <a:endParaRPr lang="en-AU"/>
          </a:p>
        </p:txBody>
      </p:sp>
      <p:pic>
        <p:nvPicPr>
          <p:cNvPr id="1030" name="Picture 6" descr="C:\Users\tinao\AppData\Local\Microsoft\Windows\Temporary Internet Files\Content.IE5\OPSEYFWD\FullSizeRend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927174">
            <a:off x="4985650" y="2766357"/>
            <a:ext cx="1747418" cy="2329891"/>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467544" y="5445224"/>
            <a:ext cx="6211830" cy="923330"/>
          </a:xfrm>
          <a:prstGeom prst="rect">
            <a:avLst/>
          </a:prstGeom>
          <a:noFill/>
        </p:spPr>
        <p:txBody>
          <a:bodyPr wrap="none" lIns="91440" tIns="45720" rIns="91440" bIns="45720">
            <a:prstTxWarp prst="textArchUp">
              <a:avLst/>
            </a:prstTxWarp>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AU" sz="5400" b="1" cap="none" spc="0" dirty="0" smtClean="0">
                <a:ln/>
                <a:solidFill>
                  <a:schemeClr val="accent3"/>
                </a:solidFill>
                <a:effectLst/>
              </a:rPr>
              <a:t>This slide is too busy.</a:t>
            </a:r>
            <a:endParaRPr lang="en-AU" sz="5400" b="1" cap="none" spc="0" dirty="0">
              <a:ln/>
              <a:solidFill>
                <a:schemeClr val="accent3"/>
              </a:solidFill>
              <a:effectLst/>
            </a:endParaRPr>
          </a:p>
        </p:txBody>
      </p:sp>
      <p:sp>
        <p:nvSpPr>
          <p:cNvPr id="13" name="TextBox 12"/>
          <p:cNvSpPr txBox="1"/>
          <p:nvPr/>
        </p:nvSpPr>
        <p:spPr>
          <a:xfrm>
            <a:off x="2627784" y="2544439"/>
            <a:ext cx="2376264" cy="646331"/>
          </a:xfrm>
          <a:prstGeom prst="rect">
            <a:avLst/>
          </a:prstGeom>
          <a:noFill/>
        </p:spPr>
        <p:txBody>
          <a:bodyPr wrap="square" rtlCol="0">
            <a:spAutoFit/>
          </a:bodyPr>
          <a:lstStyle/>
          <a:p>
            <a:r>
              <a:rPr lang="en-AU" dirty="0" smtClean="0"/>
              <a:t>This slide is too busy</a:t>
            </a:r>
          </a:p>
          <a:p>
            <a:r>
              <a:rPr lang="en-AU" dirty="0" smtClean="0"/>
              <a:t>This slide is too busy</a:t>
            </a:r>
            <a:endParaRPr lang="en-AU" dirty="0"/>
          </a:p>
        </p:txBody>
      </p:sp>
      <p:sp>
        <p:nvSpPr>
          <p:cNvPr id="18" name="TextBox 17"/>
          <p:cNvSpPr txBox="1"/>
          <p:nvPr/>
        </p:nvSpPr>
        <p:spPr>
          <a:xfrm>
            <a:off x="6505354" y="4466347"/>
            <a:ext cx="2376264" cy="646331"/>
          </a:xfrm>
          <a:prstGeom prst="rect">
            <a:avLst/>
          </a:prstGeom>
          <a:noFill/>
        </p:spPr>
        <p:txBody>
          <a:bodyPr wrap="square" rtlCol="0">
            <a:spAutoFit/>
          </a:bodyPr>
          <a:lstStyle/>
          <a:p>
            <a:r>
              <a:rPr lang="en-AU" dirty="0" smtClean="0"/>
              <a:t>This slide is too busy</a:t>
            </a:r>
          </a:p>
          <a:p>
            <a:r>
              <a:rPr lang="en-AU" dirty="0" smtClean="0"/>
              <a:t>This slide is too busy</a:t>
            </a:r>
            <a:endParaRPr lang="en-AU" dirty="0"/>
          </a:p>
        </p:txBody>
      </p:sp>
      <p:sp>
        <p:nvSpPr>
          <p:cNvPr id="19" name="TextBox 18"/>
          <p:cNvSpPr txBox="1"/>
          <p:nvPr/>
        </p:nvSpPr>
        <p:spPr>
          <a:xfrm>
            <a:off x="3059832" y="3832786"/>
            <a:ext cx="2376264" cy="646331"/>
          </a:xfrm>
          <a:prstGeom prst="rect">
            <a:avLst/>
          </a:prstGeom>
          <a:noFill/>
        </p:spPr>
        <p:txBody>
          <a:bodyPr wrap="square" rtlCol="0">
            <a:spAutoFit/>
          </a:bodyPr>
          <a:lstStyle/>
          <a:p>
            <a:r>
              <a:rPr lang="en-AU" dirty="0" smtClean="0"/>
              <a:t>This slide is too busy</a:t>
            </a:r>
          </a:p>
          <a:p>
            <a:r>
              <a:rPr lang="en-AU" dirty="0" smtClean="0"/>
              <a:t>This slide is too busy</a:t>
            </a:r>
            <a:endParaRPr lang="en-AU" dirty="0"/>
          </a:p>
        </p:txBody>
      </p:sp>
      <p:sp>
        <p:nvSpPr>
          <p:cNvPr id="20" name="TextBox 19"/>
          <p:cNvSpPr txBox="1"/>
          <p:nvPr/>
        </p:nvSpPr>
        <p:spPr>
          <a:xfrm>
            <a:off x="2385326" y="5896212"/>
            <a:ext cx="4922978" cy="400110"/>
          </a:xfrm>
          <a:prstGeom prst="rect">
            <a:avLst/>
          </a:prstGeom>
          <a:noFill/>
        </p:spPr>
        <p:txBody>
          <a:bodyPr wrap="square" rtlCol="0">
            <a:spAutoFit/>
          </a:bodyPr>
          <a:lstStyle/>
          <a:p>
            <a:r>
              <a:rPr lang="en-AU" sz="2000" b="1" i="1" dirty="0" smtClean="0"/>
              <a:t>This slide is too busy.  This slide is too busy.</a:t>
            </a:r>
            <a:endParaRPr lang="en-AU" sz="2000" b="1" i="1" dirty="0"/>
          </a:p>
        </p:txBody>
      </p:sp>
      <p:sp>
        <p:nvSpPr>
          <p:cNvPr id="21" name="TextBox 20"/>
          <p:cNvSpPr txBox="1"/>
          <p:nvPr/>
        </p:nvSpPr>
        <p:spPr>
          <a:xfrm>
            <a:off x="3131840" y="3131108"/>
            <a:ext cx="2376264" cy="646331"/>
          </a:xfrm>
          <a:prstGeom prst="rect">
            <a:avLst/>
          </a:prstGeom>
          <a:noFill/>
        </p:spPr>
        <p:txBody>
          <a:bodyPr wrap="square" rtlCol="0">
            <a:spAutoFit/>
          </a:bodyPr>
          <a:lstStyle/>
          <a:p>
            <a:r>
              <a:rPr lang="en-AU" dirty="0" smtClean="0"/>
              <a:t>This slide is too busy</a:t>
            </a:r>
          </a:p>
          <a:p>
            <a:r>
              <a:rPr lang="en-AU" dirty="0" smtClean="0"/>
              <a:t>This slide is too busy</a:t>
            </a:r>
            <a:endParaRPr lang="en-AU" dirty="0"/>
          </a:p>
        </p:txBody>
      </p:sp>
      <p:sp>
        <p:nvSpPr>
          <p:cNvPr id="22" name="TextBox 21"/>
          <p:cNvSpPr txBox="1"/>
          <p:nvPr/>
        </p:nvSpPr>
        <p:spPr>
          <a:xfrm>
            <a:off x="6550520" y="3283508"/>
            <a:ext cx="2376264" cy="646331"/>
          </a:xfrm>
          <a:prstGeom prst="rect">
            <a:avLst/>
          </a:prstGeom>
          <a:noFill/>
        </p:spPr>
        <p:txBody>
          <a:bodyPr wrap="square" rtlCol="0">
            <a:spAutoFit/>
          </a:bodyPr>
          <a:lstStyle/>
          <a:p>
            <a:r>
              <a:rPr lang="en-AU" dirty="0" smtClean="0"/>
              <a:t>This slide is too busy</a:t>
            </a:r>
          </a:p>
          <a:p>
            <a:r>
              <a:rPr lang="en-AU" dirty="0" smtClean="0"/>
              <a:t>This slide is too busy</a:t>
            </a:r>
            <a:endParaRPr lang="en-AU" dirty="0"/>
          </a:p>
        </p:txBody>
      </p:sp>
    </p:spTree>
    <p:extLst>
      <p:ext uri="{BB962C8B-B14F-4D97-AF65-F5344CB8AC3E}">
        <p14:creationId xmlns:p14="http://schemas.microsoft.com/office/powerpoint/2010/main" val="203469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Choose a sensible font.</a:t>
            </a:r>
            <a:endParaRPr lang="en-AU" dirty="0"/>
          </a:p>
        </p:txBody>
      </p:sp>
      <p:sp>
        <p:nvSpPr>
          <p:cNvPr id="3" name="Content Placeholder 2"/>
          <p:cNvSpPr>
            <a:spLocks noGrp="1"/>
          </p:cNvSpPr>
          <p:nvPr>
            <p:ph idx="1"/>
          </p:nvPr>
        </p:nvSpPr>
        <p:spPr/>
        <p:txBody>
          <a:bodyPr>
            <a:normAutofit/>
          </a:bodyPr>
          <a:lstStyle/>
          <a:p>
            <a:r>
              <a:rPr lang="en-AU" sz="4000" dirty="0" smtClean="0">
                <a:latin typeface="Blackadder ITC" panose="04020505051007020D02" pitchFamily="82" charset="0"/>
              </a:rPr>
              <a:t>Choose a sensible font.</a:t>
            </a:r>
          </a:p>
          <a:p>
            <a:r>
              <a:rPr lang="en-AU" sz="3600" dirty="0" smtClean="0">
                <a:latin typeface="Brush Script MT" panose="03060802040406070304" pitchFamily="66" charset="0"/>
              </a:rPr>
              <a:t>Choose a sensible font.</a:t>
            </a:r>
          </a:p>
          <a:p>
            <a:r>
              <a:rPr lang="en-AU" sz="3600" dirty="0" smtClean="0">
                <a:latin typeface="Bodoni MT Poster Compressed" panose="02070706080601050204" pitchFamily="18" charset="0"/>
              </a:rPr>
              <a:t>Choose a sensible font.</a:t>
            </a:r>
          </a:p>
          <a:p>
            <a:r>
              <a:rPr lang="en-AU" sz="3600" dirty="0" smtClean="0">
                <a:latin typeface="Curlz MT" panose="04040404050702020202" pitchFamily="82" charset="0"/>
              </a:rPr>
              <a:t>Choose a sensible font.</a:t>
            </a:r>
          </a:p>
          <a:p>
            <a:r>
              <a:rPr lang="en-AU" sz="2400" dirty="0" smtClean="0">
                <a:latin typeface="Goudy Stout" panose="0202090407030B020401" pitchFamily="18" charset="0"/>
              </a:rPr>
              <a:t>Choose a sensible font.</a:t>
            </a:r>
          </a:p>
          <a:p>
            <a:r>
              <a:rPr lang="en-AU" dirty="0" smtClean="0">
                <a:latin typeface="Lucida Handwriting" panose="03010101010101010101" pitchFamily="66" charset="0"/>
              </a:rPr>
              <a:t>Choose a sensible font.</a:t>
            </a:r>
          </a:p>
          <a:p>
            <a:r>
              <a:rPr lang="en-AU" dirty="0" smtClean="0">
                <a:latin typeface="Magneto" panose="04030805050802020D02" pitchFamily="82" charset="0"/>
              </a:rPr>
              <a:t>Choose a sensible font.</a:t>
            </a:r>
            <a:endParaRPr lang="en-AU" dirty="0">
              <a:latin typeface="Magneto" panose="04030805050802020D02" pitchFamily="82" charset="0"/>
            </a:endParaRPr>
          </a:p>
        </p:txBody>
      </p:sp>
    </p:spTree>
    <p:extLst>
      <p:ext uri="{BB962C8B-B14F-4D97-AF65-F5344CB8AC3E}">
        <p14:creationId xmlns:p14="http://schemas.microsoft.com/office/powerpoint/2010/main" val="2741664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Be careful of colours.</a:t>
            </a:r>
            <a:endParaRPr lang="en-AU"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AU" sz="3600" dirty="0" smtClean="0"/>
              <a:t>Be careful of colours.</a:t>
            </a:r>
          </a:p>
          <a:p>
            <a:r>
              <a:rPr lang="en-AU" sz="3600" dirty="0" smtClean="0">
                <a:solidFill>
                  <a:schemeClr val="bg1"/>
                </a:solidFill>
              </a:rPr>
              <a:t>Be careful of colours.</a:t>
            </a:r>
          </a:p>
          <a:p>
            <a:r>
              <a:rPr lang="en-AU" sz="3600" dirty="0" smtClean="0">
                <a:solidFill>
                  <a:srgbClr val="00FF99"/>
                </a:solidFill>
              </a:rPr>
              <a:t>Be careful of colours.</a:t>
            </a:r>
          </a:p>
          <a:p>
            <a:r>
              <a:rPr lang="en-AU" sz="3600" dirty="0" smtClean="0">
                <a:solidFill>
                  <a:srgbClr val="FFCCCC"/>
                </a:solidFill>
              </a:rPr>
              <a:t>Be careful of colours.</a:t>
            </a:r>
          </a:p>
          <a:p>
            <a:r>
              <a:rPr lang="en-AU" sz="3600" dirty="0" smtClean="0">
                <a:solidFill>
                  <a:srgbClr val="FF9900"/>
                </a:solidFill>
              </a:rPr>
              <a:t>Be careful of colours.</a:t>
            </a:r>
          </a:p>
          <a:p>
            <a:r>
              <a:rPr lang="en-AU" sz="3600" dirty="0" smtClean="0">
                <a:solidFill>
                  <a:srgbClr val="CC9900"/>
                </a:solidFill>
              </a:rPr>
              <a:t>Be careful of colours.</a:t>
            </a:r>
          </a:p>
          <a:p>
            <a:endParaRPr lang="en-AU" dirty="0">
              <a:solidFill>
                <a:srgbClr val="CC9900"/>
              </a:solidFill>
            </a:endParaRPr>
          </a:p>
        </p:txBody>
      </p:sp>
    </p:spTree>
    <p:extLst>
      <p:ext uri="{BB962C8B-B14F-4D97-AF65-F5344CB8AC3E}">
        <p14:creationId xmlns:p14="http://schemas.microsoft.com/office/powerpoint/2010/main" val="3181940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Beware too much animation.</a:t>
            </a:r>
            <a:endParaRPr lang="en-AU" dirty="0"/>
          </a:p>
        </p:txBody>
      </p:sp>
      <p:sp>
        <p:nvSpPr>
          <p:cNvPr id="3" name="Content Placeholder 2"/>
          <p:cNvSpPr>
            <a:spLocks noGrp="1"/>
          </p:cNvSpPr>
          <p:nvPr>
            <p:ph idx="1"/>
          </p:nvPr>
        </p:nvSpPr>
        <p:spPr/>
        <p:txBody>
          <a:bodyPr/>
          <a:lstStyle/>
          <a:p>
            <a:r>
              <a:rPr lang="en-AU" dirty="0" smtClean="0"/>
              <a:t>Beware too much animation.</a:t>
            </a:r>
          </a:p>
          <a:p>
            <a:r>
              <a:rPr lang="en-AU" dirty="0" smtClean="0"/>
              <a:t>Beware too much animation.</a:t>
            </a:r>
          </a:p>
          <a:p>
            <a:r>
              <a:rPr lang="en-AU" dirty="0" smtClean="0"/>
              <a:t>Beware too much animation.</a:t>
            </a:r>
            <a:endParaRPr lang="en-AU" dirty="0" smtClean="0"/>
          </a:p>
          <a:p>
            <a:r>
              <a:rPr lang="en-AU" dirty="0" smtClean="0"/>
              <a:t>Beware too much animation.</a:t>
            </a:r>
          </a:p>
          <a:p>
            <a:r>
              <a:rPr lang="en-AU" dirty="0" smtClean="0"/>
              <a:t>Beware too much animation.</a:t>
            </a:r>
          </a:p>
          <a:p>
            <a:r>
              <a:rPr lang="en-AU" dirty="0" smtClean="0"/>
              <a:t>Beware too much animation.</a:t>
            </a:r>
          </a:p>
          <a:p>
            <a:r>
              <a:rPr lang="en-AU" dirty="0" smtClean="0"/>
              <a:t>Beware too much animation.</a:t>
            </a:r>
          </a:p>
          <a:p>
            <a:endParaRPr lang="en-AU" dirty="0" smtClean="0"/>
          </a:p>
          <a:p>
            <a:endParaRPr lang="en-AU" dirty="0" smtClean="0"/>
          </a:p>
        </p:txBody>
      </p:sp>
    </p:spTree>
    <p:extLst>
      <p:ext uri="{BB962C8B-B14F-4D97-AF65-F5344CB8AC3E}">
        <p14:creationId xmlns:p14="http://schemas.microsoft.com/office/powerpoint/2010/main" val="371614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nodeType="clickEffect">
                                  <p:stCondLst>
                                    <p:cond delay="0"/>
                                  </p:stCondLst>
                                  <p:childTnLst>
                                    <p:animEffect transition="out" filter="fade">
                                      <p:cBhvr>
                                        <p:cTn id="17" dur="500" tmFilter="0, 0; .2, .5; .8, .5; 1, 0"/>
                                        <p:tgtEl>
                                          <p:spTgt spid="3">
                                            <p:txEl>
                                              <p:pRg st="1" end="1"/>
                                            </p:txEl>
                                          </p:spTgt>
                                        </p:tgtEl>
                                      </p:cBhvr>
                                    </p:animEffect>
                                    <p:animScale>
                                      <p:cBhvr>
                                        <p:cTn id="18" dur="250" autoRev="1" fill="hold"/>
                                        <p:tgtEl>
                                          <p:spTgt spid="3">
                                            <p:txEl>
                                              <p:pRg st="1" end="1"/>
                                            </p:txEl>
                                          </p:spTgt>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nodeType="clickEffect">
                                  <p:stCondLst>
                                    <p:cond delay="0"/>
                                  </p:stCondLst>
                                  <p:childTnLst>
                                    <p:animRot by="21600000">
                                      <p:cBhvr>
                                        <p:cTn id="22" dur="2000" fill="hold"/>
                                        <p:tgtEl>
                                          <p:spTgt spid="3">
                                            <p:txEl>
                                              <p:pRg st="2" end="2"/>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3">
                                            <p:txEl>
                                              <p:pRg st="3" end="3"/>
                                            </p:txEl>
                                          </p:spTgt>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34" presetClass="emph" presetSubtype="0" fill="hold" nodeType="clickEffect">
                                  <p:stCondLst>
                                    <p:cond delay="0"/>
                                  </p:stCondLst>
                                  <p:iterate type="lt">
                                    <p:tmPct val="10000"/>
                                  </p:iterate>
                                  <p:childTnLst>
                                    <p:animMotion origin="layout" path="M 0.0 0.0 L 0.0 -0.07213" pathEditMode="relative" ptsTypes="">
                                      <p:cBhvr>
                                        <p:cTn id="30" dur="250" accel="50000" decel="50000" autoRev="1" fill="hold">
                                          <p:stCondLst>
                                            <p:cond delay="0"/>
                                          </p:stCondLst>
                                        </p:cTn>
                                        <p:tgtEl>
                                          <p:spTgt spid="3">
                                            <p:txEl>
                                              <p:pRg st="4" end="4"/>
                                            </p:txEl>
                                          </p:spTgt>
                                        </p:tgtEl>
                                        <p:attrNameLst>
                                          <p:attrName>ppt_x</p:attrName>
                                          <p:attrName>ppt_y</p:attrName>
                                        </p:attrNameLst>
                                      </p:cBhvr>
                                    </p:animMotion>
                                    <p:animRot by="1500000">
                                      <p:cBhvr>
                                        <p:cTn id="31" dur="125" fill="hold">
                                          <p:stCondLst>
                                            <p:cond delay="0"/>
                                          </p:stCondLst>
                                        </p:cTn>
                                        <p:tgtEl>
                                          <p:spTgt spid="3">
                                            <p:txEl>
                                              <p:pRg st="4" end="4"/>
                                            </p:txEl>
                                          </p:spTgt>
                                        </p:tgtEl>
                                        <p:attrNameLst>
                                          <p:attrName>r</p:attrName>
                                        </p:attrNameLst>
                                      </p:cBhvr>
                                    </p:animRot>
                                    <p:animRot by="-1500000">
                                      <p:cBhvr>
                                        <p:cTn id="32" dur="125" fill="hold">
                                          <p:stCondLst>
                                            <p:cond delay="125"/>
                                          </p:stCondLst>
                                        </p:cTn>
                                        <p:tgtEl>
                                          <p:spTgt spid="3">
                                            <p:txEl>
                                              <p:pRg st="4" end="4"/>
                                            </p:txEl>
                                          </p:spTgt>
                                        </p:tgtEl>
                                        <p:attrNameLst>
                                          <p:attrName>r</p:attrName>
                                        </p:attrNameLst>
                                      </p:cBhvr>
                                    </p:animRot>
                                    <p:animRot by="-1500000">
                                      <p:cBhvr>
                                        <p:cTn id="33" dur="125" fill="hold">
                                          <p:stCondLst>
                                            <p:cond delay="250"/>
                                          </p:stCondLst>
                                        </p:cTn>
                                        <p:tgtEl>
                                          <p:spTgt spid="3">
                                            <p:txEl>
                                              <p:pRg st="4" end="4"/>
                                            </p:txEl>
                                          </p:spTgt>
                                        </p:tgtEl>
                                        <p:attrNameLst>
                                          <p:attrName>r</p:attrName>
                                        </p:attrNameLst>
                                      </p:cBhvr>
                                    </p:animRot>
                                    <p:animRot by="1500000">
                                      <p:cBhvr>
                                        <p:cTn id="34" dur="125" fill="hold">
                                          <p:stCondLst>
                                            <p:cond delay="375"/>
                                          </p:stCondLst>
                                        </p:cTn>
                                        <p:tgtEl>
                                          <p:spTgt spid="3">
                                            <p:txEl>
                                              <p:pRg st="4" end="4"/>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2000"/>
                                        <p:tgtEl>
                                          <p:spTgt spid="3">
                                            <p:txEl>
                                              <p:pRg st="5" end="5"/>
                                            </p:txEl>
                                          </p:spTgt>
                                        </p:tgtEl>
                                      </p:cBhvr>
                                    </p:animEffect>
                                    <p:anim calcmode="lin" valueType="num">
                                      <p:cBhvr>
                                        <p:cTn id="40"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1"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2000"/>
                                        <p:tgtEl>
                                          <p:spTgt spid="3">
                                            <p:txEl>
                                              <p:pRg st="6" end="6"/>
                                            </p:txEl>
                                          </p:spTgt>
                                        </p:tgtEl>
                                      </p:cBhvr>
                                    </p:animEffect>
                                    <p:anim calcmode="lin" valueType="num">
                                      <p:cBhvr>
                                        <p:cTn id="47"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8"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6" presetClass="path" presetSubtype="0" accel="50000" decel="50000" fill="hold"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52" dur="2000" fill="hold"/>
                                        <p:tgtEl>
                                          <p:spTgt spid="3">
                                            <p:txEl>
                                              <p:pRg st="6" end="6"/>
                                            </p:txEl>
                                          </p:spTgt>
                                        </p:tgtEl>
                                        <p:attrNameLst>
                                          <p:attrName>ppt_x</p:attrName>
                                          <p:attrName>ppt_y</p:attrName>
                                        </p:attrNameLst>
                                      </p:cBhvr>
                                    </p:animMotion>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1"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1000" fill="hold"/>
                                        <p:tgtEl>
                                          <p:spTgt spid="2"/>
                                        </p:tgtEl>
                                        <p:attrNameLst>
                                          <p:attrName>ppt_w</p:attrName>
                                        </p:attrNameLst>
                                      </p:cBhvr>
                                      <p:tavLst>
                                        <p:tav tm="0">
                                          <p:val>
                                            <p:fltVal val="0"/>
                                          </p:val>
                                        </p:tav>
                                        <p:tav tm="100000">
                                          <p:val>
                                            <p:strVal val="#ppt_w"/>
                                          </p:val>
                                        </p:tav>
                                      </p:tavLst>
                                    </p:anim>
                                    <p:anim calcmode="lin" valueType="num">
                                      <p:cBhvr>
                                        <p:cTn id="58" dur="1000" fill="hold"/>
                                        <p:tgtEl>
                                          <p:spTgt spid="2"/>
                                        </p:tgtEl>
                                        <p:attrNameLst>
                                          <p:attrName>ppt_h</p:attrName>
                                        </p:attrNameLst>
                                      </p:cBhvr>
                                      <p:tavLst>
                                        <p:tav tm="0">
                                          <p:val>
                                            <p:fltVal val="0"/>
                                          </p:val>
                                        </p:tav>
                                        <p:tav tm="100000">
                                          <p:val>
                                            <p:strVal val="#ppt_h"/>
                                          </p:val>
                                        </p:tav>
                                      </p:tavLst>
                                    </p:anim>
                                    <p:anim calcmode="lin" valueType="num">
                                      <p:cBhvr>
                                        <p:cTn id="59" dur="1000" fill="hold"/>
                                        <p:tgtEl>
                                          <p:spTgt spid="2"/>
                                        </p:tgtEl>
                                        <p:attrNameLst>
                                          <p:attrName>style.rotation</p:attrName>
                                        </p:attrNameLst>
                                      </p:cBhvr>
                                      <p:tavLst>
                                        <p:tav tm="0">
                                          <p:val>
                                            <p:fltVal val="90"/>
                                          </p:val>
                                        </p:tav>
                                        <p:tav tm="100000">
                                          <p:val>
                                            <p:fltVal val="0"/>
                                          </p:val>
                                        </p:tav>
                                      </p:tavLst>
                                    </p:anim>
                                    <p:animEffect transition="in" filter="fade">
                                      <p:cBhvr>
                                        <p:cTn id="6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Keep the design simple</a:t>
            </a:r>
            <a:endParaRPr lang="en-AU" dirty="0"/>
          </a:p>
        </p:txBody>
      </p:sp>
      <p:sp>
        <p:nvSpPr>
          <p:cNvPr id="3" name="Content Placeholder 2"/>
          <p:cNvSpPr>
            <a:spLocks noGrp="1"/>
          </p:cNvSpPr>
          <p:nvPr>
            <p:ph idx="1"/>
          </p:nvPr>
        </p:nvSpPr>
        <p:spPr/>
        <p:txBody>
          <a:bodyPr/>
          <a:lstStyle/>
          <a:p>
            <a:endParaRPr lang="en-AU" dirty="0"/>
          </a:p>
        </p:txBody>
      </p:sp>
      <p:sp>
        <p:nvSpPr>
          <p:cNvPr id="4" name="Rectangle 3"/>
          <p:cNvSpPr/>
          <p:nvPr/>
        </p:nvSpPr>
        <p:spPr>
          <a:xfrm>
            <a:off x="1184483" y="1844824"/>
            <a:ext cx="6813404" cy="923330"/>
          </a:xfrm>
          <a:prstGeom prst="rect">
            <a:avLst/>
          </a:prstGeom>
          <a:noFill/>
        </p:spPr>
        <p:txBody>
          <a:bodyPr wrap="none" lIns="91440" tIns="45720" rIns="91440" bIns="45720">
            <a:spAutoFit/>
          </a:bodyPr>
          <a:lstStyle/>
          <a:p>
            <a:pPr algn="ctr"/>
            <a:r>
              <a:rPr lang="en-AU"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Keep the design simple</a:t>
            </a:r>
            <a:endParaRPr lang="en-AU"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Right Triangle 5"/>
          <p:cNvSpPr/>
          <p:nvPr/>
        </p:nvSpPr>
        <p:spPr>
          <a:xfrm>
            <a:off x="0" y="4193704"/>
            <a:ext cx="3096344" cy="2664296"/>
          </a:xfrm>
          <a:prstGeom prst="rtTriangle">
            <a:avLst/>
          </a:prstGeom>
          <a:gradFill>
            <a:gsLst>
              <a:gs pos="0">
                <a:srgbClr val="D6B19C"/>
              </a:gs>
              <a:gs pos="30000">
                <a:srgbClr val="D49E6C"/>
              </a:gs>
              <a:gs pos="70000">
                <a:srgbClr val="A65528"/>
              </a:gs>
              <a:gs pos="100000">
                <a:srgbClr val="663012"/>
              </a:gs>
            </a:gsLst>
            <a:lin ang="5400000" scaled="0"/>
          </a:gradFill>
          <a:scene3d>
            <a:camera prst="orthographicFront"/>
            <a:lightRig rig="threePt" dir="t"/>
          </a:scene3d>
          <a:sp3d prstMaterial="plastic">
            <a:bevelT prst="angle"/>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p:cNvSpPr/>
          <p:nvPr/>
        </p:nvSpPr>
        <p:spPr>
          <a:xfrm>
            <a:off x="0" y="6381328"/>
            <a:ext cx="9144000" cy="476672"/>
          </a:xfrm>
          <a:prstGeom prst="rect">
            <a:avLst/>
          </a:prstGeom>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Vertical Scroll 10"/>
          <p:cNvSpPr/>
          <p:nvPr/>
        </p:nvSpPr>
        <p:spPr>
          <a:xfrm>
            <a:off x="7812360" y="260648"/>
            <a:ext cx="1080120" cy="1973833"/>
          </a:xfrm>
          <a:prstGeom prst="verticalScroll">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Lightning Bolt 11"/>
          <p:cNvSpPr/>
          <p:nvPr/>
        </p:nvSpPr>
        <p:spPr>
          <a:xfrm rot="5400000">
            <a:off x="6804248" y="4077072"/>
            <a:ext cx="1872208" cy="1872208"/>
          </a:xfrm>
          <a:prstGeom prst="lightningBol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Up Ribbon 12"/>
          <p:cNvSpPr/>
          <p:nvPr/>
        </p:nvSpPr>
        <p:spPr>
          <a:xfrm rot="19257287">
            <a:off x="-193050" y="285495"/>
            <a:ext cx="2520280" cy="1082461"/>
          </a:xfrm>
          <a:prstGeom prst="ribbon2">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29387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Words>464</Words>
  <Application>Microsoft Office PowerPoint</Application>
  <PresentationFormat>On-screen Show (4:3)</PresentationFormat>
  <Paragraphs>84</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CS ChemDraw Drawing</vt:lpstr>
      <vt:lpstr>Too much text.</vt:lpstr>
      <vt:lpstr>This slide has too much text.</vt:lpstr>
      <vt:lpstr>Too much data</vt:lpstr>
      <vt:lpstr>This slide is too busy.</vt:lpstr>
      <vt:lpstr>Choose a sensible font.</vt:lpstr>
      <vt:lpstr>Be careful of colours.</vt:lpstr>
      <vt:lpstr>Beware too much animation.</vt:lpstr>
      <vt:lpstr>Keep the design simple</vt:lpstr>
    </vt:vector>
  </TitlesOfParts>
  <Company>Monash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 much text</dc:title>
  <dc:creator>Tina Overton</dc:creator>
  <cp:lastModifiedBy>Tina Overton</cp:lastModifiedBy>
  <cp:revision>7</cp:revision>
  <dcterms:created xsi:type="dcterms:W3CDTF">2015-02-04T22:18:02Z</dcterms:created>
  <dcterms:modified xsi:type="dcterms:W3CDTF">2015-02-04T23:28:46Z</dcterms:modified>
</cp:coreProperties>
</file>