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4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473755-3189-46EB-8154-71558B5227F5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8B3CB-76F5-43BF-BB65-69ED17D19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663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This is a more sensible presentation of data.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7E81A0-1E5E-434D-BF5E-B8FA7EDB27E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16966-4B23-403B-AA25-DF3CC837F5F9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90C17-5DE1-4F06-9C0A-0716C887D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96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8058-6AF8-4C21-9EBA-45A57316D25E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407EB-B0C5-4E8A-A604-E935A4A094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43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26885-7500-46D3-BEC5-5BE3D9AAFA5E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13119-A9FD-45BD-8C8D-27F2D99A81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24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DA7DA-BFB2-4978-BD6B-C604A8DF8ED3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86287-E6B3-4AE5-A440-8AF4675843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08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2D475-F962-4146-84F2-FF9917DE0332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7C478-1AB5-4701-B492-660EC86599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42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FCFC2-56E1-4332-A56E-52DFBAC6E509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BDBAE-71CF-48C0-82AB-9F9160EB2D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37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40A1C-F879-4AA4-AA82-09887E97185A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0BEAA-72F8-4163-8554-ABF1F9218E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01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2B8FA-FB00-4B0D-9782-8E06992AC9A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130DD-3565-484B-BE87-C30D188534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49CA1-4935-40BB-A753-ED73ACE72702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7FD98-1C80-46B2-A84A-9D9B9D6725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46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E2573-DE89-405E-B27A-730D04160707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18608-269D-4970-9FCE-BC93ACED4F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8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9D79B-CCC8-49F3-BD9F-3979CC523F99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BE8A4-00E6-40B1-91B1-974A2666CB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76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8662E9-BC37-4CFB-8064-E729CE49AF8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2CCFD-39BE-4012-8048-154203C864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Results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76375" y="1700213"/>
          <a:ext cx="6119813" cy="3168648"/>
        </p:xfrm>
        <a:graphic>
          <a:graphicData uri="http://schemas.openxmlformats.org/drawingml/2006/table">
            <a:tbl>
              <a:tblPr/>
              <a:tblGrid>
                <a:gridCol w="2953773"/>
                <a:gridCol w="3166040"/>
              </a:tblGrid>
              <a:tr h="52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latin typeface="Calibri"/>
                          <a:ea typeface="Calibri"/>
                          <a:cs typeface="Times New Roman"/>
                        </a:rPr>
                        <a:t>Arsenic species </a:t>
                      </a:r>
                      <a:endParaRPr lang="en-GB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>
                          <a:latin typeface="Calibri"/>
                          <a:ea typeface="Calibri"/>
                          <a:cs typeface="Times New Roman"/>
                        </a:rPr>
                        <a:t>Concentration/ppm </a:t>
                      </a:r>
                      <a:endParaRPr lang="en-GB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2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As(II)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52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As(V)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latin typeface="Calibri"/>
                          <a:ea typeface="Calibri"/>
                          <a:cs typeface="Times New Roman"/>
                        </a:rPr>
                        <a:t>11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52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MMA(V)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latin typeface="Calibri"/>
                          <a:ea typeface="Calibri"/>
                          <a:cs typeface="Times New Roman"/>
                        </a:rPr>
                        <a:t>0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52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DMA(V)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latin typeface="Calibri"/>
                          <a:ea typeface="Calibri"/>
                          <a:cs typeface="Times New Roman"/>
                        </a:rPr>
                        <a:t>0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52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 err="1">
                          <a:latin typeface="Calibri"/>
                          <a:ea typeface="Calibri"/>
                          <a:cs typeface="Times New Roman"/>
                        </a:rPr>
                        <a:t>AsB</a:t>
                      </a: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0 </a:t>
                      </a:r>
                    </a:p>
                  </a:txBody>
                  <a:tcPr marL="91427" marR="91427" marT="45724" marB="4572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Office Theme</vt:lpstr>
      <vt:lpstr>Results</vt:lpstr>
    </vt:vector>
  </TitlesOfParts>
  <Company>University of Hull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</dc:title>
  <dc:creator>QUIGLEY, Laura</dc:creator>
  <cp:lastModifiedBy>Wehmeier, Nicolas</cp:lastModifiedBy>
  <cp:revision>2</cp:revision>
  <dcterms:created xsi:type="dcterms:W3CDTF">2010-11-23T15:06:19Z</dcterms:created>
  <dcterms:modified xsi:type="dcterms:W3CDTF">2015-05-28T14:06:28Z</dcterms:modified>
</cp:coreProperties>
</file>