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58782" y="2547620"/>
            <a:ext cx="1826435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8782" y="2547620"/>
            <a:ext cx="182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10" dirty="0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sz="3600" i="1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600" i="1" dirty="0">
                <a:solidFill>
                  <a:srgbClr val="231F20"/>
                </a:solidFill>
                <a:latin typeface="Calibri"/>
                <a:cs typeface="Calibri"/>
              </a:rPr>
              <a:t>3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144837" y="3335020"/>
            <a:ext cx="2854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>
                <a:solidFill>
                  <a:srgbClr val="4F81BC"/>
                </a:solidFill>
                <a:latin typeface="Calibri"/>
                <a:cs typeface="Calibri"/>
              </a:rPr>
              <a:t>Getting</a:t>
            </a:r>
            <a:r>
              <a:rPr sz="3600" spc="-5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4F81BC"/>
                </a:solidFill>
                <a:latin typeface="Calibri"/>
                <a:cs typeface="Calibri"/>
              </a:rPr>
              <a:t>Started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33826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Table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3.1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Example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dissertation</a:t>
            </a:r>
            <a:r>
              <a:rPr sz="16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timetable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45970" y="1114425"/>
            <a:ext cx="5052059" cy="4019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7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lang="en-GB" dirty="0"/>
              <a:t>Tom Clark, Liam Foster, and Alan </a:t>
            </a:r>
            <a:r>
              <a:rPr lang="en-GB" dirty="0" smtClean="0"/>
              <a:t>Bryman, </a:t>
            </a:r>
            <a:r>
              <a:rPr lang="en-GB" dirty="0"/>
              <a:t>2019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do Your Social Research Project Or Dissertation by Tom Clark, Liam Foster and Alan Bryman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2</cp:revision>
  <dcterms:created xsi:type="dcterms:W3CDTF">2019-09-18T14:15:31Z</dcterms:created>
  <dcterms:modified xsi:type="dcterms:W3CDTF">2019-09-25T13:37:16Z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