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8782" y="2547620"/>
            <a:ext cx="182643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931" y="475673"/>
            <a:ext cx="8398136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82693" y="6533642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75"/>
              </a:spcBef>
            </a:pPr>
            <a:r>
              <a:rPr sz="2400" spc="-10" dirty="0"/>
              <a:t>How </a:t>
            </a:r>
            <a:r>
              <a:rPr sz="2400" spc="-15" dirty="0"/>
              <a:t>to </a:t>
            </a:r>
            <a:r>
              <a:rPr sz="2400" spc="-5" dirty="0"/>
              <a:t>do </a:t>
            </a:r>
            <a:r>
              <a:rPr sz="2400" spc="-45" dirty="0"/>
              <a:t>Your </a:t>
            </a:r>
            <a:r>
              <a:rPr spc="-5" dirty="0"/>
              <a:t>Social </a:t>
            </a:r>
            <a:r>
              <a:rPr spc="-10" dirty="0"/>
              <a:t>Research </a:t>
            </a:r>
            <a:r>
              <a:rPr dirty="0"/>
              <a:t>Project </a:t>
            </a:r>
            <a:r>
              <a:rPr spc="-5" dirty="0"/>
              <a:t>Or</a:t>
            </a:r>
            <a:r>
              <a:rPr spc="70" dirty="0"/>
              <a:t> </a:t>
            </a:r>
            <a:r>
              <a:rPr spc="-15" dirty="0"/>
              <a:t>Dissertation</a:t>
            </a:r>
            <a:endParaRPr sz="2400"/>
          </a:p>
          <a:p>
            <a:pPr marL="71755" marR="64135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70" dirty="0">
                <a:solidFill>
                  <a:srgbClr val="396497"/>
                </a:solidFill>
                <a:latin typeface="Calibri"/>
                <a:cs typeface="Calibri"/>
              </a:rPr>
              <a:t>Tom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Clark, Liam 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Foster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and Alan</a:t>
            </a:r>
            <a:r>
              <a:rPr sz="2200" i="0" spc="70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Bryman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6872" y="1731264"/>
            <a:ext cx="2810243" cy="421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782" y="2547620"/>
            <a:ext cx="182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sz="36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11288" y="3335020"/>
            <a:ext cx="5720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Conducting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 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Literature</a:t>
            </a:r>
            <a:r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Search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71310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5.1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List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search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terms relating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BAME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attainment gap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in higher</a:t>
            </a:r>
            <a:r>
              <a:rPr sz="160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764" y="2454402"/>
            <a:ext cx="6062471" cy="1339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3533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5.2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Search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terms using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Boolean</a:t>
            </a:r>
            <a:r>
              <a:rPr sz="16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logic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764" y="1407414"/>
            <a:ext cx="6062471" cy="343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3994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5.3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Major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academic databases of</a:t>
            </a:r>
            <a:r>
              <a:rPr sz="16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research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192" y="1722882"/>
            <a:ext cx="6071615" cy="2802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2395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5.4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literature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764" y="943355"/>
            <a:ext cx="6062471" cy="4361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lang="en-GB" dirty="0"/>
              <a:t>Tom Clark, Liam Foster, and Alan </a:t>
            </a:r>
            <a:r>
              <a:rPr lang="en-GB" dirty="0" smtClean="0"/>
              <a:t>Bryman, </a:t>
            </a:r>
            <a:r>
              <a:rPr lang="en-GB" dirty="0"/>
              <a:t>2019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do Your Social Research Project Or Dissertation by Tom Clark, Liam Foster and Alan Bryman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Your Social Research Project Or Dissertation by Tom Clark, Liam Foster and Alan Bryman</dc:title>
  <cp:lastModifiedBy>SOUTHALL, Stephanie</cp:lastModifiedBy>
  <cp:revision>2</cp:revision>
  <dcterms:created xsi:type="dcterms:W3CDTF">2019-09-18T14:15:45Z</dcterms:created>
  <dcterms:modified xsi:type="dcterms:W3CDTF">2019-09-25T13:37:53Z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2019-09-18T00:00:00Z</vt:filetime>
  </property>
</Properties>
</file>