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2409" y="2547620"/>
            <a:ext cx="205918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931" y="475673"/>
            <a:ext cx="8398136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82693" y="6533642"/>
            <a:ext cx="128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71755" algn="ctr">
              <a:lnSpc>
                <a:spcPct val="100000"/>
              </a:lnSpc>
              <a:spcBef>
                <a:spcPts val="1075"/>
              </a:spcBef>
            </a:pPr>
            <a:r>
              <a:rPr sz="2400" spc="-10" dirty="0"/>
              <a:t>How </a:t>
            </a:r>
            <a:r>
              <a:rPr sz="2400" spc="-15" dirty="0"/>
              <a:t>to </a:t>
            </a:r>
            <a:r>
              <a:rPr sz="2400" spc="-5" dirty="0"/>
              <a:t>do </a:t>
            </a:r>
            <a:r>
              <a:rPr sz="2400" spc="-45" dirty="0"/>
              <a:t>Your </a:t>
            </a:r>
            <a:r>
              <a:rPr spc="-5" dirty="0"/>
              <a:t>Social </a:t>
            </a:r>
            <a:r>
              <a:rPr spc="-10" dirty="0"/>
              <a:t>Research </a:t>
            </a:r>
            <a:r>
              <a:rPr dirty="0"/>
              <a:t>Project </a:t>
            </a:r>
            <a:r>
              <a:rPr spc="-5" dirty="0"/>
              <a:t>Or</a:t>
            </a:r>
            <a:r>
              <a:rPr spc="70" dirty="0"/>
              <a:t> </a:t>
            </a:r>
            <a:r>
              <a:rPr spc="-15" dirty="0"/>
              <a:t>Dissertation</a:t>
            </a:r>
            <a:endParaRPr sz="2400"/>
          </a:p>
          <a:p>
            <a:pPr marL="71755" marR="64135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70" dirty="0">
                <a:solidFill>
                  <a:srgbClr val="396497"/>
                </a:solidFill>
                <a:latin typeface="Calibri"/>
                <a:cs typeface="Calibri"/>
              </a:rPr>
              <a:t>Tom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Clark, Liam 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Foster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and Alan</a:t>
            </a:r>
            <a:r>
              <a:rPr sz="2200" i="0" spc="70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Bryman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66872" y="1731264"/>
            <a:ext cx="2810243" cy="421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Chapter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96827" y="3335020"/>
            <a:ext cx="4950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Collecting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Qualitative</a:t>
            </a:r>
            <a:r>
              <a:rPr sz="3600" spc="-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Data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35699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12.1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example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interview</a:t>
            </a:r>
            <a:r>
              <a:rPr sz="16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schedule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454901"/>
            <a:ext cx="3047987" cy="508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1981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12.1</a:t>
            </a:r>
            <a:r>
              <a:rPr sz="16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466969"/>
            <a:ext cx="3047987" cy="4806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31997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12.1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Types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of interview</a:t>
            </a:r>
            <a:r>
              <a:rPr sz="16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question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5133" y="2065782"/>
            <a:ext cx="4713731" cy="211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How to do Your Social Research Project Or Dissertation by Tom Clark, Liam Foster and Alan Bryman</vt:lpstr>
      <vt:lpstr>Chapter 12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 Your Social Research Project Or Dissertation by Tom Clark, Liam Foster and Alan Bryman</dc:title>
  <cp:lastModifiedBy>SOUTHALL, Stephanie</cp:lastModifiedBy>
  <cp:revision>1</cp:revision>
  <dcterms:created xsi:type="dcterms:W3CDTF">2019-09-18T14:13:22Z</dcterms:created>
  <dcterms:modified xsi:type="dcterms:W3CDTF">2019-09-25T13:38:11Z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2019-09-18T00:00:00Z</vt:filetime>
  </property>
</Properties>
</file>