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547620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931" y="475673"/>
            <a:ext cx="8398136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4073" y="6533642"/>
            <a:ext cx="2057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75"/>
              </a:spcBef>
            </a:pPr>
            <a:r>
              <a:rPr sz="2400" spc="-10" dirty="0"/>
              <a:t>How </a:t>
            </a:r>
            <a:r>
              <a:rPr sz="2400" spc="-15" dirty="0"/>
              <a:t>to </a:t>
            </a:r>
            <a:r>
              <a:rPr sz="2400" spc="-5" dirty="0"/>
              <a:t>do </a:t>
            </a:r>
            <a:r>
              <a:rPr sz="2400" spc="-45" dirty="0"/>
              <a:t>Your </a:t>
            </a:r>
            <a:r>
              <a:rPr spc="-5" dirty="0"/>
              <a:t>Social </a:t>
            </a:r>
            <a:r>
              <a:rPr spc="-10" dirty="0"/>
              <a:t>Research </a:t>
            </a:r>
            <a:r>
              <a:rPr dirty="0"/>
              <a:t>Project </a:t>
            </a:r>
            <a:r>
              <a:rPr spc="-5" dirty="0"/>
              <a:t>Or</a:t>
            </a:r>
            <a:r>
              <a:rPr spc="70" dirty="0"/>
              <a:t> </a:t>
            </a:r>
            <a:r>
              <a:rPr spc="-15" dirty="0"/>
              <a:t>Dissertation</a:t>
            </a:r>
            <a:endParaRPr sz="2400"/>
          </a:p>
          <a:p>
            <a:pPr marL="71755" marR="64135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70" dirty="0">
                <a:solidFill>
                  <a:srgbClr val="396497"/>
                </a:solidFill>
                <a:latin typeface="Calibri"/>
                <a:cs typeface="Calibri"/>
              </a:rPr>
              <a:t>Tom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Clark, Liam 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Foster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and Alan</a:t>
            </a:r>
            <a:r>
              <a:rPr sz="2200" i="0" spc="70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Bryman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66872" y="1731264"/>
            <a:ext cx="2810243" cy="421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5482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13.08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Example highlighting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each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quartile of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6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distribution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5335" y="2582417"/>
            <a:ext cx="6053327" cy="1083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31883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13.09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Example of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bell</a:t>
            </a:r>
            <a:r>
              <a:rPr sz="160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curve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2194" y="1562861"/>
            <a:ext cx="6039611" cy="312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330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13.01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of how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data could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coded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60" y="2305050"/>
            <a:ext cx="5059667" cy="163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82346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13.02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Guide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summary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statistics,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graphs,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figures are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associated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with each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level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of  measurement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4064" y="1817370"/>
            <a:ext cx="5055869" cy="2613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341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13.03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table of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socio-economic</a:t>
            </a:r>
            <a:r>
              <a:rPr sz="16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2566035"/>
            <a:ext cx="3448037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60331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13.04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table showing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highest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educational</a:t>
            </a:r>
            <a:r>
              <a:rPr sz="16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attainment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2242185"/>
            <a:ext cx="3448037" cy="1764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6015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13.05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proportion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socio-economic</a:t>
            </a:r>
            <a:r>
              <a:rPr sz="160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class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2567940"/>
            <a:ext cx="3448037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0659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13.06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of membership by</a:t>
            </a:r>
            <a:r>
              <a:rPr sz="16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gender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2678429"/>
            <a:ext cx="3448037" cy="891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631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13.07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of reasons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attending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16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gym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7975" y="2676525"/>
            <a:ext cx="3448037" cy="89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1294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13.08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Reason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visiting the gym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by</a:t>
            </a:r>
            <a:r>
              <a:rPr sz="160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gender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5970" y="2566034"/>
            <a:ext cx="5052059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Chapter</a:t>
            </a:r>
            <a:r>
              <a:rPr spc="-90" dirty="0"/>
              <a:t> </a:t>
            </a:r>
            <a:r>
              <a:rPr dirty="0"/>
              <a:t>13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83977" y="3335020"/>
            <a:ext cx="517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Analysing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Quantitative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Data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443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13.09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Reason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visiting the gym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by gender</a:t>
            </a:r>
            <a:r>
              <a:rPr sz="1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(%)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4064" y="2566034"/>
            <a:ext cx="5055869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8308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13.10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Worried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physically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attacked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because of skin </a:t>
            </a:r>
            <a:r>
              <a:rPr sz="1600" spc="-25" dirty="0">
                <a:solidFill>
                  <a:srgbClr val="231F20"/>
                </a:solidFill>
                <a:latin typeface="Calibri"/>
                <a:cs typeface="Calibri"/>
              </a:rPr>
              <a:t>colour,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ethnic origin, or religion,  by ethnicity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60" y="1790700"/>
            <a:ext cx="5059667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8308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13.11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Worried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physically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attacked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because of skin </a:t>
            </a:r>
            <a:r>
              <a:rPr sz="1600" spc="-25" dirty="0">
                <a:solidFill>
                  <a:srgbClr val="231F20"/>
                </a:solidFill>
                <a:latin typeface="Calibri"/>
                <a:cs typeface="Calibri"/>
              </a:rPr>
              <a:t>colour,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ethnic origin, or religion,  by ethnicity (with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proportions)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4064" y="1661159"/>
            <a:ext cx="5055869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5203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13.12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Common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tests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used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social science</a:t>
            </a:r>
            <a:r>
              <a:rPr sz="16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dissertations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0769" y="584631"/>
            <a:ext cx="3842461" cy="497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5829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13.01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Bar chart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frequency of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current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marital</a:t>
            </a:r>
            <a:r>
              <a:rPr sz="160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status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3683" y="1411985"/>
            <a:ext cx="5056631" cy="3424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5908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13.02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Pie chart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socio-economic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class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6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percentages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31770" y="1046226"/>
            <a:ext cx="3680459" cy="4155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774445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13.03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Clustered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bar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chart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reasons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visiting the gym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by gender</a:t>
            </a:r>
            <a:r>
              <a:rPr sz="16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(proportions)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9344" y="1368552"/>
            <a:ext cx="5925311" cy="351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8345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13.04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Histogram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literacy </a:t>
            </a:r>
            <a:r>
              <a:rPr sz="1600" spc="-20" dirty="0">
                <a:solidFill>
                  <a:srgbClr val="231F20"/>
                </a:solidFill>
                <a:latin typeface="Calibri"/>
                <a:cs typeface="Calibri"/>
              </a:rPr>
              <a:t>rate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among males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aged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over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15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years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44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African countries 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figures are available,</a:t>
            </a:r>
            <a:r>
              <a:rPr sz="16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2005–10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6766" y="1078229"/>
            <a:ext cx="6030467" cy="409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81756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13.05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Scatterplot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the median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monthly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private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rent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and median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house price by local 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authority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9051" y="719328"/>
            <a:ext cx="6025895" cy="4809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60229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13.06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Line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graph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showing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under-18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conception 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rate,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1969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6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338" y="1320545"/>
            <a:ext cx="6021323" cy="3607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13" y="5565140"/>
            <a:ext cx="412305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13.07 </a:t>
            </a:r>
            <a:r>
              <a:rPr sz="1600" spc="-5" dirty="0">
                <a:solidFill>
                  <a:srgbClr val="231F20"/>
                </a:solidFill>
                <a:latin typeface="Calibri"/>
                <a:cs typeface="Calibri"/>
              </a:rPr>
              <a:t>Example showing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interquartile</a:t>
            </a:r>
            <a:r>
              <a:rPr sz="160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Calibri"/>
                <a:cs typeface="Calibri"/>
              </a:rPr>
              <a:t>range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5335" y="2820161"/>
            <a:ext cx="6053327" cy="60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1244600" y="6540500"/>
            <a:ext cx="27940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050"/>
              </a:lnSpc>
            </a:pPr>
            <a:r>
              <a:rPr lang="sv-SE" smtClean="0"/>
              <a:t>© Tom Clark, Liam Foster, and Alan Bryman, 2019</a:t>
            </a: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561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How to do Your Social Research Project Or Dissertation by Tom Clark, Liam Foster and Alan Bryman</vt:lpstr>
      <vt:lpstr>Chapter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Your Social Research Project Or Dissertation by Tom Clark, Liam Foster and Alan Bryman</dc:title>
  <cp:lastModifiedBy>SOUTHALL, Stephanie</cp:lastModifiedBy>
  <cp:revision>1</cp:revision>
  <dcterms:created xsi:type="dcterms:W3CDTF">2019-09-18T14:13:54Z</dcterms:created>
  <dcterms:modified xsi:type="dcterms:W3CDTF">2019-09-25T13:40:13Z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2019-09-18T00:00:00Z</vt:filetime>
  </property>
</Properties>
</file>