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42409" y="2547620"/>
            <a:ext cx="2059180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31" y="475673"/>
            <a:ext cx="8398136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2693" y="6533642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1075"/>
              </a:spcBef>
            </a:pPr>
            <a:r>
              <a:rPr sz="2400" spc="-10" dirty="0"/>
              <a:t>How </a:t>
            </a:r>
            <a:r>
              <a:rPr sz="2400" spc="-15" dirty="0"/>
              <a:t>to </a:t>
            </a:r>
            <a:r>
              <a:rPr sz="2400" spc="-5" dirty="0"/>
              <a:t>do </a:t>
            </a:r>
            <a:r>
              <a:rPr sz="2400" spc="-45" dirty="0"/>
              <a:t>Your </a:t>
            </a:r>
            <a:r>
              <a:rPr spc="-5" dirty="0"/>
              <a:t>Social </a:t>
            </a:r>
            <a:r>
              <a:rPr spc="-10" dirty="0"/>
              <a:t>Research </a:t>
            </a:r>
            <a:r>
              <a:rPr dirty="0"/>
              <a:t>Project </a:t>
            </a:r>
            <a:r>
              <a:rPr spc="-5" dirty="0"/>
              <a:t>Or</a:t>
            </a:r>
            <a:r>
              <a:rPr spc="70" dirty="0"/>
              <a:t> </a:t>
            </a:r>
            <a:r>
              <a:rPr spc="-15" dirty="0"/>
              <a:t>Dissertation</a:t>
            </a:r>
            <a:endParaRPr sz="2400"/>
          </a:p>
          <a:p>
            <a:pPr marL="71755" marR="64135" algn="ctr">
              <a:lnSpc>
                <a:spcPct val="100000"/>
              </a:lnSpc>
              <a:spcBef>
                <a:spcPts val="670"/>
              </a:spcBef>
            </a:pPr>
            <a:r>
              <a:rPr sz="2200" i="0" spc="-10" dirty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sz="2200" i="0" spc="-70" dirty="0">
                <a:solidFill>
                  <a:srgbClr val="396497"/>
                </a:solidFill>
                <a:latin typeface="Calibri"/>
                <a:cs typeface="Calibri"/>
              </a:rPr>
              <a:t>Tom </a:t>
            </a:r>
            <a:r>
              <a:rPr sz="2200" i="0" spc="-5" dirty="0">
                <a:solidFill>
                  <a:srgbClr val="396497"/>
                </a:solidFill>
                <a:latin typeface="Calibri"/>
                <a:cs typeface="Calibri"/>
              </a:rPr>
              <a:t>Clark, Liam </a:t>
            </a:r>
            <a:r>
              <a:rPr sz="2200" i="0" spc="-15" dirty="0">
                <a:solidFill>
                  <a:srgbClr val="396497"/>
                </a:solidFill>
                <a:latin typeface="Calibri"/>
                <a:cs typeface="Calibri"/>
              </a:rPr>
              <a:t>Foster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and Alan</a:t>
            </a:r>
            <a:r>
              <a:rPr sz="2200" i="0" spc="70" dirty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Bryman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66872" y="1731264"/>
            <a:ext cx="2810243" cy="4212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Chapter</a:t>
            </a:r>
            <a:r>
              <a:rPr spc="-90" dirty="0"/>
              <a:t> </a:t>
            </a:r>
            <a:r>
              <a:rPr dirty="0"/>
              <a:t>15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167036" y="3335020"/>
            <a:ext cx="48094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" dirty="0">
                <a:solidFill>
                  <a:srgbClr val="4F81BC"/>
                </a:solidFill>
                <a:latin typeface="Calibri"/>
                <a:cs typeface="Calibri"/>
              </a:rPr>
              <a:t>Working </a:t>
            </a:r>
            <a:r>
              <a:rPr sz="3600" dirty="0">
                <a:solidFill>
                  <a:srgbClr val="4F81BC"/>
                </a:solidFill>
                <a:latin typeface="Calibri"/>
                <a:cs typeface="Calibri"/>
              </a:rPr>
              <a:t>With</a:t>
            </a:r>
            <a:r>
              <a:rPr sz="3600" spc="-1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4F81BC"/>
                </a:solidFill>
                <a:latin typeface="Calibri"/>
                <a:cs typeface="Calibri"/>
              </a:rPr>
              <a:t>Documents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30924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25" dirty="0">
                <a:solidFill>
                  <a:srgbClr val="231F20"/>
                </a:solidFill>
                <a:latin typeface="Calibri"/>
                <a:cs typeface="Calibri"/>
              </a:rPr>
              <a:t>Table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15.01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A typology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600" spc="-8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documents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38477" y="1642871"/>
            <a:ext cx="6067043" cy="2962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58394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25" dirty="0">
                <a:solidFill>
                  <a:srgbClr val="231F20"/>
                </a:solidFill>
                <a:latin typeface="Calibri"/>
                <a:cs typeface="Calibri"/>
              </a:rPr>
              <a:t>Table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15.02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Example of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coding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schedule—social science in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media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40764" y="2593847"/>
            <a:ext cx="6062471" cy="1060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57721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25" dirty="0">
                <a:solidFill>
                  <a:srgbClr val="231F20"/>
                </a:solidFill>
                <a:latin typeface="Calibri"/>
                <a:cs typeface="Calibri"/>
              </a:rPr>
              <a:t>Table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15.03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Example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coding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manual </a:t>
            </a:r>
            <a:r>
              <a:rPr sz="1600" spc="-15" dirty="0">
                <a:solidFill>
                  <a:srgbClr val="231F20"/>
                </a:solidFill>
                <a:latin typeface="Calibri"/>
                <a:cs typeface="Calibri"/>
              </a:rPr>
              <a:t>for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newspaper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and type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 article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03170" y="2065782"/>
            <a:ext cx="4137659" cy="2116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How to do Your Social Research Project Or Dissertation by Tom Clark, Liam Foster and Alan Bryman</vt:lpstr>
      <vt:lpstr>Chapter 15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Your Social Research Project Or Dissertation by Tom Clark, Liam Foster and Alan Bryman</dc:title>
  <cp:lastModifiedBy>SOUTHALL, Stephanie</cp:lastModifiedBy>
  <cp:revision>1</cp:revision>
  <dcterms:created xsi:type="dcterms:W3CDTF">2019-09-18T14:12:04Z</dcterms:created>
  <dcterms:modified xsi:type="dcterms:W3CDTF">2019-09-25T13:40:48Z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2019-09-18T00:00:00Z</vt:filetime>
  </property>
</Properties>
</file>