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8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542409" y="2547620"/>
            <a:ext cx="2059180" cy="574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330696"/>
            <a:ext cx="1164335" cy="52730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2931" y="475673"/>
            <a:ext cx="8398136" cy="1057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82693" y="6533642"/>
            <a:ext cx="12827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71755" algn="ctr">
              <a:lnSpc>
                <a:spcPct val="100000"/>
              </a:lnSpc>
              <a:spcBef>
                <a:spcPts val="1075"/>
              </a:spcBef>
            </a:pPr>
            <a:r>
              <a:rPr sz="2400" spc="-10" dirty="0"/>
              <a:t>How </a:t>
            </a:r>
            <a:r>
              <a:rPr sz="2400" spc="-15" dirty="0"/>
              <a:t>to </a:t>
            </a:r>
            <a:r>
              <a:rPr sz="2400" spc="-5" dirty="0"/>
              <a:t>do </a:t>
            </a:r>
            <a:r>
              <a:rPr sz="2400" spc="-45" dirty="0"/>
              <a:t>Your </a:t>
            </a:r>
            <a:r>
              <a:rPr spc="-5" dirty="0"/>
              <a:t>Social </a:t>
            </a:r>
            <a:r>
              <a:rPr spc="-10" dirty="0"/>
              <a:t>Research </a:t>
            </a:r>
            <a:r>
              <a:rPr dirty="0"/>
              <a:t>Project </a:t>
            </a:r>
            <a:r>
              <a:rPr spc="-5" dirty="0"/>
              <a:t>Or</a:t>
            </a:r>
            <a:r>
              <a:rPr spc="70" dirty="0"/>
              <a:t> </a:t>
            </a:r>
            <a:r>
              <a:rPr spc="-15" dirty="0"/>
              <a:t>Dissertation</a:t>
            </a:r>
            <a:endParaRPr sz="2400"/>
          </a:p>
          <a:p>
            <a:pPr marL="71755" marR="64135" algn="ctr">
              <a:lnSpc>
                <a:spcPct val="100000"/>
              </a:lnSpc>
              <a:spcBef>
                <a:spcPts val="670"/>
              </a:spcBef>
            </a:pPr>
            <a:r>
              <a:rPr sz="2200" i="0" spc="-10" dirty="0">
                <a:solidFill>
                  <a:srgbClr val="396497"/>
                </a:solidFill>
                <a:latin typeface="Calibri"/>
                <a:cs typeface="Calibri"/>
              </a:rPr>
              <a:t>by </a:t>
            </a:r>
            <a:r>
              <a:rPr sz="2200" i="0" spc="-70" dirty="0">
                <a:solidFill>
                  <a:srgbClr val="396497"/>
                </a:solidFill>
                <a:latin typeface="Calibri"/>
                <a:cs typeface="Calibri"/>
              </a:rPr>
              <a:t>Tom </a:t>
            </a:r>
            <a:r>
              <a:rPr sz="2200" i="0" spc="-5" dirty="0">
                <a:solidFill>
                  <a:srgbClr val="396497"/>
                </a:solidFill>
                <a:latin typeface="Calibri"/>
                <a:cs typeface="Calibri"/>
              </a:rPr>
              <a:t>Clark, Liam </a:t>
            </a:r>
            <a:r>
              <a:rPr sz="2200" i="0" spc="-15" dirty="0">
                <a:solidFill>
                  <a:srgbClr val="396497"/>
                </a:solidFill>
                <a:latin typeface="Calibri"/>
                <a:cs typeface="Calibri"/>
              </a:rPr>
              <a:t>Foster </a:t>
            </a:r>
            <a:r>
              <a:rPr sz="2200" i="0" dirty="0">
                <a:solidFill>
                  <a:srgbClr val="396497"/>
                </a:solidFill>
                <a:latin typeface="Calibri"/>
                <a:cs typeface="Calibri"/>
              </a:rPr>
              <a:t>and Alan</a:t>
            </a:r>
            <a:r>
              <a:rPr sz="2200" i="0" spc="70" dirty="0">
                <a:solidFill>
                  <a:srgbClr val="396497"/>
                </a:solidFill>
                <a:latin typeface="Calibri"/>
                <a:cs typeface="Calibri"/>
              </a:rPr>
              <a:t> </a:t>
            </a:r>
            <a:r>
              <a:rPr sz="2200" i="0" dirty="0">
                <a:solidFill>
                  <a:srgbClr val="396497"/>
                </a:solidFill>
                <a:latin typeface="Calibri"/>
                <a:cs typeface="Calibri"/>
              </a:rPr>
              <a:t>Bryman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166872" y="1731264"/>
            <a:ext cx="2810243" cy="42123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Chapter</a:t>
            </a:r>
            <a:r>
              <a:rPr spc="-90" dirty="0"/>
              <a:t> </a:t>
            </a:r>
            <a:r>
              <a:rPr dirty="0"/>
              <a:t>16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432583" y="3335020"/>
            <a:ext cx="42786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0" dirty="0">
                <a:solidFill>
                  <a:srgbClr val="4F81BC"/>
                </a:solidFill>
                <a:latin typeface="Calibri"/>
                <a:cs typeface="Calibri"/>
              </a:rPr>
              <a:t>Evaluating </a:t>
            </a:r>
            <a:r>
              <a:rPr sz="3600" spc="-70" dirty="0">
                <a:solidFill>
                  <a:srgbClr val="4F81BC"/>
                </a:solidFill>
                <a:latin typeface="Calibri"/>
                <a:cs typeface="Calibri"/>
              </a:rPr>
              <a:t>Your</a:t>
            </a:r>
            <a:r>
              <a:rPr sz="3600" spc="-40" dirty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3600" spc="-15" dirty="0">
                <a:solidFill>
                  <a:srgbClr val="4F81BC"/>
                </a:solidFill>
                <a:latin typeface="Calibri"/>
                <a:cs typeface="Calibri"/>
              </a:rPr>
              <a:t>Project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6" name="object 5"/>
          <p:cNvSpPr txBox="1">
            <a:spLocks/>
          </p:cNvSpPr>
          <p:nvPr/>
        </p:nvSpPr>
        <p:spPr>
          <a:xfrm>
            <a:off x="1244600" y="6540500"/>
            <a:ext cx="279400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b="0" i="0" kern="1200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ts val="1050"/>
              </a:lnSpc>
            </a:pPr>
            <a:r>
              <a:rPr lang="sv-SE" smtClean="0"/>
              <a:t>© Tom Clark, Liam Foster, and Alan Bryman, 2019</a:t>
            </a:r>
            <a:endParaRPr lang="sv-S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6113" y="5565140"/>
            <a:ext cx="522795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25" dirty="0">
                <a:solidFill>
                  <a:srgbClr val="231F20"/>
                </a:solidFill>
                <a:latin typeface="Calibri"/>
                <a:cs typeface="Calibri"/>
              </a:rPr>
              <a:t>Table </a:t>
            </a:r>
            <a:r>
              <a:rPr sz="1600" b="1" dirty="0">
                <a:solidFill>
                  <a:srgbClr val="231F20"/>
                </a:solidFill>
                <a:latin typeface="Calibri"/>
                <a:cs typeface="Calibri"/>
              </a:rPr>
              <a:t>16.01 </a:t>
            </a:r>
            <a:r>
              <a:rPr sz="1600" spc="-5" dirty="0">
                <a:solidFill>
                  <a:srgbClr val="231F20"/>
                </a:solidFill>
                <a:latin typeface="Calibri"/>
                <a:cs typeface="Calibri"/>
              </a:rPr>
              <a:t>Criteria </a:t>
            </a:r>
            <a:r>
              <a:rPr sz="1600" spc="-15" dirty="0">
                <a:solidFill>
                  <a:srgbClr val="231F20"/>
                </a:solidFill>
                <a:latin typeface="Calibri"/>
                <a:cs typeface="Calibri"/>
              </a:rPr>
              <a:t>for </a:t>
            </a:r>
            <a:r>
              <a:rPr sz="1600" spc="-5" dirty="0">
                <a:solidFill>
                  <a:srgbClr val="231F20"/>
                </a:solidFill>
                <a:latin typeface="Calibri"/>
                <a:cs typeface="Calibri"/>
              </a:rPr>
              <a:t>evaluating </a:t>
            </a:r>
            <a:r>
              <a:rPr sz="1600" dirty="0">
                <a:solidFill>
                  <a:srgbClr val="231F20"/>
                </a:solidFill>
                <a:latin typeface="Calibri"/>
                <a:cs typeface="Calibri"/>
              </a:rPr>
              <a:t>the </a:t>
            </a:r>
            <a:r>
              <a:rPr sz="1600" spc="-5" dirty="0">
                <a:solidFill>
                  <a:srgbClr val="231F20"/>
                </a:solidFill>
                <a:latin typeface="Calibri"/>
                <a:cs typeface="Calibri"/>
              </a:rPr>
              <a:t>quality of social</a:t>
            </a:r>
            <a:r>
              <a:rPr sz="1600" spc="-4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231F20"/>
                </a:solidFill>
                <a:latin typeface="Calibri"/>
                <a:cs typeface="Calibri"/>
              </a:rPr>
              <a:t>research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045970" y="1152525"/>
            <a:ext cx="5052059" cy="39433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6" name="object 5"/>
          <p:cNvSpPr txBox="1">
            <a:spLocks/>
          </p:cNvSpPr>
          <p:nvPr/>
        </p:nvSpPr>
        <p:spPr>
          <a:xfrm>
            <a:off x="1244600" y="6540500"/>
            <a:ext cx="279400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b="0" i="0" kern="1200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ts val="1050"/>
              </a:lnSpc>
            </a:pPr>
            <a:r>
              <a:rPr lang="sv-SE" smtClean="0"/>
              <a:t>© Tom Clark, Liam Foster, and Alan Bryman, 2019</a:t>
            </a:r>
            <a:endParaRPr lang="sv-S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59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How to do Your Social Research Project Or Dissertation by Tom Clark, Liam Foster and Alan Bryman</vt:lpstr>
      <vt:lpstr>Chapter 16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do Your Social Research Project Or Dissertation by Tom Clark, Liam Foster and Alan Bryman</dc:title>
  <cp:lastModifiedBy>SOUTHALL, Stephanie</cp:lastModifiedBy>
  <cp:revision>1</cp:revision>
  <dcterms:created xsi:type="dcterms:W3CDTF">2019-09-18T14:11:44Z</dcterms:created>
  <dcterms:modified xsi:type="dcterms:W3CDTF">2019-09-25T13:41:06Z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2019-09-18T00:00:00Z</vt:filetime>
  </property>
  <property fmtid="{D5CDD505-2E9C-101B-9397-08002B2CF9AE}" pid="3" name="Creator">
    <vt:lpwstr>Adobe InDesign CC 13.0 (Windows)</vt:lpwstr>
  </property>
  <property fmtid="{D5CDD505-2E9C-101B-9397-08002B2CF9AE}" pid="4" name="LastSaved">
    <vt:filetime>2019-09-18T00:00:00Z</vt:filetime>
  </property>
</Properties>
</file>