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42409" y="2547620"/>
            <a:ext cx="205918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Chapter</a:t>
            </a:r>
            <a:r>
              <a:rPr spc="-90" dirty="0"/>
              <a:t> </a:t>
            </a:r>
            <a:r>
              <a:rPr dirty="0"/>
              <a:t>17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555268" y="3335020"/>
            <a:ext cx="2035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>
                <a:solidFill>
                  <a:srgbClr val="4F81BC"/>
                </a:solidFill>
                <a:latin typeface="Calibri"/>
                <a:cs typeface="Calibri"/>
              </a:rPr>
              <a:t>Writing</a:t>
            </a:r>
            <a:r>
              <a:rPr sz="3600" spc="-6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4F81BC"/>
                </a:solidFill>
                <a:latin typeface="Calibri"/>
                <a:cs typeface="Calibri"/>
              </a:rPr>
              <a:t>Up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327850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17.01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An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example contents</a:t>
            </a:r>
            <a:r>
              <a:rPr sz="16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page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03170" y="1411985"/>
            <a:ext cx="4137659" cy="3424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do Your Social Research Project Or Dissertation by Tom Clark, Liam Foster and Alan Bryman</vt:lpstr>
      <vt:lpstr>Chapter 17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1</cp:revision>
  <dcterms:created xsi:type="dcterms:W3CDTF">2019-09-18T14:14:24Z</dcterms:created>
  <dcterms:modified xsi:type="dcterms:W3CDTF">2019-09-25T13:41:19Z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