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877" y="475673"/>
            <a:ext cx="6672244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75"/>
              </a:spcBef>
            </a:pPr>
            <a:r>
              <a:rPr dirty="0"/>
              <a:t>Global </a:t>
            </a:r>
            <a:r>
              <a:rPr dirty="0" spc="-15"/>
              <a:t>Environmental </a:t>
            </a:r>
            <a:r>
              <a:rPr dirty="0" spc="-20"/>
              <a:t>Politics</a:t>
            </a:r>
          </a:p>
          <a:p>
            <a:pPr algn="ctr" marL="1905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Jean-Frédéric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Morin, Amandine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Orsini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Sikina</a:t>
            </a:r>
            <a:r>
              <a:rPr dirty="0" sz="2200" spc="-50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Jinnah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4841" y="1632460"/>
            <a:ext cx="3421659" cy="4454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3682" y="1417319"/>
            <a:ext cx="7058659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01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Defining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global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environmental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issues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Ideas about </a:t>
            </a: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environmental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5">
                <a:solidFill>
                  <a:srgbClr val="4F81BC"/>
                </a:solidFill>
                <a:latin typeface="Calibri"/>
                <a:cs typeface="Calibri"/>
              </a:rPr>
              <a:t>protection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80132" y="681482"/>
            <a:ext cx="3983735" cy="4745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4975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opinion</a:t>
            </a:r>
            <a:r>
              <a:rPr dirty="0" sz="1400" spc="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polls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373" y="1373074"/>
            <a:ext cx="7363251" cy="3362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65950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Ecological footprint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per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capita</a:t>
            </a:r>
            <a:r>
              <a:rPr dirty="0" sz="14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GDP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7919" y="1606243"/>
            <a:ext cx="7368160" cy="289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265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Oil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production,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oil price,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forecasts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1910–2016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0906" y="2023494"/>
            <a:ext cx="3382186" cy="2061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2416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environmental Kuznets</a:t>
            </a:r>
            <a:r>
              <a:rPr dirty="0" sz="1400" spc="5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curve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8284" y="1184084"/>
            <a:ext cx="7407429" cy="3740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434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2.5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Renewable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energy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as a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function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GDP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per</a:t>
            </a:r>
            <a:r>
              <a:rPr dirty="0" sz="1400" spc="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capita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4095" y="502198"/>
            <a:ext cx="5535808" cy="5104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8125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2.6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Comparison of greenhouse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gas</a:t>
            </a:r>
            <a:r>
              <a:rPr dirty="0" sz="1400" spc="1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emissions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2020-03-08T13:38:36Z</dcterms:created>
  <dcterms:modified xsi:type="dcterms:W3CDTF">2020-03-08T13:38:36Z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2020-03-08T00:00:00Z</vt:filetime>
  </property>
</Properties>
</file>