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877" y="475673"/>
            <a:ext cx="6672244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75"/>
              </a:spcBef>
            </a:pPr>
            <a:r>
              <a:rPr dirty="0"/>
              <a:t>Global </a:t>
            </a:r>
            <a:r>
              <a:rPr dirty="0" spc="-15"/>
              <a:t>Environmental </a:t>
            </a:r>
            <a:r>
              <a:rPr dirty="0" spc="-20"/>
              <a:t>Politics</a:t>
            </a:r>
          </a:p>
          <a:p>
            <a:pPr algn="ctr" marL="1905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Jean-Frédéric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Morin, Amandine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Orsini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Sikina</a:t>
            </a:r>
            <a:r>
              <a:rPr dirty="0" sz="2200" spc="-50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Jinnah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841" y="1632460"/>
            <a:ext cx="3421659" cy="445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567" y="1417319"/>
            <a:ext cx="6671309" cy="452628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03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Bargaining over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r>
              <a:rPr dirty="0" sz="3600" spc="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environment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marL="2317750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06</a:t>
            </a:r>
            <a:endParaRPr sz="36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  <a:spcBef>
                <a:spcPts val="1880"/>
              </a:spcBef>
            </a:pP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Development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 the</a:t>
            </a:r>
            <a:r>
              <a:rPr dirty="0" sz="3600" spc="-7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environment:  </a:t>
            </a: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From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Stockholm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Summit </a:t>
            </a: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to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the 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Sustainable Development</a:t>
            </a: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Goals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373" y="573157"/>
            <a:ext cx="6707252" cy="4962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9688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6.1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Three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ideal-type views on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40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development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373" y="901839"/>
            <a:ext cx="7363251" cy="4305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8299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6.2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World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map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ecological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footprint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consumption per country</a:t>
            </a:r>
            <a:r>
              <a:rPr dirty="0" sz="1400" spc="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(2017)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507" y="1015686"/>
            <a:ext cx="7172985" cy="4077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7186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6.3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World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map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adjusted net savings per country</a:t>
            </a:r>
            <a:r>
              <a:rPr dirty="0" sz="14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(2015)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554" y="997559"/>
            <a:ext cx="7274891" cy="4113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5383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6.4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World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map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ecosystem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vitality per country</a:t>
            </a:r>
            <a:r>
              <a:rPr dirty="0" sz="1400" spc="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(2018)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91" y="1154631"/>
            <a:ext cx="7343616" cy="379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76568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6.5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Distribution of cross-national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agreements by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level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development</a:t>
            </a:r>
            <a:r>
              <a:rPr dirty="0" sz="1400" spc="1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(1918–2018)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3297" y="1006026"/>
            <a:ext cx="5377404" cy="4096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7412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6.6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Four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summits, three</a:t>
            </a:r>
            <a:r>
              <a:rPr dirty="0" sz="14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views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5907" y="925700"/>
            <a:ext cx="5952184" cy="4257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6248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6.7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Public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development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aid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protection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(1995–2015)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2020-03-08T13:40:59Z</dcterms:created>
  <dcterms:modified xsi:type="dcterms:W3CDTF">2020-03-08T13:40:59Z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