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877" y="475673"/>
            <a:ext cx="6672244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75"/>
              </a:spcBef>
            </a:pPr>
            <a:r>
              <a:rPr dirty="0"/>
              <a:t>Global </a:t>
            </a:r>
            <a:r>
              <a:rPr dirty="0" spc="-15"/>
              <a:t>Environmental </a:t>
            </a:r>
            <a:r>
              <a:rPr dirty="0" spc="-20"/>
              <a:t>Politics</a:t>
            </a:r>
          </a:p>
          <a:p>
            <a:pPr algn="ctr" marL="1905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Jean-Frédéric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Morin, Amandine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Orsini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Sikina</a:t>
            </a:r>
            <a:r>
              <a:rPr dirty="0" sz="2200" spc="-50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Jinnah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841" y="1632460"/>
            <a:ext cx="3421659" cy="445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1133" y="1417319"/>
            <a:ext cx="4624070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04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Institutions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dirty="0" sz="3600" spc="-5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policies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07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International</a:t>
            </a:r>
            <a:r>
              <a:rPr dirty="0" sz="3600" spc="-6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institutions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142" y="644563"/>
            <a:ext cx="6711715" cy="4819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83521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7.1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Relationship between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number of parties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treaty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creation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400" spc="1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secretariat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8426" y="1153292"/>
            <a:ext cx="5587146" cy="3802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72726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7.2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regime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complexes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centred on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biodiversity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climate change</a:t>
            </a:r>
            <a:r>
              <a:rPr dirty="0" sz="1400" spc="1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3848" y="494487"/>
            <a:ext cx="3956303" cy="5119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3747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7.2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regime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complexes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centred on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biodiversity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climate</a:t>
            </a:r>
            <a:r>
              <a:rPr dirty="0" sz="1400" spc="1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change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5723" y="549808"/>
            <a:ext cx="5032552" cy="5009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331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7.1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dirty="0" sz="1400" spc="-20">
                <a:solidFill>
                  <a:srgbClr val="231F20"/>
                </a:solidFill>
                <a:latin typeface="Calibri"/>
                <a:cs typeface="Calibri"/>
              </a:rPr>
              <a:t>few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intergovernmental organizations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treaties associated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dirty="0" sz="1400" spc="1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362" y="1577644"/>
            <a:ext cx="6081271" cy="2953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9162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7.2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emergence 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issues in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organizational</a:t>
            </a:r>
            <a:r>
              <a:rPr dirty="0" sz="1400" spc="1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landscape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7305" y="1715577"/>
            <a:ext cx="6089388" cy="26775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5744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7.3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Modes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interaction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between</a:t>
            </a:r>
            <a:r>
              <a:rPr dirty="0" sz="1400" spc="7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regimes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2020-03-08T13:41:39Z</dcterms:created>
  <dcterms:modified xsi:type="dcterms:W3CDTF">2020-03-08T13:41:39Z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