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  <p:sldMasterId id="2147483678" r:id="rId2"/>
    <p:sldMasterId id="2147483687" r:id="rId3"/>
  </p:sldMasterIdLst>
  <p:notesMasterIdLst>
    <p:notesMasterId r:id="rId40"/>
  </p:notesMasterIdLst>
  <p:sldIdLst>
    <p:sldId id="256" r:id="rId4"/>
    <p:sldId id="282" r:id="rId5"/>
    <p:sldId id="258" r:id="rId6"/>
    <p:sldId id="284" r:id="rId7"/>
    <p:sldId id="285" r:id="rId8"/>
    <p:sldId id="303" r:id="rId9"/>
    <p:sldId id="304" r:id="rId10"/>
    <p:sldId id="300" r:id="rId11"/>
    <p:sldId id="260" r:id="rId12"/>
    <p:sldId id="259" r:id="rId13"/>
    <p:sldId id="261" r:id="rId14"/>
    <p:sldId id="305" r:id="rId15"/>
    <p:sldId id="262" r:id="rId16"/>
    <p:sldId id="286" r:id="rId17"/>
    <p:sldId id="264" r:id="rId18"/>
    <p:sldId id="266" r:id="rId19"/>
    <p:sldId id="299" r:id="rId20"/>
    <p:sldId id="301" r:id="rId21"/>
    <p:sldId id="267" r:id="rId22"/>
    <p:sldId id="294" r:id="rId23"/>
    <p:sldId id="268" r:id="rId24"/>
    <p:sldId id="302" r:id="rId25"/>
    <p:sldId id="269" r:id="rId26"/>
    <p:sldId id="270" r:id="rId27"/>
    <p:sldId id="271" r:id="rId28"/>
    <p:sldId id="295" r:id="rId29"/>
    <p:sldId id="296" r:id="rId30"/>
    <p:sldId id="272" r:id="rId31"/>
    <p:sldId id="274" r:id="rId32"/>
    <p:sldId id="297" r:id="rId33"/>
    <p:sldId id="277" r:id="rId34"/>
    <p:sldId id="276" r:id="rId35"/>
    <p:sldId id="298" r:id="rId36"/>
    <p:sldId id="306" r:id="rId37"/>
    <p:sldId id="307" r:id="rId38"/>
    <p:sldId id="279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59091A2-905A-D44D-9110-952D7C23D019}">
          <p14:sldIdLst>
            <p14:sldId id="256"/>
            <p14:sldId id="282"/>
            <p14:sldId id="258"/>
            <p14:sldId id="284"/>
            <p14:sldId id="285"/>
            <p14:sldId id="303"/>
            <p14:sldId id="304"/>
            <p14:sldId id="300"/>
            <p14:sldId id="260"/>
            <p14:sldId id="259"/>
            <p14:sldId id="261"/>
            <p14:sldId id="305"/>
            <p14:sldId id="262"/>
            <p14:sldId id="286"/>
            <p14:sldId id="264"/>
            <p14:sldId id="266"/>
            <p14:sldId id="299"/>
            <p14:sldId id="301"/>
            <p14:sldId id="267"/>
            <p14:sldId id="294"/>
            <p14:sldId id="268"/>
            <p14:sldId id="302"/>
            <p14:sldId id="269"/>
            <p14:sldId id="270"/>
            <p14:sldId id="271"/>
            <p14:sldId id="295"/>
            <p14:sldId id="296"/>
            <p14:sldId id="272"/>
            <p14:sldId id="274"/>
            <p14:sldId id="297"/>
            <p14:sldId id="277"/>
            <p14:sldId id="276"/>
            <p14:sldId id="298"/>
            <p14:sldId id="306"/>
            <p14:sldId id="307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ne Bogossian" initials="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6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29" autoAdjust="0"/>
    <p:restoredTop sz="92879" autoAdjust="0"/>
  </p:normalViewPr>
  <p:slideViewPr>
    <p:cSldViewPr snapToGrid="0" snapToObjects="1">
      <p:cViewPr varScale="1">
        <p:scale>
          <a:sx n="103" d="100"/>
          <a:sy n="103" d="100"/>
        </p:scale>
        <p:origin x="2120" y="184"/>
      </p:cViewPr>
      <p:guideLst>
        <p:guide orient="horz" pos="2160"/>
        <p:guide pos="3840"/>
        <p:guide pos="2880"/>
      </p:guideLst>
    </p:cSldViewPr>
  </p:slideViewPr>
  <p:outlineViewPr>
    <p:cViewPr>
      <p:scale>
        <a:sx n="33" d="100"/>
        <a:sy n="33" d="100"/>
      </p:scale>
      <p:origin x="0" y="5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microsoft.com/office/2016/11/relationships/changesInfo" Target="changesInfos/changesInfo1.xml"/><Relationship Id="rId20" Type="http://schemas.openxmlformats.org/officeDocument/2006/relationships/slide" Target="slides/slide17.xml"/><Relationship Id="rId41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Guttman-Moy" userId="cacabd3d-b73e-4d7d-bc0a-602f8f1f0e0c" providerId="ADAL" clId="{00E2E3D6-1503-9241-82E6-2CADCA7628A4}"/>
    <pc:docChg chg="undo custSel modSld">
      <pc:chgData name="Emma Guttman-Moy" userId="cacabd3d-b73e-4d7d-bc0a-602f8f1f0e0c" providerId="ADAL" clId="{00E2E3D6-1503-9241-82E6-2CADCA7628A4}" dt="2020-04-15T15:07:11.027" v="32" actId="255"/>
      <pc:docMkLst>
        <pc:docMk/>
      </pc:docMkLst>
      <pc:sldChg chg="modSp">
        <pc:chgData name="Emma Guttman-Moy" userId="cacabd3d-b73e-4d7d-bc0a-602f8f1f0e0c" providerId="ADAL" clId="{00E2E3D6-1503-9241-82E6-2CADCA7628A4}" dt="2020-04-15T15:01:59.738" v="8" actId="1076"/>
        <pc:sldMkLst>
          <pc:docMk/>
          <pc:sldMk cId="1230062086" sldId="258"/>
        </pc:sldMkLst>
        <pc:spChg chg="mod">
          <ac:chgData name="Emma Guttman-Moy" userId="cacabd3d-b73e-4d7d-bc0a-602f8f1f0e0c" providerId="ADAL" clId="{00E2E3D6-1503-9241-82E6-2CADCA7628A4}" dt="2020-04-15T15:01:01.965" v="2" actId="1076"/>
          <ac:spMkLst>
            <pc:docMk/>
            <pc:sldMk cId="1230062086" sldId="258"/>
            <ac:spMk id="4" creationId="{00000000-0000-0000-0000-000000000000}"/>
          </ac:spMkLst>
        </pc:spChg>
        <pc:spChg chg="mod">
          <ac:chgData name="Emma Guttman-Moy" userId="cacabd3d-b73e-4d7d-bc0a-602f8f1f0e0c" providerId="ADAL" clId="{00E2E3D6-1503-9241-82E6-2CADCA7628A4}" dt="2020-04-15T15:01:59.738" v="8" actId="1076"/>
          <ac:spMkLst>
            <pc:docMk/>
            <pc:sldMk cId="1230062086" sldId="258"/>
            <ac:spMk id="5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3:52.544" v="15" actId="255"/>
        <pc:sldMkLst>
          <pc:docMk/>
          <pc:sldMk cId="2960543821" sldId="259"/>
        </pc:sldMkLst>
        <pc:spChg chg="mod">
          <ac:chgData name="Emma Guttman-Moy" userId="cacabd3d-b73e-4d7d-bc0a-602f8f1f0e0c" providerId="ADAL" clId="{00E2E3D6-1503-9241-82E6-2CADCA7628A4}" dt="2020-04-15T15:03:52.544" v="15" actId="255"/>
          <ac:spMkLst>
            <pc:docMk/>
            <pc:sldMk cId="2960543821" sldId="259"/>
            <ac:spMk id="5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4:12.280" v="18" actId="255"/>
        <pc:sldMkLst>
          <pc:docMk/>
          <pc:sldMk cId="1865700247" sldId="261"/>
        </pc:sldMkLst>
        <pc:spChg chg="mod">
          <ac:chgData name="Emma Guttman-Moy" userId="cacabd3d-b73e-4d7d-bc0a-602f8f1f0e0c" providerId="ADAL" clId="{00E2E3D6-1503-9241-82E6-2CADCA7628A4}" dt="2020-04-15T15:04:12.280" v="18" actId="255"/>
          <ac:spMkLst>
            <pc:docMk/>
            <pc:sldMk cId="1865700247" sldId="261"/>
            <ac:spMk id="5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5:02.207" v="22" actId="255"/>
        <pc:sldMkLst>
          <pc:docMk/>
          <pc:sldMk cId="3989389763" sldId="266"/>
        </pc:sldMkLst>
        <pc:spChg chg="mod">
          <ac:chgData name="Emma Guttman-Moy" userId="cacabd3d-b73e-4d7d-bc0a-602f8f1f0e0c" providerId="ADAL" clId="{00E2E3D6-1503-9241-82E6-2CADCA7628A4}" dt="2020-04-15T15:05:02.207" v="22" actId="255"/>
          <ac:spMkLst>
            <pc:docMk/>
            <pc:sldMk cId="3989389763" sldId="266"/>
            <ac:spMk id="4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6:32.667" v="30" actId="255"/>
        <pc:sldMkLst>
          <pc:docMk/>
          <pc:sldMk cId="1912494691" sldId="271"/>
        </pc:sldMkLst>
        <pc:spChg chg="mod">
          <ac:chgData name="Emma Guttman-Moy" userId="cacabd3d-b73e-4d7d-bc0a-602f8f1f0e0c" providerId="ADAL" clId="{00E2E3D6-1503-9241-82E6-2CADCA7628A4}" dt="2020-04-15T15:06:32.667" v="30" actId="255"/>
          <ac:spMkLst>
            <pc:docMk/>
            <pc:sldMk cId="1912494691" sldId="271"/>
            <ac:spMk id="8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7:11.027" v="32" actId="255"/>
        <pc:sldMkLst>
          <pc:docMk/>
          <pc:sldMk cId="1507985418" sldId="277"/>
        </pc:sldMkLst>
        <pc:spChg chg="mod">
          <ac:chgData name="Emma Guttman-Moy" userId="cacabd3d-b73e-4d7d-bc0a-602f8f1f0e0c" providerId="ADAL" clId="{00E2E3D6-1503-9241-82E6-2CADCA7628A4}" dt="2020-04-15T15:07:11.027" v="32" actId="255"/>
          <ac:spMkLst>
            <pc:docMk/>
            <pc:sldMk cId="1507985418" sldId="277"/>
            <ac:spMk id="10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5:18.376" v="26" actId="255"/>
        <pc:sldMkLst>
          <pc:docMk/>
          <pc:sldMk cId="1297952942" sldId="299"/>
        </pc:sldMkLst>
        <pc:spChg chg="mod">
          <ac:chgData name="Emma Guttman-Moy" userId="cacabd3d-b73e-4d7d-bc0a-602f8f1f0e0c" providerId="ADAL" clId="{00E2E3D6-1503-9241-82E6-2CADCA7628A4}" dt="2020-04-15T15:05:18.376" v="26" actId="255"/>
          <ac:spMkLst>
            <pc:docMk/>
            <pc:sldMk cId="1297952942" sldId="299"/>
            <ac:spMk id="4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3:18.851" v="12" actId="2711"/>
        <pc:sldMkLst>
          <pc:docMk/>
          <pc:sldMk cId="878751085" sldId="300"/>
        </pc:sldMkLst>
        <pc:spChg chg="mod">
          <ac:chgData name="Emma Guttman-Moy" userId="cacabd3d-b73e-4d7d-bc0a-602f8f1f0e0c" providerId="ADAL" clId="{00E2E3D6-1503-9241-82E6-2CADCA7628A4}" dt="2020-04-15T15:03:18.851" v="12" actId="2711"/>
          <ac:spMkLst>
            <pc:docMk/>
            <pc:sldMk cId="878751085" sldId="300"/>
            <ac:spMk id="4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5:33.952" v="28" actId="20577"/>
        <pc:sldMkLst>
          <pc:docMk/>
          <pc:sldMk cId="2742069366" sldId="301"/>
        </pc:sldMkLst>
        <pc:spChg chg="mod">
          <ac:chgData name="Emma Guttman-Moy" userId="cacabd3d-b73e-4d7d-bc0a-602f8f1f0e0c" providerId="ADAL" clId="{00E2E3D6-1503-9241-82E6-2CADCA7628A4}" dt="2020-04-15T15:05:33.952" v="28" actId="20577"/>
          <ac:spMkLst>
            <pc:docMk/>
            <pc:sldMk cId="2742069366" sldId="301"/>
            <ac:spMk id="4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6:01.493" v="29" actId="2711"/>
        <pc:sldMkLst>
          <pc:docMk/>
          <pc:sldMk cId="2938266254" sldId="302"/>
        </pc:sldMkLst>
        <pc:spChg chg="mod">
          <ac:chgData name="Emma Guttman-Moy" userId="cacabd3d-b73e-4d7d-bc0a-602f8f1f0e0c" providerId="ADAL" clId="{00E2E3D6-1503-9241-82E6-2CADCA7628A4}" dt="2020-04-15T15:06:01.493" v="29" actId="2711"/>
          <ac:spMkLst>
            <pc:docMk/>
            <pc:sldMk cId="2938266254" sldId="302"/>
            <ac:spMk id="4" creationId="{00000000-0000-0000-0000-000000000000}"/>
          </ac:spMkLst>
        </pc:spChg>
      </pc:sldChg>
      <pc:sldChg chg="modSp">
        <pc:chgData name="Emma Guttman-Moy" userId="cacabd3d-b73e-4d7d-bc0a-602f8f1f0e0c" providerId="ADAL" clId="{00E2E3D6-1503-9241-82E6-2CADCA7628A4}" dt="2020-04-15T15:02:38.693" v="10" actId="14100"/>
        <pc:sldMkLst>
          <pc:docMk/>
          <pc:sldMk cId="53334696" sldId="303"/>
        </pc:sldMkLst>
        <pc:spChg chg="mod">
          <ac:chgData name="Emma Guttman-Moy" userId="cacabd3d-b73e-4d7d-bc0a-602f8f1f0e0c" providerId="ADAL" clId="{00E2E3D6-1503-9241-82E6-2CADCA7628A4}" dt="2020-04-15T15:02:38.693" v="10" actId="14100"/>
          <ac:spMkLst>
            <pc:docMk/>
            <pc:sldMk cId="53334696" sldId="303"/>
            <ac:spMk id="3" creationId="{F7941C2C-F863-9A42-9573-641646D5BC5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3CE9D-F7F1-594D-AAD5-03EB666003F4}" type="doc">
      <dgm:prSet loTypeId="urn:microsoft.com/office/officeart/2005/8/layout/chevron1" loCatId="" qsTypeId="urn:microsoft.com/office/officeart/2005/8/quickstyle/simple2" qsCatId="simple" csTypeId="urn:microsoft.com/office/officeart/2005/8/colors/accent1_4" csCatId="accent1" phldr="1"/>
      <dgm:spPr/>
    </dgm:pt>
    <dgm:pt modelId="{661ECACC-ED71-FD41-9648-6460A94806B6}">
      <dgm:prSet phldrT="[Text]"/>
      <dgm:spPr/>
      <dgm:t>
        <a:bodyPr/>
        <a:lstStyle/>
        <a:p>
          <a:r>
            <a:rPr lang="en-US" dirty="0"/>
            <a:t>1920s</a:t>
          </a:r>
        </a:p>
      </dgm:t>
    </dgm:pt>
    <dgm:pt modelId="{4C590F66-1B45-0B41-8115-40ADCB6DE62D}" type="parTrans" cxnId="{E6F7BF06-7133-4C49-87D1-16585450EA5A}">
      <dgm:prSet/>
      <dgm:spPr/>
      <dgm:t>
        <a:bodyPr/>
        <a:lstStyle/>
        <a:p>
          <a:endParaRPr lang="en-US"/>
        </a:p>
      </dgm:t>
    </dgm:pt>
    <dgm:pt modelId="{59A6AA84-1252-194B-A791-ED66ADEE55E3}" type="sibTrans" cxnId="{E6F7BF06-7133-4C49-87D1-16585450EA5A}">
      <dgm:prSet/>
      <dgm:spPr/>
      <dgm:t>
        <a:bodyPr/>
        <a:lstStyle/>
        <a:p>
          <a:endParaRPr lang="en-US"/>
        </a:p>
      </dgm:t>
    </dgm:pt>
    <dgm:pt modelId="{0E81540D-A813-C648-AAC2-6AF0219584DB}">
      <dgm:prSet phldrT="[Text]"/>
      <dgm:spPr/>
      <dgm:t>
        <a:bodyPr/>
        <a:lstStyle/>
        <a:p>
          <a:r>
            <a:rPr lang="en-US" dirty="0"/>
            <a:t>1930s</a:t>
          </a:r>
        </a:p>
      </dgm:t>
    </dgm:pt>
    <dgm:pt modelId="{3D58813E-F5FD-C549-B64D-B2578DAD6790}" type="parTrans" cxnId="{82B632FA-5651-E44D-8DF1-04547BF9494C}">
      <dgm:prSet/>
      <dgm:spPr/>
      <dgm:t>
        <a:bodyPr/>
        <a:lstStyle/>
        <a:p>
          <a:endParaRPr lang="en-US"/>
        </a:p>
      </dgm:t>
    </dgm:pt>
    <dgm:pt modelId="{6AA639BD-F428-434D-B3EB-DF02C73B1152}" type="sibTrans" cxnId="{82B632FA-5651-E44D-8DF1-04547BF9494C}">
      <dgm:prSet/>
      <dgm:spPr/>
      <dgm:t>
        <a:bodyPr/>
        <a:lstStyle/>
        <a:p>
          <a:endParaRPr lang="en-US"/>
        </a:p>
      </dgm:t>
    </dgm:pt>
    <dgm:pt modelId="{BBCB68EE-B2A8-334D-8A8A-DB6E1E1BA193}">
      <dgm:prSet phldrT="[Text]"/>
      <dgm:spPr/>
      <dgm:t>
        <a:bodyPr/>
        <a:lstStyle/>
        <a:p>
          <a:r>
            <a:rPr lang="en-US" dirty="0"/>
            <a:t>1940s</a:t>
          </a:r>
        </a:p>
      </dgm:t>
    </dgm:pt>
    <dgm:pt modelId="{DFD68B01-281E-744A-B552-F91A12D83E22}" type="parTrans" cxnId="{9E068028-23B2-6341-849F-45509B999D51}">
      <dgm:prSet/>
      <dgm:spPr/>
      <dgm:t>
        <a:bodyPr/>
        <a:lstStyle/>
        <a:p>
          <a:endParaRPr lang="en-US"/>
        </a:p>
      </dgm:t>
    </dgm:pt>
    <dgm:pt modelId="{417542B4-8C7A-D649-8B04-BA36C6C8FC93}" type="sibTrans" cxnId="{9E068028-23B2-6341-849F-45509B999D51}">
      <dgm:prSet/>
      <dgm:spPr/>
      <dgm:t>
        <a:bodyPr/>
        <a:lstStyle/>
        <a:p>
          <a:endParaRPr lang="en-US"/>
        </a:p>
      </dgm:t>
    </dgm:pt>
    <dgm:pt modelId="{2CBC1F8C-914D-6047-9C2E-008D732F0760}">
      <dgm:prSet phldrT="[Text]"/>
      <dgm:spPr/>
      <dgm:t>
        <a:bodyPr/>
        <a:lstStyle/>
        <a:p>
          <a:r>
            <a:rPr lang="en-US" dirty="0"/>
            <a:t>1950s</a:t>
          </a:r>
        </a:p>
      </dgm:t>
    </dgm:pt>
    <dgm:pt modelId="{31FE134D-ABFA-5143-8DFB-868EEECF1CF8}" type="parTrans" cxnId="{B4978455-6DC3-3449-9626-908B735EA618}">
      <dgm:prSet/>
      <dgm:spPr/>
      <dgm:t>
        <a:bodyPr/>
        <a:lstStyle/>
        <a:p>
          <a:endParaRPr lang="en-US"/>
        </a:p>
      </dgm:t>
    </dgm:pt>
    <dgm:pt modelId="{24BFD40B-75DE-BB40-9F26-F3BF81E327F1}" type="sibTrans" cxnId="{B4978455-6DC3-3449-9626-908B735EA618}">
      <dgm:prSet/>
      <dgm:spPr/>
      <dgm:t>
        <a:bodyPr/>
        <a:lstStyle/>
        <a:p>
          <a:endParaRPr lang="en-US"/>
        </a:p>
      </dgm:t>
    </dgm:pt>
    <dgm:pt modelId="{9CEE1AC3-BEA7-6E42-BCD0-351D0477DD3A}">
      <dgm:prSet phldrT="[Text]"/>
      <dgm:spPr/>
      <dgm:t>
        <a:bodyPr/>
        <a:lstStyle/>
        <a:p>
          <a:r>
            <a:rPr lang="en-US" dirty="0"/>
            <a:t>1960s</a:t>
          </a:r>
        </a:p>
      </dgm:t>
    </dgm:pt>
    <dgm:pt modelId="{AA03CAA5-FB50-5F4F-A9B9-8666163CF650}" type="parTrans" cxnId="{5C510367-AC41-6941-9483-86E3E1757543}">
      <dgm:prSet/>
      <dgm:spPr/>
      <dgm:t>
        <a:bodyPr/>
        <a:lstStyle/>
        <a:p>
          <a:endParaRPr lang="en-US"/>
        </a:p>
      </dgm:t>
    </dgm:pt>
    <dgm:pt modelId="{495D3556-0996-4B4F-8965-A9F894D3DFB3}" type="sibTrans" cxnId="{5C510367-AC41-6941-9483-86E3E1757543}">
      <dgm:prSet/>
      <dgm:spPr/>
      <dgm:t>
        <a:bodyPr/>
        <a:lstStyle/>
        <a:p>
          <a:endParaRPr lang="en-US"/>
        </a:p>
      </dgm:t>
    </dgm:pt>
    <dgm:pt modelId="{4C5280C5-4D07-B74D-9E5B-BC127BC9DE44}">
      <dgm:prSet phldrT="[Text]"/>
      <dgm:spPr/>
      <dgm:t>
        <a:bodyPr/>
        <a:lstStyle/>
        <a:p>
          <a:r>
            <a:rPr lang="en-US" dirty="0"/>
            <a:t>1970s</a:t>
          </a:r>
        </a:p>
      </dgm:t>
    </dgm:pt>
    <dgm:pt modelId="{620DB03F-37D5-0F42-B38F-E3D66E502DA2}" type="parTrans" cxnId="{B98229AD-7BE2-B24A-8DA6-1250DC1B7902}">
      <dgm:prSet/>
      <dgm:spPr/>
      <dgm:t>
        <a:bodyPr/>
        <a:lstStyle/>
        <a:p>
          <a:endParaRPr lang="en-US"/>
        </a:p>
      </dgm:t>
    </dgm:pt>
    <dgm:pt modelId="{75219716-6A44-1B42-B9B8-5E186BE1C1D8}" type="sibTrans" cxnId="{B98229AD-7BE2-B24A-8DA6-1250DC1B7902}">
      <dgm:prSet/>
      <dgm:spPr/>
      <dgm:t>
        <a:bodyPr/>
        <a:lstStyle/>
        <a:p>
          <a:endParaRPr lang="en-US"/>
        </a:p>
      </dgm:t>
    </dgm:pt>
    <dgm:pt modelId="{F04B69B8-7B40-484A-A4D3-BCA4EF96B3CB}">
      <dgm:prSet phldrT="[Text]"/>
      <dgm:spPr/>
      <dgm:t>
        <a:bodyPr/>
        <a:lstStyle/>
        <a:p>
          <a:r>
            <a:rPr lang="en-US" dirty="0"/>
            <a:t>1980s</a:t>
          </a:r>
        </a:p>
      </dgm:t>
    </dgm:pt>
    <dgm:pt modelId="{39FBC168-1C5A-1D47-864C-BE0174E3C036}" type="parTrans" cxnId="{203CE2D7-98D1-C140-82AB-04D40295DB9E}">
      <dgm:prSet/>
      <dgm:spPr/>
      <dgm:t>
        <a:bodyPr/>
        <a:lstStyle/>
        <a:p>
          <a:endParaRPr lang="en-US"/>
        </a:p>
      </dgm:t>
    </dgm:pt>
    <dgm:pt modelId="{82BAD83D-5785-2642-8E14-9D8E8258CAA8}" type="sibTrans" cxnId="{203CE2D7-98D1-C140-82AB-04D40295DB9E}">
      <dgm:prSet/>
      <dgm:spPr/>
      <dgm:t>
        <a:bodyPr/>
        <a:lstStyle/>
        <a:p>
          <a:endParaRPr lang="en-US"/>
        </a:p>
      </dgm:t>
    </dgm:pt>
    <dgm:pt modelId="{B819D9DB-696D-1040-B787-F8AB757FD530}">
      <dgm:prSet phldrT="[Text]"/>
      <dgm:spPr/>
      <dgm:t>
        <a:bodyPr/>
        <a:lstStyle/>
        <a:p>
          <a:r>
            <a:rPr lang="en-US" dirty="0"/>
            <a:t>1990s</a:t>
          </a:r>
        </a:p>
      </dgm:t>
    </dgm:pt>
    <dgm:pt modelId="{7A3FF85A-EDC4-2C41-82B0-8B9A523327F7}" type="parTrans" cxnId="{1554FD5B-05BB-A143-830F-4EA93400FE8E}">
      <dgm:prSet/>
      <dgm:spPr/>
      <dgm:t>
        <a:bodyPr/>
        <a:lstStyle/>
        <a:p>
          <a:endParaRPr lang="en-US"/>
        </a:p>
      </dgm:t>
    </dgm:pt>
    <dgm:pt modelId="{1279D4AF-2382-144D-A88E-1AD446130848}" type="sibTrans" cxnId="{1554FD5B-05BB-A143-830F-4EA93400FE8E}">
      <dgm:prSet/>
      <dgm:spPr/>
      <dgm:t>
        <a:bodyPr/>
        <a:lstStyle/>
        <a:p>
          <a:endParaRPr lang="en-US"/>
        </a:p>
      </dgm:t>
    </dgm:pt>
    <dgm:pt modelId="{3AA7ACB6-66C5-064C-88CE-5EA86EA74817}">
      <dgm:prSet phldrT="[Text]"/>
      <dgm:spPr/>
      <dgm:t>
        <a:bodyPr/>
        <a:lstStyle/>
        <a:p>
          <a:r>
            <a:rPr lang="en-US" dirty="0"/>
            <a:t>2000s</a:t>
          </a:r>
        </a:p>
      </dgm:t>
    </dgm:pt>
    <dgm:pt modelId="{E74E75C1-1B02-644B-960B-C283F7E9C1FE}" type="parTrans" cxnId="{AF0864B5-F1D4-AF4A-97A4-F6D32508D8A5}">
      <dgm:prSet/>
      <dgm:spPr/>
      <dgm:t>
        <a:bodyPr/>
        <a:lstStyle/>
        <a:p>
          <a:endParaRPr lang="en-US"/>
        </a:p>
      </dgm:t>
    </dgm:pt>
    <dgm:pt modelId="{E7703954-E3E4-8843-A9C8-1ACC3F44D03E}" type="sibTrans" cxnId="{AF0864B5-F1D4-AF4A-97A4-F6D32508D8A5}">
      <dgm:prSet/>
      <dgm:spPr/>
      <dgm:t>
        <a:bodyPr/>
        <a:lstStyle/>
        <a:p>
          <a:endParaRPr lang="en-US"/>
        </a:p>
      </dgm:t>
    </dgm:pt>
    <dgm:pt modelId="{DD3D6F2E-7307-D949-8E05-A826CEAEAF59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Great Depression (1929–1939)</a:t>
          </a:r>
        </a:p>
      </dgm:t>
    </dgm:pt>
    <dgm:pt modelId="{4B9A73FE-428D-AC44-B62A-FA5F26005703}" type="parTrans" cxnId="{1E58C84B-98B9-BB44-A25F-DEEEA20CDBE7}">
      <dgm:prSet/>
      <dgm:spPr/>
      <dgm:t>
        <a:bodyPr/>
        <a:lstStyle/>
        <a:p>
          <a:endParaRPr lang="en-US"/>
        </a:p>
      </dgm:t>
    </dgm:pt>
    <dgm:pt modelId="{14190B5B-A8F6-3841-BE32-9E9CDA18168E}" type="sibTrans" cxnId="{1E58C84B-98B9-BB44-A25F-DEEEA20CDBE7}">
      <dgm:prSet/>
      <dgm:spPr/>
      <dgm:t>
        <a:bodyPr/>
        <a:lstStyle/>
        <a:p>
          <a:endParaRPr lang="en-US"/>
        </a:p>
      </dgm:t>
    </dgm:pt>
    <dgm:pt modelId="{99A771B8-BA95-0047-AB2B-0E453A4A7625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Cooperative Commonwealth Federation (1932)</a:t>
          </a:r>
        </a:p>
      </dgm:t>
    </dgm:pt>
    <dgm:pt modelId="{A03CBE8D-7DA6-1141-8773-64E41BAE598E}" type="parTrans" cxnId="{F7F29B9A-E8CC-6146-B0AC-DA8D76935F05}">
      <dgm:prSet/>
      <dgm:spPr/>
      <dgm:t>
        <a:bodyPr/>
        <a:lstStyle/>
        <a:p>
          <a:endParaRPr lang="en-US"/>
        </a:p>
      </dgm:t>
    </dgm:pt>
    <dgm:pt modelId="{DACA49AA-F62A-EC40-BAFC-238111691FC5}" type="sibTrans" cxnId="{F7F29B9A-E8CC-6146-B0AC-DA8D76935F05}">
      <dgm:prSet/>
      <dgm:spPr/>
      <dgm:t>
        <a:bodyPr/>
        <a:lstStyle/>
        <a:p>
          <a:endParaRPr lang="en-US"/>
        </a:p>
      </dgm:t>
    </dgm:pt>
    <dgm:pt modelId="{BDFAB416-3075-444C-B454-F6EFF4BB5EEB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World War II (1939–1945)</a:t>
          </a:r>
        </a:p>
      </dgm:t>
    </dgm:pt>
    <dgm:pt modelId="{F399CDB8-A8FB-B64C-9D62-C685DAA75AE2}" type="parTrans" cxnId="{93C6249B-0CD5-404F-977C-415AF4309D28}">
      <dgm:prSet/>
      <dgm:spPr/>
      <dgm:t>
        <a:bodyPr/>
        <a:lstStyle/>
        <a:p>
          <a:endParaRPr lang="en-US"/>
        </a:p>
      </dgm:t>
    </dgm:pt>
    <dgm:pt modelId="{371B258B-3F0C-CC45-A742-8533CB0A8619}" type="sibTrans" cxnId="{93C6249B-0CD5-404F-977C-415AF4309D28}">
      <dgm:prSet/>
      <dgm:spPr/>
      <dgm:t>
        <a:bodyPr/>
        <a:lstStyle/>
        <a:p>
          <a:endParaRPr lang="en-US"/>
        </a:p>
      </dgm:t>
    </dgm:pt>
    <dgm:pt modelId="{66E41988-52C2-BF48-B90F-D67D2B2420D7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Marsh Report on Social Security (1943)</a:t>
          </a:r>
        </a:p>
      </dgm:t>
    </dgm:pt>
    <dgm:pt modelId="{FD1AD3FD-7CE8-5448-9635-39A72D25CBBE}" type="parTrans" cxnId="{F058407D-A4B6-A440-8230-DD34B7D30295}">
      <dgm:prSet/>
      <dgm:spPr/>
      <dgm:t>
        <a:bodyPr/>
        <a:lstStyle/>
        <a:p>
          <a:endParaRPr lang="en-US"/>
        </a:p>
      </dgm:t>
    </dgm:pt>
    <dgm:pt modelId="{7FD15C57-0F27-FC4C-9A30-7AB7A024C605}" type="sibTrans" cxnId="{F058407D-A4B6-A440-8230-DD34B7D30295}">
      <dgm:prSet/>
      <dgm:spPr/>
      <dgm:t>
        <a:bodyPr/>
        <a:lstStyle/>
        <a:p>
          <a:endParaRPr lang="en-US"/>
        </a:p>
      </dgm:t>
    </dgm:pt>
    <dgm:pt modelId="{402C0727-503E-5547-AB0B-EF03789C9277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Baby Boom (1945–1960)</a:t>
          </a:r>
        </a:p>
      </dgm:t>
    </dgm:pt>
    <dgm:pt modelId="{794F545C-F39B-1D44-9A5C-50F551BB4054}" type="parTrans" cxnId="{BFF4188E-A5E0-9C49-B9E7-E12E0D3438EE}">
      <dgm:prSet/>
      <dgm:spPr/>
      <dgm:t>
        <a:bodyPr/>
        <a:lstStyle/>
        <a:p>
          <a:endParaRPr lang="en-US"/>
        </a:p>
      </dgm:t>
    </dgm:pt>
    <dgm:pt modelId="{F09AA2DB-676B-754C-94F1-814998EA8A56}" type="sibTrans" cxnId="{BFF4188E-A5E0-9C49-B9E7-E12E0D3438EE}">
      <dgm:prSet/>
      <dgm:spPr/>
      <dgm:t>
        <a:bodyPr/>
        <a:lstStyle/>
        <a:p>
          <a:endParaRPr lang="en-US"/>
        </a:p>
      </dgm:t>
    </dgm:pt>
    <dgm:pt modelId="{31EE4E56-D98C-4D48-AA76-5128D915122E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Old Age Security Act (1952)</a:t>
          </a:r>
        </a:p>
      </dgm:t>
    </dgm:pt>
    <dgm:pt modelId="{A2D238D6-6740-CF40-B247-B2A912523BE4}" type="parTrans" cxnId="{7FB3A78D-22D9-1A4A-A564-DB4113BC70D2}">
      <dgm:prSet/>
      <dgm:spPr/>
      <dgm:t>
        <a:bodyPr/>
        <a:lstStyle/>
        <a:p>
          <a:endParaRPr lang="en-US"/>
        </a:p>
      </dgm:t>
    </dgm:pt>
    <dgm:pt modelId="{B3CB5134-9067-C244-B717-C4E15A127AC5}" type="sibTrans" cxnId="{7FB3A78D-22D9-1A4A-A564-DB4113BC70D2}">
      <dgm:prSet/>
      <dgm:spPr/>
      <dgm:t>
        <a:bodyPr/>
        <a:lstStyle/>
        <a:p>
          <a:endParaRPr lang="en-US"/>
        </a:p>
      </dgm:t>
    </dgm:pt>
    <dgm:pt modelId="{F6B3DD9A-D3BA-1947-BFA5-7912061DECD5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Unemployment Insurance Act (1956)</a:t>
          </a:r>
        </a:p>
      </dgm:t>
    </dgm:pt>
    <dgm:pt modelId="{1B56FD27-D912-FD4E-87D7-DD6A70E7AA6B}" type="parTrans" cxnId="{321BD356-6191-5541-A53F-745C31AE2637}">
      <dgm:prSet/>
      <dgm:spPr/>
      <dgm:t>
        <a:bodyPr/>
        <a:lstStyle/>
        <a:p>
          <a:endParaRPr lang="en-US"/>
        </a:p>
      </dgm:t>
    </dgm:pt>
    <dgm:pt modelId="{07A9756C-AD40-5848-9BA5-DAD3DB844741}" type="sibTrans" cxnId="{321BD356-6191-5541-A53F-745C31AE2637}">
      <dgm:prSet/>
      <dgm:spPr/>
      <dgm:t>
        <a:bodyPr/>
        <a:lstStyle/>
        <a:p>
          <a:endParaRPr lang="en-US"/>
        </a:p>
      </dgm:t>
    </dgm:pt>
    <dgm:pt modelId="{2B0A8B87-C168-684D-BD46-E2C1116C069B}">
      <dgm:prSet phldrT="[Text]"/>
      <dgm:spPr/>
      <dgm:t>
        <a:bodyPr/>
        <a:lstStyle/>
        <a:p>
          <a:r>
            <a:rPr lang="en-US">
              <a:latin typeface="Arial"/>
              <a:cs typeface="Arial"/>
            </a:rPr>
            <a:t>White Paper (1966)</a:t>
          </a:r>
          <a:endParaRPr lang="en-US" dirty="0">
            <a:latin typeface="Arial"/>
            <a:cs typeface="Arial"/>
          </a:endParaRPr>
        </a:p>
      </dgm:t>
    </dgm:pt>
    <dgm:pt modelId="{A4CF96BD-BD18-904F-A5EA-169BF262FCBB}" type="parTrans" cxnId="{1DC7E250-9597-0B49-B9E3-889F018F0E43}">
      <dgm:prSet/>
      <dgm:spPr/>
      <dgm:t>
        <a:bodyPr/>
        <a:lstStyle/>
        <a:p>
          <a:endParaRPr lang="en-US"/>
        </a:p>
      </dgm:t>
    </dgm:pt>
    <dgm:pt modelId="{E13B114C-683D-1446-9266-99ACA7BCA8BA}" type="sibTrans" cxnId="{1DC7E250-9597-0B49-B9E3-889F018F0E43}">
      <dgm:prSet/>
      <dgm:spPr/>
      <dgm:t>
        <a:bodyPr/>
        <a:lstStyle/>
        <a:p>
          <a:endParaRPr lang="en-US"/>
        </a:p>
      </dgm:t>
    </dgm:pt>
    <dgm:pt modelId="{93114B7A-F1CB-6F46-9891-89F3BD2435A1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Canadian Assistance Plan (1966)</a:t>
          </a:r>
        </a:p>
      </dgm:t>
    </dgm:pt>
    <dgm:pt modelId="{D57BCE26-097A-F640-BBCD-F56A0E9ED37B}" type="parTrans" cxnId="{B4CB441E-697C-E84F-A07F-450EC5EA5DD8}">
      <dgm:prSet/>
      <dgm:spPr/>
      <dgm:t>
        <a:bodyPr/>
        <a:lstStyle/>
        <a:p>
          <a:endParaRPr lang="en-US"/>
        </a:p>
      </dgm:t>
    </dgm:pt>
    <dgm:pt modelId="{0664A5C4-039C-7C4A-87EF-884682EF574D}" type="sibTrans" cxnId="{B4CB441E-697C-E84F-A07F-450EC5EA5DD8}">
      <dgm:prSet/>
      <dgm:spPr/>
      <dgm:t>
        <a:bodyPr/>
        <a:lstStyle/>
        <a:p>
          <a:endParaRPr lang="en-US"/>
        </a:p>
      </dgm:t>
    </dgm:pt>
    <dgm:pt modelId="{4158C3E1-A1C9-B943-9F97-F602F9531161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Immigration Act Amended (1978)</a:t>
          </a:r>
        </a:p>
      </dgm:t>
    </dgm:pt>
    <dgm:pt modelId="{60CE457B-AB70-9849-AFEA-6D4AD884F346}" type="parTrans" cxnId="{297D3F20-E44D-ED48-8114-C6CA97334F0D}">
      <dgm:prSet/>
      <dgm:spPr/>
      <dgm:t>
        <a:bodyPr/>
        <a:lstStyle/>
        <a:p>
          <a:endParaRPr lang="en-US"/>
        </a:p>
      </dgm:t>
    </dgm:pt>
    <dgm:pt modelId="{0720FBCE-59AF-4943-A3F8-86567A2CD06A}" type="sibTrans" cxnId="{297D3F20-E44D-ED48-8114-C6CA97334F0D}">
      <dgm:prSet/>
      <dgm:spPr/>
      <dgm:t>
        <a:bodyPr/>
        <a:lstStyle/>
        <a:p>
          <a:endParaRPr lang="en-US"/>
        </a:p>
      </dgm:t>
    </dgm:pt>
    <dgm:pt modelId="{CE43126C-8742-A242-B1A2-EDEA8C38A4EB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Canada Health Act (1984)</a:t>
          </a:r>
        </a:p>
      </dgm:t>
    </dgm:pt>
    <dgm:pt modelId="{54366EFF-BD99-9B48-9B2B-D7CAE69CBC62}" type="parTrans" cxnId="{FB9FAD8E-4394-DE4C-B6BE-F32B36A4DBA3}">
      <dgm:prSet/>
      <dgm:spPr/>
      <dgm:t>
        <a:bodyPr/>
        <a:lstStyle/>
        <a:p>
          <a:endParaRPr lang="en-US"/>
        </a:p>
      </dgm:t>
    </dgm:pt>
    <dgm:pt modelId="{B3AC79C6-46DD-E242-8434-2EDF67188C6C}" type="sibTrans" cxnId="{FB9FAD8E-4394-DE4C-B6BE-F32B36A4DBA3}">
      <dgm:prSet/>
      <dgm:spPr/>
      <dgm:t>
        <a:bodyPr/>
        <a:lstStyle/>
        <a:p>
          <a:endParaRPr lang="en-US"/>
        </a:p>
      </dgm:t>
    </dgm:pt>
    <dgm:pt modelId="{D4451C9C-DA96-A24B-9248-1381CF59C2B3}">
      <dgm:prSet phldrT="[Text]"/>
      <dgm:spPr/>
      <dgm:t>
        <a:bodyPr/>
        <a:lstStyle/>
        <a:p>
          <a:r>
            <a:rPr lang="en-US" dirty="0" err="1">
              <a:latin typeface="Arial"/>
              <a:cs typeface="Arial"/>
            </a:rPr>
            <a:t>Meech</a:t>
          </a:r>
          <a:r>
            <a:rPr lang="en-US" dirty="0">
              <a:latin typeface="Arial"/>
              <a:cs typeface="Arial"/>
            </a:rPr>
            <a:t> Lake Accord Rejected (1992)</a:t>
          </a:r>
        </a:p>
      </dgm:t>
    </dgm:pt>
    <dgm:pt modelId="{661770B8-EBA4-554E-B0B8-677AAAED1D02}" type="parTrans" cxnId="{307D1F54-4AE5-244A-BE93-DD3EEE68233A}">
      <dgm:prSet/>
      <dgm:spPr/>
      <dgm:t>
        <a:bodyPr/>
        <a:lstStyle/>
        <a:p>
          <a:endParaRPr lang="en-US"/>
        </a:p>
      </dgm:t>
    </dgm:pt>
    <dgm:pt modelId="{1B7879BE-668C-9742-BD54-BC654B5A4681}" type="sibTrans" cxnId="{307D1F54-4AE5-244A-BE93-DD3EEE68233A}">
      <dgm:prSet/>
      <dgm:spPr/>
      <dgm:t>
        <a:bodyPr/>
        <a:lstStyle/>
        <a:p>
          <a:endParaRPr lang="en-US"/>
        </a:p>
      </dgm:t>
    </dgm:pt>
    <dgm:pt modelId="{663A9A81-9631-6A43-8847-D06BED25905E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Social Union Framework Agreement (1999)</a:t>
          </a:r>
        </a:p>
      </dgm:t>
    </dgm:pt>
    <dgm:pt modelId="{044EF7C0-6FBF-1747-BFC3-F3983E85081B}" type="parTrans" cxnId="{CF71A2D4-50E3-9F4C-A08A-5975DB255C66}">
      <dgm:prSet/>
      <dgm:spPr/>
      <dgm:t>
        <a:bodyPr/>
        <a:lstStyle/>
        <a:p>
          <a:endParaRPr lang="en-US"/>
        </a:p>
      </dgm:t>
    </dgm:pt>
    <dgm:pt modelId="{6CFEED8A-F93C-9E4C-A251-0AC6F57AC331}" type="sibTrans" cxnId="{CF71A2D4-50E3-9F4C-A08A-5975DB255C66}">
      <dgm:prSet/>
      <dgm:spPr/>
      <dgm:t>
        <a:bodyPr/>
        <a:lstStyle/>
        <a:p>
          <a:endParaRPr lang="en-US"/>
        </a:p>
      </dgm:t>
    </dgm:pt>
    <dgm:pt modelId="{B1B27D55-1220-BD49-B808-43EB3F447885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Civil Marriage Act (2005)</a:t>
          </a:r>
        </a:p>
      </dgm:t>
    </dgm:pt>
    <dgm:pt modelId="{1DE90609-05B6-134C-B884-4D48553D91F2}" type="parTrans" cxnId="{98C367C1-2976-3E45-967D-133A84536F2E}">
      <dgm:prSet/>
      <dgm:spPr/>
      <dgm:t>
        <a:bodyPr/>
        <a:lstStyle/>
        <a:p>
          <a:endParaRPr lang="en-US"/>
        </a:p>
      </dgm:t>
    </dgm:pt>
    <dgm:pt modelId="{3F7FC720-1701-E44C-98CA-08ADE5B80443}" type="sibTrans" cxnId="{98C367C1-2976-3E45-967D-133A84536F2E}">
      <dgm:prSet/>
      <dgm:spPr/>
      <dgm:t>
        <a:bodyPr/>
        <a:lstStyle/>
        <a:p>
          <a:endParaRPr lang="en-US"/>
        </a:p>
      </dgm:t>
    </dgm:pt>
    <dgm:pt modelId="{BCF8D5CF-515F-F046-9368-D63A5599E6BD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Veterans’ Bill of Rights (2007)</a:t>
          </a:r>
        </a:p>
      </dgm:t>
    </dgm:pt>
    <dgm:pt modelId="{EEC55D45-E996-8745-A42A-601BEB852499}" type="parTrans" cxnId="{4B62658B-0820-5840-8BAA-760660E6B257}">
      <dgm:prSet/>
      <dgm:spPr/>
      <dgm:t>
        <a:bodyPr/>
        <a:lstStyle/>
        <a:p>
          <a:endParaRPr lang="en-US"/>
        </a:p>
      </dgm:t>
    </dgm:pt>
    <dgm:pt modelId="{075120FC-F7F9-4641-84E1-3021014C7663}" type="sibTrans" cxnId="{4B62658B-0820-5840-8BAA-760660E6B257}">
      <dgm:prSet/>
      <dgm:spPr/>
      <dgm:t>
        <a:bodyPr/>
        <a:lstStyle/>
        <a:p>
          <a:endParaRPr lang="en-US"/>
        </a:p>
      </dgm:t>
    </dgm:pt>
    <dgm:pt modelId="{648F728B-9C71-C54E-823C-3B7828207B22}" type="pres">
      <dgm:prSet presAssocID="{EFC3CE9D-F7F1-594D-AAD5-03EB666003F4}" presName="Name0" presStyleCnt="0">
        <dgm:presLayoutVars>
          <dgm:dir/>
          <dgm:animLvl val="lvl"/>
          <dgm:resizeHandles val="exact"/>
        </dgm:presLayoutVars>
      </dgm:prSet>
      <dgm:spPr/>
    </dgm:pt>
    <dgm:pt modelId="{1EC581D8-A3DB-DE48-BFA1-BF08A1D82790}" type="pres">
      <dgm:prSet presAssocID="{661ECACC-ED71-FD41-9648-6460A94806B6}" presName="composite" presStyleCnt="0"/>
      <dgm:spPr/>
    </dgm:pt>
    <dgm:pt modelId="{2A2A30D6-4C1E-2443-8681-FFAE908B3AD4}" type="pres">
      <dgm:prSet presAssocID="{661ECACC-ED71-FD41-9648-6460A94806B6}" presName="parTx" presStyleLbl="node1" presStyleIdx="0" presStyleCnt="9">
        <dgm:presLayoutVars>
          <dgm:chMax val="0"/>
          <dgm:chPref val="0"/>
          <dgm:bulletEnabled val="1"/>
        </dgm:presLayoutVars>
      </dgm:prSet>
      <dgm:spPr/>
    </dgm:pt>
    <dgm:pt modelId="{42F805CF-7842-B943-9EE9-43C8475A676F}" type="pres">
      <dgm:prSet presAssocID="{661ECACC-ED71-FD41-9648-6460A94806B6}" presName="desTx" presStyleLbl="revTx" presStyleIdx="0" presStyleCnt="9">
        <dgm:presLayoutVars>
          <dgm:bulletEnabled val="1"/>
        </dgm:presLayoutVars>
      </dgm:prSet>
      <dgm:spPr/>
    </dgm:pt>
    <dgm:pt modelId="{96F4D8EE-DD71-8A4C-9185-98A423FEDDCF}" type="pres">
      <dgm:prSet presAssocID="{59A6AA84-1252-194B-A791-ED66ADEE55E3}" presName="space" presStyleCnt="0"/>
      <dgm:spPr/>
    </dgm:pt>
    <dgm:pt modelId="{7F9D826E-7870-124E-9CD1-34E2C25FDB63}" type="pres">
      <dgm:prSet presAssocID="{0E81540D-A813-C648-AAC2-6AF0219584DB}" presName="composite" presStyleCnt="0"/>
      <dgm:spPr/>
    </dgm:pt>
    <dgm:pt modelId="{9995618C-B32E-5E45-9FF6-B3FE5CE8CA39}" type="pres">
      <dgm:prSet presAssocID="{0E81540D-A813-C648-AAC2-6AF0219584DB}" presName="parTx" presStyleLbl="node1" presStyleIdx="1" presStyleCnt="9">
        <dgm:presLayoutVars>
          <dgm:chMax val="0"/>
          <dgm:chPref val="0"/>
          <dgm:bulletEnabled val="1"/>
        </dgm:presLayoutVars>
      </dgm:prSet>
      <dgm:spPr/>
    </dgm:pt>
    <dgm:pt modelId="{901FE1FC-BB22-CE4A-8F18-440714072F03}" type="pres">
      <dgm:prSet presAssocID="{0E81540D-A813-C648-AAC2-6AF0219584DB}" presName="desTx" presStyleLbl="revTx" presStyleIdx="1" presStyleCnt="9">
        <dgm:presLayoutVars>
          <dgm:bulletEnabled val="1"/>
        </dgm:presLayoutVars>
      </dgm:prSet>
      <dgm:spPr/>
    </dgm:pt>
    <dgm:pt modelId="{5ECF931C-88DF-624D-BDB5-0D9D67BDDAF8}" type="pres">
      <dgm:prSet presAssocID="{6AA639BD-F428-434D-B3EB-DF02C73B1152}" presName="space" presStyleCnt="0"/>
      <dgm:spPr/>
    </dgm:pt>
    <dgm:pt modelId="{CDDB2A39-6B9E-0947-9E9B-20AD17F9A527}" type="pres">
      <dgm:prSet presAssocID="{BBCB68EE-B2A8-334D-8A8A-DB6E1E1BA193}" presName="composite" presStyleCnt="0"/>
      <dgm:spPr/>
    </dgm:pt>
    <dgm:pt modelId="{C6B62BE6-6D2F-9442-9C6A-A39CD4EC07BF}" type="pres">
      <dgm:prSet presAssocID="{BBCB68EE-B2A8-334D-8A8A-DB6E1E1BA193}" presName="parTx" presStyleLbl="node1" presStyleIdx="2" presStyleCnt="9">
        <dgm:presLayoutVars>
          <dgm:chMax val="0"/>
          <dgm:chPref val="0"/>
          <dgm:bulletEnabled val="1"/>
        </dgm:presLayoutVars>
      </dgm:prSet>
      <dgm:spPr/>
    </dgm:pt>
    <dgm:pt modelId="{DCDF620D-F1F7-3E4F-BF67-A9ABBDA0EC8A}" type="pres">
      <dgm:prSet presAssocID="{BBCB68EE-B2A8-334D-8A8A-DB6E1E1BA193}" presName="desTx" presStyleLbl="revTx" presStyleIdx="2" presStyleCnt="9">
        <dgm:presLayoutVars>
          <dgm:bulletEnabled val="1"/>
        </dgm:presLayoutVars>
      </dgm:prSet>
      <dgm:spPr/>
    </dgm:pt>
    <dgm:pt modelId="{1C2887A1-855C-EC44-AC2E-A2375A148B4E}" type="pres">
      <dgm:prSet presAssocID="{417542B4-8C7A-D649-8B04-BA36C6C8FC93}" presName="space" presStyleCnt="0"/>
      <dgm:spPr/>
    </dgm:pt>
    <dgm:pt modelId="{7BCF45D0-AA2D-404A-A7C8-B8F6689C1B1C}" type="pres">
      <dgm:prSet presAssocID="{2CBC1F8C-914D-6047-9C2E-008D732F0760}" presName="composite" presStyleCnt="0"/>
      <dgm:spPr/>
    </dgm:pt>
    <dgm:pt modelId="{66884FF7-C68C-5642-9D6F-7E6654848661}" type="pres">
      <dgm:prSet presAssocID="{2CBC1F8C-914D-6047-9C2E-008D732F0760}" presName="parTx" presStyleLbl="node1" presStyleIdx="3" presStyleCnt="9">
        <dgm:presLayoutVars>
          <dgm:chMax val="0"/>
          <dgm:chPref val="0"/>
          <dgm:bulletEnabled val="1"/>
        </dgm:presLayoutVars>
      </dgm:prSet>
      <dgm:spPr/>
    </dgm:pt>
    <dgm:pt modelId="{F87CF731-39E0-C64B-A297-65FB588FF02B}" type="pres">
      <dgm:prSet presAssocID="{2CBC1F8C-914D-6047-9C2E-008D732F0760}" presName="desTx" presStyleLbl="revTx" presStyleIdx="3" presStyleCnt="9">
        <dgm:presLayoutVars>
          <dgm:bulletEnabled val="1"/>
        </dgm:presLayoutVars>
      </dgm:prSet>
      <dgm:spPr/>
    </dgm:pt>
    <dgm:pt modelId="{7257F77F-DC2F-A348-8FD2-614FB462D1FB}" type="pres">
      <dgm:prSet presAssocID="{24BFD40B-75DE-BB40-9F26-F3BF81E327F1}" presName="space" presStyleCnt="0"/>
      <dgm:spPr/>
    </dgm:pt>
    <dgm:pt modelId="{5B657A40-3168-1841-90E9-3392CC9AF4B6}" type="pres">
      <dgm:prSet presAssocID="{9CEE1AC3-BEA7-6E42-BCD0-351D0477DD3A}" presName="composite" presStyleCnt="0"/>
      <dgm:spPr/>
    </dgm:pt>
    <dgm:pt modelId="{40ED220D-E7CB-7A45-920F-BC00298D29C0}" type="pres">
      <dgm:prSet presAssocID="{9CEE1AC3-BEA7-6E42-BCD0-351D0477DD3A}" presName="parTx" presStyleLbl="node1" presStyleIdx="4" presStyleCnt="9">
        <dgm:presLayoutVars>
          <dgm:chMax val="0"/>
          <dgm:chPref val="0"/>
          <dgm:bulletEnabled val="1"/>
        </dgm:presLayoutVars>
      </dgm:prSet>
      <dgm:spPr/>
    </dgm:pt>
    <dgm:pt modelId="{8EB350CC-5C22-3848-BD85-909A5034F9E7}" type="pres">
      <dgm:prSet presAssocID="{9CEE1AC3-BEA7-6E42-BCD0-351D0477DD3A}" presName="desTx" presStyleLbl="revTx" presStyleIdx="4" presStyleCnt="9">
        <dgm:presLayoutVars>
          <dgm:bulletEnabled val="1"/>
        </dgm:presLayoutVars>
      </dgm:prSet>
      <dgm:spPr/>
    </dgm:pt>
    <dgm:pt modelId="{7C83C8E8-3C7A-3142-A37C-07F31ECD9910}" type="pres">
      <dgm:prSet presAssocID="{495D3556-0996-4B4F-8965-A9F894D3DFB3}" presName="space" presStyleCnt="0"/>
      <dgm:spPr/>
    </dgm:pt>
    <dgm:pt modelId="{7303CD7F-48B6-BC46-B602-3E7F41C834ED}" type="pres">
      <dgm:prSet presAssocID="{4C5280C5-4D07-B74D-9E5B-BC127BC9DE44}" presName="composite" presStyleCnt="0"/>
      <dgm:spPr/>
    </dgm:pt>
    <dgm:pt modelId="{F3019E49-2420-454A-969B-433846B6A247}" type="pres">
      <dgm:prSet presAssocID="{4C5280C5-4D07-B74D-9E5B-BC127BC9DE44}" presName="parTx" presStyleLbl="node1" presStyleIdx="5" presStyleCnt="9">
        <dgm:presLayoutVars>
          <dgm:chMax val="0"/>
          <dgm:chPref val="0"/>
          <dgm:bulletEnabled val="1"/>
        </dgm:presLayoutVars>
      </dgm:prSet>
      <dgm:spPr/>
    </dgm:pt>
    <dgm:pt modelId="{17C3CF9B-72BE-334D-80E3-9DB1D6FD4994}" type="pres">
      <dgm:prSet presAssocID="{4C5280C5-4D07-B74D-9E5B-BC127BC9DE44}" presName="desTx" presStyleLbl="revTx" presStyleIdx="5" presStyleCnt="9">
        <dgm:presLayoutVars>
          <dgm:bulletEnabled val="1"/>
        </dgm:presLayoutVars>
      </dgm:prSet>
      <dgm:spPr/>
    </dgm:pt>
    <dgm:pt modelId="{622466C0-9822-CD42-B79A-F56E5813BFE3}" type="pres">
      <dgm:prSet presAssocID="{75219716-6A44-1B42-B9B8-5E186BE1C1D8}" presName="space" presStyleCnt="0"/>
      <dgm:spPr/>
    </dgm:pt>
    <dgm:pt modelId="{9C9D894D-9FF5-0B41-8D32-DD4C8A47AFFD}" type="pres">
      <dgm:prSet presAssocID="{F04B69B8-7B40-484A-A4D3-BCA4EF96B3CB}" presName="composite" presStyleCnt="0"/>
      <dgm:spPr/>
    </dgm:pt>
    <dgm:pt modelId="{B027DCFB-A3A4-B540-9D57-832EE9CA37AE}" type="pres">
      <dgm:prSet presAssocID="{F04B69B8-7B40-484A-A4D3-BCA4EF96B3CB}" presName="parTx" presStyleLbl="node1" presStyleIdx="6" presStyleCnt="9">
        <dgm:presLayoutVars>
          <dgm:chMax val="0"/>
          <dgm:chPref val="0"/>
          <dgm:bulletEnabled val="1"/>
        </dgm:presLayoutVars>
      </dgm:prSet>
      <dgm:spPr/>
    </dgm:pt>
    <dgm:pt modelId="{0BD62AB6-A5F3-2F49-BD44-5CA3D38D848F}" type="pres">
      <dgm:prSet presAssocID="{F04B69B8-7B40-484A-A4D3-BCA4EF96B3CB}" presName="desTx" presStyleLbl="revTx" presStyleIdx="6" presStyleCnt="9">
        <dgm:presLayoutVars>
          <dgm:bulletEnabled val="1"/>
        </dgm:presLayoutVars>
      </dgm:prSet>
      <dgm:spPr/>
    </dgm:pt>
    <dgm:pt modelId="{1C625357-3CC3-FB47-922C-BDF7AF9A4677}" type="pres">
      <dgm:prSet presAssocID="{82BAD83D-5785-2642-8E14-9D8E8258CAA8}" presName="space" presStyleCnt="0"/>
      <dgm:spPr/>
    </dgm:pt>
    <dgm:pt modelId="{4F79FBD7-C594-D144-95B1-6A1B8A82B772}" type="pres">
      <dgm:prSet presAssocID="{B819D9DB-696D-1040-B787-F8AB757FD530}" presName="composite" presStyleCnt="0"/>
      <dgm:spPr/>
    </dgm:pt>
    <dgm:pt modelId="{7D8C45C6-4038-0245-A955-5AC98B591F24}" type="pres">
      <dgm:prSet presAssocID="{B819D9DB-696D-1040-B787-F8AB757FD530}" presName="parTx" presStyleLbl="node1" presStyleIdx="7" presStyleCnt="9">
        <dgm:presLayoutVars>
          <dgm:chMax val="0"/>
          <dgm:chPref val="0"/>
          <dgm:bulletEnabled val="1"/>
        </dgm:presLayoutVars>
      </dgm:prSet>
      <dgm:spPr/>
    </dgm:pt>
    <dgm:pt modelId="{4EA3429E-27CA-7B4D-B6C0-C6F8A7C2E4DC}" type="pres">
      <dgm:prSet presAssocID="{B819D9DB-696D-1040-B787-F8AB757FD530}" presName="desTx" presStyleLbl="revTx" presStyleIdx="7" presStyleCnt="9">
        <dgm:presLayoutVars>
          <dgm:bulletEnabled val="1"/>
        </dgm:presLayoutVars>
      </dgm:prSet>
      <dgm:spPr/>
    </dgm:pt>
    <dgm:pt modelId="{C5B8E10B-6F5E-F04D-98FB-B15EB93C2C88}" type="pres">
      <dgm:prSet presAssocID="{1279D4AF-2382-144D-A88E-1AD446130848}" presName="space" presStyleCnt="0"/>
      <dgm:spPr/>
    </dgm:pt>
    <dgm:pt modelId="{567BDC37-066F-EE4C-BC79-85D626F62E07}" type="pres">
      <dgm:prSet presAssocID="{3AA7ACB6-66C5-064C-88CE-5EA86EA74817}" presName="composite" presStyleCnt="0"/>
      <dgm:spPr/>
    </dgm:pt>
    <dgm:pt modelId="{A7CDEB72-97FA-7943-A401-94114BBFCE08}" type="pres">
      <dgm:prSet presAssocID="{3AA7ACB6-66C5-064C-88CE-5EA86EA74817}" presName="parTx" presStyleLbl="node1" presStyleIdx="8" presStyleCnt="9">
        <dgm:presLayoutVars>
          <dgm:chMax val="0"/>
          <dgm:chPref val="0"/>
          <dgm:bulletEnabled val="1"/>
        </dgm:presLayoutVars>
      </dgm:prSet>
      <dgm:spPr/>
    </dgm:pt>
    <dgm:pt modelId="{829017BA-980F-984F-B5F1-42F886BAC4D5}" type="pres">
      <dgm:prSet presAssocID="{3AA7ACB6-66C5-064C-88CE-5EA86EA74817}" presName="desTx" presStyleLbl="revTx" presStyleIdx="8" presStyleCnt="9">
        <dgm:presLayoutVars>
          <dgm:bulletEnabled val="1"/>
        </dgm:presLayoutVars>
      </dgm:prSet>
      <dgm:spPr/>
    </dgm:pt>
  </dgm:ptLst>
  <dgm:cxnLst>
    <dgm:cxn modelId="{E6F7BF06-7133-4C49-87D1-16585450EA5A}" srcId="{EFC3CE9D-F7F1-594D-AAD5-03EB666003F4}" destId="{661ECACC-ED71-FD41-9648-6460A94806B6}" srcOrd="0" destOrd="0" parTransId="{4C590F66-1B45-0B41-8115-40ADCB6DE62D}" sibTransId="{59A6AA84-1252-194B-A791-ED66ADEE55E3}"/>
    <dgm:cxn modelId="{BD977A16-638C-49A6-809E-39CF0D71B00A}" type="presOf" srcId="{EFC3CE9D-F7F1-594D-AAD5-03EB666003F4}" destId="{648F728B-9C71-C54E-823C-3B7828207B22}" srcOrd="0" destOrd="0" presId="urn:microsoft.com/office/officeart/2005/8/layout/chevron1"/>
    <dgm:cxn modelId="{B4CB441E-697C-E84F-A07F-450EC5EA5DD8}" srcId="{9CEE1AC3-BEA7-6E42-BCD0-351D0477DD3A}" destId="{93114B7A-F1CB-6F46-9891-89F3BD2435A1}" srcOrd="1" destOrd="0" parTransId="{D57BCE26-097A-F640-BBCD-F56A0E9ED37B}" sibTransId="{0664A5C4-039C-7C4A-87EF-884682EF574D}"/>
    <dgm:cxn modelId="{297D3F20-E44D-ED48-8114-C6CA97334F0D}" srcId="{4C5280C5-4D07-B74D-9E5B-BC127BC9DE44}" destId="{4158C3E1-A1C9-B943-9F97-F602F9531161}" srcOrd="0" destOrd="0" parTransId="{60CE457B-AB70-9849-AFEA-6D4AD884F346}" sibTransId="{0720FBCE-59AF-4943-A3F8-86567A2CD06A}"/>
    <dgm:cxn modelId="{9E068028-23B2-6341-849F-45509B999D51}" srcId="{EFC3CE9D-F7F1-594D-AAD5-03EB666003F4}" destId="{BBCB68EE-B2A8-334D-8A8A-DB6E1E1BA193}" srcOrd="2" destOrd="0" parTransId="{DFD68B01-281E-744A-B552-F91A12D83E22}" sibTransId="{417542B4-8C7A-D649-8B04-BA36C6C8FC93}"/>
    <dgm:cxn modelId="{2A412E2B-3FFB-4F30-BD31-52D460BCD0F5}" type="presOf" srcId="{F6B3DD9A-D3BA-1947-BFA5-7912061DECD5}" destId="{F87CF731-39E0-C64B-A297-65FB588FF02B}" srcOrd="0" destOrd="1" presId="urn:microsoft.com/office/officeart/2005/8/layout/chevron1"/>
    <dgm:cxn modelId="{98B5E536-7F75-4D2E-85D1-64C67264CE25}" type="presOf" srcId="{99A771B8-BA95-0047-AB2B-0E453A4A7625}" destId="{901FE1FC-BB22-CE4A-8F18-440714072F03}" srcOrd="0" destOrd="0" presId="urn:microsoft.com/office/officeart/2005/8/layout/chevron1"/>
    <dgm:cxn modelId="{CF7A0A38-817A-4876-B2D2-0DA3DCF78FC1}" type="presOf" srcId="{0E81540D-A813-C648-AAC2-6AF0219584DB}" destId="{9995618C-B32E-5E45-9FF6-B3FE5CE8CA39}" srcOrd="0" destOrd="0" presId="urn:microsoft.com/office/officeart/2005/8/layout/chevron1"/>
    <dgm:cxn modelId="{000B5F38-B81F-4D02-B42B-431E651D3968}" type="presOf" srcId="{DD3D6F2E-7307-D949-8E05-A826CEAEAF59}" destId="{42F805CF-7842-B943-9EE9-43C8475A676F}" srcOrd="0" destOrd="0" presId="urn:microsoft.com/office/officeart/2005/8/layout/chevron1"/>
    <dgm:cxn modelId="{F48BC43A-5AFB-4F7B-BDFA-4090C95F871A}" type="presOf" srcId="{402C0727-503E-5547-AB0B-EF03789C9277}" destId="{DCDF620D-F1F7-3E4F-BF67-A9ABBDA0EC8A}" srcOrd="0" destOrd="1" presId="urn:microsoft.com/office/officeart/2005/8/layout/chevron1"/>
    <dgm:cxn modelId="{42E37241-5EE2-42AE-9A69-3AD7112F1856}" type="presOf" srcId="{4C5280C5-4D07-B74D-9E5B-BC127BC9DE44}" destId="{F3019E49-2420-454A-969B-433846B6A247}" srcOrd="0" destOrd="0" presId="urn:microsoft.com/office/officeart/2005/8/layout/chevron1"/>
    <dgm:cxn modelId="{1E58C84B-98B9-BB44-A25F-DEEEA20CDBE7}" srcId="{661ECACC-ED71-FD41-9648-6460A94806B6}" destId="{DD3D6F2E-7307-D949-8E05-A826CEAEAF59}" srcOrd="0" destOrd="0" parTransId="{4B9A73FE-428D-AC44-B62A-FA5F26005703}" sibTransId="{14190B5B-A8F6-3841-BE32-9E9CDA18168E}"/>
    <dgm:cxn modelId="{1DC7E250-9597-0B49-B9E3-889F018F0E43}" srcId="{9CEE1AC3-BEA7-6E42-BCD0-351D0477DD3A}" destId="{2B0A8B87-C168-684D-BD46-E2C1116C069B}" srcOrd="0" destOrd="0" parTransId="{A4CF96BD-BD18-904F-A5EA-169BF262FCBB}" sibTransId="{E13B114C-683D-1446-9266-99ACA7BCA8BA}"/>
    <dgm:cxn modelId="{307D1F54-4AE5-244A-BE93-DD3EEE68233A}" srcId="{B819D9DB-696D-1040-B787-F8AB757FD530}" destId="{D4451C9C-DA96-A24B-9248-1381CF59C2B3}" srcOrd="0" destOrd="0" parTransId="{661770B8-EBA4-554E-B0B8-677AAAED1D02}" sibTransId="{1B7879BE-668C-9742-BD54-BC654B5A4681}"/>
    <dgm:cxn modelId="{B4978455-6DC3-3449-9626-908B735EA618}" srcId="{EFC3CE9D-F7F1-594D-AAD5-03EB666003F4}" destId="{2CBC1F8C-914D-6047-9C2E-008D732F0760}" srcOrd="3" destOrd="0" parTransId="{31FE134D-ABFA-5143-8DFB-868EEECF1CF8}" sibTransId="{24BFD40B-75DE-BB40-9F26-F3BF81E327F1}"/>
    <dgm:cxn modelId="{88B69356-4E77-4915-9547-2ACE7F85EF9A}" type="presOf" srcId="{BDFAB416-3075-444C-B454-F6EFF4BB5EEB}" destId="{901FE1FC-BB22-CE4A-8F18-440714072F03}" srcOrd="0" destOrd="1" presId="urn:microsoft.com/office/officeart/2005/8/layout/chevron1"/>
    <dgm:cxn modelId="{321BD356-6191-5541-A53F-745C31AE2637}" srcId="{2CBC1F8C-914D-6047-9C2E-008D732F0760}" destId="{F6B3DD9A-D3BA-1947-BFA5-7912061DECD5}" srcOrd="1" destOrd="0" parTransId="{1B56FD27-D912-FD4E-87D7-DD6A70E7AA6B}" sibTransId="{07A9756C-AD40-5848-9BA5-DAD3DB844741}"/>
    <dgm:cxn modelId="{1554FD5B-05BB-A143-830F-4EA93400FE8E}" srcId="{EFC3CE9D-F7F1-594D-AAD5-03EB666003F4}" destId="{B819D9DB-696D-1040-B787-F8AB757FD530}" srcOrd="7" destOrd="0" parTransId="{7A3FF85A-EDC4-2C41-82B0-8B9A523327F7}" sibTransId="{1279D4AF-2382-144D-A88E-1AD446130848}"/>
    <dgm:cxn modelId="{5C510367-AC41-6941-9483-86E3E1757543}" srcId="{EFC3CE9D-F7F1-594D-AAD5-03EB666003F4}" destId="{9CEE1AC3-BEA7-6E42-BCD0-351D0477DD3A}" srcOrd="4" destOrd="0" parTransId="{AA03CAA5-FB50-5F4F-A9B9-8666163CF650}" sibTransId="{495D3556-0996-4B4F-8965-A9F894D3DFB3}"/>
    <dgm:cxn modelId="{F058407D-A4B6-A440-8230-DD34B7D30295}" srcId="{BBCB68EE-B2A8-334D-8A8A-DB6E1E1BA193}" destId="{66E41988-52C2-BF48-B90F-D67D2B2420D7}" srcOrd="0" destOrd="0" parTransId="{FD1AD3FD-7CE8-5448-9635-39A72D25CBBE}" sibTransId="{7FD15C57-0F27-FC4C-9A30-7AB7A024C605}"/>
    <dgm:cxn modelId="{F7185281-8002-4110-B9EE-3372785016A9}" type="presOf" srcId="{661ECACC-ED71-FD41-9648-6460A94806B6}" destId="{2A2A30D6-4C1E-2443-8681-FFAE908B3AD4}" srcOrd="0" destOrd="0" presId="urn:microsoft.com/office/officeart/2005/8/layout/chevron1"/>
    <dgm:cxn modelId="{FBCC8782-69F0-4D8D-8392-49684BB3944B}" type="presOf" srcId="{663A9A81-9631-6A43-8847-D06BED25905E}" destId="{4EA3429E-27CA-7B4D-B6C0-C6F8A7C2E4DC}" srcOrd="0" destOrd="1" presId="urn:microsoft.com/office/officeart/2005/8/layout/chevron1"/>
    <dgm:cxn modelId="{120E5D83-5244-4A12-961A-4D2ED75895C4}" type="presOf" srcId="{D4451C9C-DA96-A24B-9248-1381CF59C2B3}" destId="{4EA3429E-27CA-7B4D-B6C0-C6F8A7C2E4DC}" srcOrd="0" destOrd="0" presId="urn:microsoft.com/office/officeart/2005/8/layout/chevron1"/>
    <dgm:cxn modelId="{4B62658B-0820-5840-8BAA-760660E6B257}" srcId="{3AA7ACB6-66C5-064C-88CE-5EA86EA74817}" destId="{BCF8D5CF-515F-F046-9368-D63A5599E6BD}" srcOrd="1" destOrd="0" parTransId="{EEC55D45-E996-8745-A42A-601BEB852499}" sibTransId="{075120FC-F7F9-4641-84E1-3021014C7663}"/>
    <dgm:cxn modelId="{7FB3A78D-22D9-1A4A-A564-DB4113BC70D2}" srcId="{2CBC1F8C-914D-6047-9C2E-008D732F0760}" destId="{31EE4E56-D98C-4D48-AA76-5128D915122E}" srcOrd="0" destOrd="0" parTransId="{A2D238D6-6740-CF40-B247-B2A912523BE4}" sibTransId="{B3CB5134-9067-C244-B717-C4E15A127AC5}"/>
    <dgm:cxn modelId="{BFF4188E-A5E0-9C49-B9E7-E12E0D3438EE}" srcId="{BBCB68EE-B2A8-334D-8A8A-DB6E1E1BA193}" destId="{402C0727-503E-5547-AB0B-EF03789C9277}" srcOrd="1" destOrd="0" parTransId="{794F545C-F39B-1D44-9A5C-50F551BB4054}" sibTransId="{F09AA2DB-676B-754C-94F1-814998EA8A56}"/>
    <dgm:cxn modelId="{FB9FAD8E-4394-DE4C-B6BE-F32B36A4DBA3}" srcId="{F04B69B8-7B40-484A-A4D3-BCA4EF96B3CB}" destId="{CE43126C-8742-A242-B1A2-EDEA8C38A4EB}" srcOrd="0" destOrd="0" parTransId="{54366EFF-BD99-9B48-9B2B-D7CAE69CBC62}" sibTransId="{B3AC79C6-46DD-E242-8434-2EDF67188C6C}"/>
    <dgm:cxn modelId="{C529D38F-48E9-4608-984F-C762A5ABF788}" type="presOf" srcId="{CE43126C-8742-A242-B1A2-EDEA8C38A4EB}" destId="{0BD62AB6-A5F3-2F49-BD44-5CA3D38D848F}" srcOrd="0" destOrd="0" presId="urn:microsoft.com/office/officeart/2005/8/layout/chevron1"/>
    <dgm:cxn modelId="{7251BF93-684D-4283-B639-D2A15C0EAC09}" type="presOf" srcId="{B819D9DB-696D-1040-B787-F8AB757FD530}" destId="{7D8C45C6-4038-0245-A955-5AC98B591F24}" srcOrd="0" destOrd="0" presId="urn:microsoft.com/office/officeart/2005/8/layout/chevron1"/>
    <dgm:cxn modelId="{F7F29B9A-E8CC-6146-B0AC-DA8D76935F05}" srcId="{0E81540D-A813-C648-AAC2-6AF0219584DB}" destId="{99A771B8-BA95-0047-AB2B-0E453A4A7625}" srcOrd="0" destOrd="0" parTransId="{A03CBE8D-7DA6-1141-8773-64E41BAE598E}" sibTransId="{DACA49AA-F62A-EC40-BAFC-238111691FC5}"/>
    <dgm:cxn modelId="{93C6249B-0CD5-404F-977C-415AF4309D28}" srcId="{0E81540D-A813-C648-AAC2-6AF0219584DB}" destId="{BDFAB416-3075-444C-B454-F6EFF4BB5EEB}" srcOrd="1" destOrd="0" parTransId="{F399CDB8-A8FB-B64C-9D62-C685DAA75AE2}" sibTransId="{371B258B-3F0C-CC45-A742-8533CB0A8619}"/>
    <dgm:cxn modelId="{E60DA79F-A605-4D1D-97EF-271C0EB398D3}" type="presOf" srcId="{93114B7A-F1CB-6F46-9891-89F3BD2435A1}" destId="{8EB350CC-5C22-3848-BD85-909A5034F9E7}" srcOrd="0" destOrd="1" presId="urn:microsoft.com/office/officeart/2005/8/layout/chevron1"/>
    <dgm:cxn modelId="{B98229AD-7BE2-B24A-8DA6-1250DC1B7902}" srcId="{EFC3CE9D-F7F1-594D-AAD5-03EB666003F4}" destId="{4C5280C5-4D07-B74D-9E5B-BC127BC9DE44}" srcOrd="5" destOrd="0" parTransId="{620DB03F-37D5-0F42-B38F-E3D66E502DA2}" sibTransId="{75219716-6A44-1B42-B9B8-5E186BE1C1D8}"/>
    <dgm:cxn modelId="{C321DCAF-1288-4B3C-840B-12B0B36E5FB6}" type="presOf" srcId="{BBCB68EE-B2A8-334D-8A8A-DB6E1E1BA193}" destId="{C6B62BE6-6D2F-9442-9C6A-A39CD4EC07BF}" srcOrd="0" destOrd="0" presId="urn:microsoft.com/office/officeart/2005/8/layout/chevron1"/>
    <dgm:cxn modelId="{AF0864B5-F1D4-AF4A-97A4-F6D32508D8A5}" srcId="{EFC3CE9D-F7F1-594D-AAD5-03EB666003F4}" destId="{3AA7ACB6-66C5-064C-88CE-5EA86EA74817}" srcOrd="8" destOrd="0" parTransId="{E74E75C1-1B02-644B-960B-C283F7E9C1FE}" sibTransId="{E7703954-E3E4-8843-A9C8-1ACC3F44D03E}"/>
    <dgm:cxn modelId="{2B7702BC-4328-48D0-BDB0-C44B5482A657}" type="presOf" srcId="{9CEE1AC3-BEA7-6E42-BCD0-351D0477DD3A}" destId="{40ED220D-E7CB-7A45-920F-BC00298D29C0}" srcOrd="0" destOrd="0" presId="urn:microsoft.com/office/officeart/2005/8/layout/chevron1"/>
    <dgm:cxn modelId="{D66D7EBD-CC19-4F9A-9247-2E18A193D1C0}" type="presOf" srcId="{4158C3E1-A1C9-B943-9F97-F602F9531161}" destId="{17C3CF9B-72BE-334D-80E3-9DB1D6FD4994}" srcOrd="0" destOrd="0" presId="urn:microsoft.com/office/officeart/2005/8/layout/chevron1"/>
    <dgm:cxn modelId="{E863CEBE-3DD4-4D96-AA50-8A75028B04DA}" type="presOf" srcId="{B1B27D55-1220-BD49-B808-43EB3F447885}" destId="{829017BA-980F-984F-B5F1-42F886BAC4D5}" srcOrd="0" destOrd="0" presId="urn:microsoft.com/office/officeart/2005/8/layout/chevron1"/>
    <dgm:cxn modelId="{98C367C1-2976-3E45-967D-133A84536F2E}" srcId="{3AA7ACB6-66C5-064C-88CE-5EA86EA74817}" destId="{B1B27D55-1220-BD49-B808-43EB3F447885}" srcOrd="0" destOrd="0" parTransId="{1DE90609-05B6-134C-B884-4D48553D91F2}" sibTransId="{3F7FC720-1701-E44C-98CA-08ADE5B80443}"/>
    <dgm:cxn modelId="{3775EBC7-598F-420A-8E34-219E4015DFBD}" type="presOf" srcId="{F04B69B8-7B40-484A-A4D3-BCA4EF96B3CB}" destId="{B027DCFB-A3A4-B540-9D57-832EE9CA37AE}" srcOrd="0" destOrd="0" presId="urn:microsoft.com/office/officeart/2005/8/layout/chevron1"/>
    <dgm:cxn modelId="{D5AF0AC9-8C39-4800-A10F-8542EA4B0772}" type="presOf" srcId="{2CBC1F8C-914D-6047-9C2E-008D732F0760}" destId="{66884FF7-C68C-5642-9D6F-7E6654848661}" srcOrd="0" destOrd="0" presId="urn:microsoft.com/office/officeart/2005/8/layout/chevron1"/>
    <dgm:cxn modelId="{3B4BA1CC-11C9-42BB-81F1-F31EB481D564}" type="presOf" srcId="{3AA7ACB6-66C5-064C-88CE-5EA86EA74817}" destId="{A7CDEB72-97FA-7943-A401-94114BBFCE08}" srcOrd="0" destOrd="0" presId="urn:microsoft.com/office/officeart/2005/8/layout/chevron1"/>
    <dgm:cxn modelId="{90FF9CCF-6DC0-4E0B-883A-4B400EC1FCFD}" type="presOf" srcId="{2B0A8B87-C168-684D-BD46-E2C1116C069B}" destId="{8EB350CC-5C22-3848-BD85-909A5034F9E7}" srcOrd="0" destOrd="0" presId="urn:microsoft.com/office/officeart/2005/8/layout/chevron1"/>
    <dgm:cxn modelId="{94936AD1-D113-48C9-9655-1540AD8426E6}" type="presOf" srcId="{BCF8D5CF-515F-F046-9368-D63A5599E6BD}" destId="{829017BA-980F-984F-B5F1-42F886BAC4D5}" srcOrd="0" destOrd="1" presId="urn:microsoft.com/office/officeart/2005/8/layout/chevron1"/>
    <dgm:cxn modelId="{CF71A2D4-50E3-9F4C-A08A-5975DB255C66}" srcId="{B819D9DB-696D-1040-B787-F8AB757FD530}" destId="{663A9A81-9631-6A43-8847-D06BED25905E}" srcOrd="1" destOrd="0" parTransId="{044EF7C0-6FBF-1747-BFC3-F3983E85081B}" sibTransId="{6CFEED8A-F93C-9E4C-A251-0AC6F57AC331}"/>
    <dgm:cxn modelId="{203CE2D7-98D1-C140-82AB-04D40295DB9E}" srcId="{EFC3CE9D-F7F1-594D-AAD5-03EB666003F4}" destId="{F04B69B8-7B40-484A-A4D3-BCA4EF96B3CB}" srcOrd="6" destOrd="0" parTransId="{39FBC168-1C5A-1D47-864C-BE0174E3C036}" sibTransId="{82BAD83D-5785-2642-8E14-9D8E8258CAA8}"/>
    <dgm:cxn modelId="{54F07BE4-65DA-4B89-9ACE-4E38405A6D8E}" type="presOf" srcId="{31EE4E56-D98C-4D48-AA76-5128D915122E}" destId="{F87CF731-39E0-C64B-A297-65FB588FF02B}" srcOrd="0" destOrd="0" presId="urn:microsoft.com/office/officeart/2005/8/layout/chevron1"/>
    <dgm:cxn modelId="{CDE9D9F5-52B8-42A2-B544-F84668F3A62E}" type="presOf" srcId="{66E41988-52C2-BF48-B90F-D67D2B2420D7}" destId="{DCDF620D-F1F7-3E4F-BF67-A9ABBDA0EC8A}" srcOrd="0" destOrd="0" presId="urn:microsoft.com/office/officeart/2005/8/layout/chevron1"/>
    <dgm:cxn modelId="{82B632FA-5651-E44D-8DF1-04547BF9494C}" srcId="{EFC3CE9D-F7F1-594D-AAD5-03EB666003F4}" destId="{0E81540D-A813-C648-AAC2-6AF0219584DB}" srcOrd="1" destOrd="0" parTransId="{3D58813E-F5FD-C549-B64D-B2578DAD6790}" sibTransId="{6AA639BD-F428-434D-B3EB-DF02C73B1152}"/>
    <dgm:cxn modelId="{CCCD2784-D40C-439E-8285-5BF9669E626E}" type="presParOf" srcId="{648F728B-9C71-C54E-823C-3B7828207B22}" destId="{1EC581D8-A3DB-DE48-BFA1-BF08A1D82790}" srcOrd="0" destOrd="0" presId="urn:microsoft.com/office/officeart/2005/8/layout/chevron1"/>
    <dgm:cxn modelId="{043A1F00-20A1-43AE-9076-923B7EAF8B54}" type="presParOf" srcId="{1EC581D8-A3DB-DE48-BFA1-BF08A1D82790}" destId="{2A2A30D6-4C1E-2443-8681-FFAE908B3AD4}" srcOrd="0" destOrd="0" presId="urn:microsoft.com/office/officeart/2005/8/layout/chevron1"/>
    <dgm:cxn modelId="{175904D1-4F99-4C97-BC50-230AC02B1498}" type="presParOf" srcId="{1EC581D8-A3DB-DE48-BFA1-BF08A1D82790}" destId="{42F805CF-7842-B943-9EE9-43C8475A676F}" srcOrd="1" destOrd="0" presId="urn:microsoft.com/office/officeart/2005/8/layout/chevron1"/>
    <dgm:cxn modelId="{A592425F-6F4A-44C9-A31D-BE6BAA9438F4}" type="presParOf" srcId="{648F728B-9C71-C54E-823C-3B7828207B22}" destId="{96F4D8EE-DD71-8A4C-9185-98A423FEDDCF}" srcOrd="1" destOrd="0" presId="urn:microsoft.com/office/officeart/2005/8/layout/chevron1"/>
    <dgm:cxn modelId="{23C6CBBB-BB58-47EF-8B67-8A82EFAB38A0}" type="presParOf" srcId="{648F728B-9C71-C54E-823C-3B7828207B22}" destId="{7F9D826E-7870-124E-9CD1-34E2C25FDB63}" srcOrd="2" destOrd="0" presId="urn:microsoft.com/office/officeart/2005/8/layout/chevron1"/>
    <dgm:cxn modelId="{6B59D5C6-9A3A-440B-86DF-DAD129961619}" type="presParOf" srcId="{7F9D826E-7870-124E-9CD1-34E2C25FDB63}" destId="{9995618C-B32E-5E45-9FF6-B3FE5CE8CA39}" srcOrd="0" destOrd="0" presId="urn:microsoft.com/office/officeart/2005/8/layout/chevron1"/>
    <dgm:cxn modelId="{7C517940-2E92-4ACE-BF84-EB9DCCBD37AE}" type="presParOf" srcId="{7F9D826E-7870-124E-9CD1-34E2C25FDB63}" destId="{901FE1FC-BB22-CE4A-8F18-440714072F03}" srcOrd="1" destOrd="0" presId="urn:microsoft.com/office/officeart/2005/8/layout/chevron1"/>
    <dgm:cxn modelId="{41D1B294-9761-49F9-99E2-907EB4A816AD}" type="presParOf" srcId="{648F728B-9C71-C54E-823C-3B7828207B22}" destId="{5ECF931C-88DF-624D-BDB5-0D9D67BDDAF8}" srcOrd="3" destOrd="0" presId="urn:microsoft.com/office/officeart/2005/8/layout/chevron1"/>
    <dgm:cxn modelId="{943A8FD7-4994-48FC-AA6B-BD6880DEAEDB}" type="presParOf" srcId="{648F728B-9C71-C54E-823C-3B7828207B22}" destId="{CDDB2A39-6B9E-0947-9E9B-20AD17F9A527}" srcOrd="4" destOrd="0" presId="urn:microsoft.com/office/officeart/2005/8/layout/chevron1"/>
    <dgm:cxn modelId="{C2787D67-87CC-4BE9-9F94-112E25828E7C}" type="presParOf" srcId="{CDDB2A39-6B9E-0947-9E9B-20AD17F9A527}" destId="{C6B62BE6-6D2F-9442-9C6A-A39CD4EC07BF}" srcOrd="0" destOrd="0" presId="urn:microsoft.com/office/officeart/2005/8/layout/chevron1"/>
    <dgm:cxn modelId="{1665391F-7ACA-44D1-B45F-5D5527483276}" type="presParOf" srcId="{CDDB2A39-6B9E-0947-9E9B-20AD17F9A527}" destId="{DCDF620D-F1F7-3E4F-BF67-A9ABBDA0EC8A}" srcOrd="1" destOrd="0" presId="urn:microsoft.com/office/officeart/2005/8/layout/chevron1"/>
    <dgm:cxn modelId="{F998D095-2926-4B23-A78F-5110C458F436}" type="presParOf" srcId="{648F728B-9C71-C54E-823C-3B7828207B22}" destId="{1C2887A1-855C-EC44-AC2E-A2375A148B4E}" srcOrd="5" destOrd="0" presId="urn:microsoft.com/office/officeart/2005/8/layout/chevron1"/>
    <dgm:cxn modelId="{DDB7E1C4-2A3B-48F6-8303-48787514398A}" type="presParOf" srcId="{648F728B-9C71-C54E-823C-3B7828207B22}" destId="{7BCF45D0-AA2D-404A-A7C8-B8F6689C1B1C}" srcOrd="6" destOrd="0" presId="urn:microsoft.com/office/officeart/2005/8/layout/chevron1"/>
    <dgm:cxn modelId="{8399F95C-6E56-409C-9EC3-AC3710BC9C3B}" type="presParOf" srcId="{7BCF45D0-AA2D-404A-A7C8-B8F6689C1B1C}" destId="{66884FF7-C68C-5642-9D6F-7E6654848661}" srcOrd="0" destOrd="0" presId="urn:microsoft.com/office/officeart/2005/8/layout/chevron1"/>
    <dgm:cxn modelId="{47E60430-8E7B-4915-91B0-BF08F7965B21}" type="presParOf" srcId="{7BCF45D0-AA2D-404A-A7C8-B8F6689C1B1C}" destId="{F87CF731-39E0-C64B-A297-65FB588FF02B}" srcOrd="1" destOrd="0" presId="urn:microsoft.com/office/officeart/2005/8/layout/chevron1"/>
    <dgm:cxn modelId="{B867845D-99E9-4027-A21B-44567E94A5FD}" type="presParOf" srcId="{648F728B-9C71-C54E-823C-3B7828207B22}" destId="{7257F77F-DC2F-A348-8FD2-614FB462D1FB}" srcOrd="7" destOrd="0" presId="urn:microsoft.com/office/officeart/2005/8/layout/chevron1"/>
    <dgm:cxn modelId="{B092751A-5437-46D6-9434-332882BFADDD}" type="presParOf" srcId="{648F728B-9C71-C54E-823C-3B7828207B22}" destId="{5B657A40-3168-1841-90E9-3392CC9AF4B6}" srcOrd="8" destOrd="0" presId="urn:microsoft.com/office/officeart/2005/8/layout/chevron1"/>
    <dgm:cxn modelId="{18193F87-51D2-44DA-B16F-42E732ED4BF4}" type="presParOf" srcId="{5B657A40-3168-1841-90E9-3392CC9AF4B6}" destId="{40ED220D-E7CB-7A45-920F-BC00298D29C0}" srcOrd="0" destOrd="0" presId="urn:microsoft.com/office/officeart/2005/8/layout/chevron1"/>
    <dgm:cxn modelId="{582BDBD9-0801-4148-B503-20D5A0F1B12C}" type="presParOf" srcId="{5B657A40-3168-1841-90E9-3392CC9AF4B6}" destId="{8EB350CC-5C22-3848-BD85-909A5034F9E7}" srcOrd="1" destOrd="0" presId="urn:microsoft.com/office/officeart/2005/8/layout/chevron1"/>
    <dgm:cxn modelId="{E8A11805-2FF2-4B50-A42B-F7DFD2A84185}" type="presParOf" srcId="{648F728B-9C71-C54E-823C-3B7828207B22}" destId="{7C83C8E8-3C7A-3142-A37C-07F31ECD9910}" srcOrd="9" destOrd="0" presId="urn:microsoft.com/office/officeart/2005/8/layout/chevron1"/>
    <dgm:cxn modelId="{0F364EB1-DDD4-4FFE-AD1A-E302FEE723AD}" type="presParOf" srcId="{648F728B-9C71-C54E-823C-3B7828207B22}" destId="{7303CD7F-48B6-BC46-B602-3E7F41C834ED}" srcOrd="10" destOrd="0" presId="urn:microsoft.com/office/officeart/2005/8/layout/chevron1"/>
    <dgm:cxn modelId="{0783B627-BA94-474C-B2AE-63782DD97524}" type="presParOf" srcId="{7303CD7F-48B6-BC46-B602-3E7F41C834ED}" destId="{F3019E49-2420-454A-969B-433846B6A247}" srcOrd="0" destOrd="0" presId="urn:microsoft.com/office/officeart/2005/8/layout/chevron1"/>
    <dgm:cxn modelId="{C52F38EA-192A-42CF-BF24-2169882B9306}" type="presParOf" srcId="{7303CD7F-48B6-BC46-B602-3E7F41C834ED}" destId="{17C3CF9B-72BE-334D-80E3-9DB1D6FD4994}" srcOrd="1" destOrd="0" presId="urn:microsoft.com/office/officeart/2005/8/layout/chevron1"/>
    <dgm:cxn modelId="{776A4018-CDC2-419E-9660-F951438E05D8}" type="presParOf" srcId="{648F728B-9C71-C54E-823C-3B7828207B22}" destId="{622466C0-9822-CD42-B79A-F56E5813BFE3}" srcOrd="11" destOrd="0" presId="urn:microsoft.com/office/officeart/2005/8/layout/chevron1"/>
    <dgm:cxn modelId="{2570E49F-7D59-4F84-AE29-96EE14B38D8F}" type="presParOf" srcId="{648F728B-9C71-C54E-823C-3B7828207B22}" destId="{9C9D894D-9FF5-0B41-8D32-DD4C8A47AFFD}" srcOrd="12" destOrd="0" presId="urn:microsoft.com/office/officeart/2005/8/layout/chevron1"/>
    <dgm:cxn modelId="{8E10C402-3676-45CE-B823-0AA5D2BBED56}" type="presParOf" srcId="{9C9D894D-9FF5-0B41-8D32-DD4C8A47AFFD}" destId="{B027DCFB-A3A4-B540-9D57-832EE9CA37AE}" srcOrd="0" destOrd="0" presId="urn:microsoft.com/office/officeart/2005/8/layout/chevron1"/>
    <dgm:cxn modelId="{4E26B859-3AD3-4DC4-9960-2440AE83A67E}" type="presParOf" srcId="{9C9D894D-9FF5-0B41-8D32-DD4C8A47AFFD}" destId="{0BD62AB6-A5F3-2F49-BD44-5CA3D38D848F}" srcOrd="1" destOrd="0" presId="urn:microsoft.com/office/officeart/2005/8/layout/chevron1"/>
    <dgm:cxn modelId="{97EC0BA0-9364-4CFD-BBB4-170304A9294F}" type="presParOf" srcId="{648F728B-9C71-C54E-823C-3B7828207B22}" destId="{1C625357-3CC3-FB47-922C-BDF7AF9A4677}" srcOrd="13" destOrd="0" presId="urn:microsoft.com/office/officeart/2005/8/layout/chevron1"/>
    <dgm:cxn modelId="{2E95CA02-517C-459E-A2BE-AC29239682BA}" type="presParOf" srcId="{648F728B-9C71-C54E-823C-3B7828207B22}" destId="{4F79FBD7-C594-D144-95B1-6A1B8A82B772}" srcOrd="14" destOrd="0" presId="urn:microsoft.com/office/officeart/2005/8/layout/chevron1"/>
    <dgm:cxn modelId="{F088A6D5-47B5-458B-B771-C68C04303BDA}" type="presParOf" srcId="{4F79FBD7-C594-D144-95B1-6A1B8A82B772}" destId="{7D8C45C6-4038-0245-A955-5AC98B591F24}" srcOrd="0" destOrd="0" presId="urn:microsoft.com/office/officeart/2005/8/layout/chevron1"/>
    <dgm:cxn modelId="{E3562F02-F9E6-421D-B09F-63B547D356A6}" type="presParOf" srcId="{4F79FBD7-C594-D144-95B1-6A1B8A82B772}" destId="{4EA3429E-27CA-7B4D-B6C0-C6F8A7C2E4DC}" srcOrd="1" destOrd="0" presId="urn:microsoft.com/office/officeart/2005/8/layout/chevron1"/>
    <dgm:cxn modelId="{0E1AB134-90A5-45BA-92E6-27C2C631F2CB}" type="presParOf" srcId="{648F728B-9C71-C54E-823C-3B7828207B22}" destId="{C5B8E10B-6F5E-F04D-98FB-B15EB93C2C88}" srcOrd="15" destOrd="0" presId="urn:microsoft.com/office/officeart/2005/8/layout/chevron1"/>
    <dgm:cxn modelId="{3423BE12-F20C-4D98-9DCD-9B08A57AD50E}" type="presParOf" srcId="{648F728B-9C71-C54E-823C-3B7828207B22}" destId="{567BDC37-066F-EE4C-BC79-85D626F62E07}" srcOrd="16" destOrd="0" presId="urn:microsoft.com/office/officeart/2005/8/layout/chevron1"/>
    <dgm:cxn modelId="{5C6DACA0-C452-4222-8F19-884359095C76}" type="presParOf" srcId="{567BDC37-066F-EE4C-BC79-85D626F62E07}" destId="{A7CDEB72-97FA-7943-A401-94114BBFCE08}" srcOrd="0" destOrd="0" presId="urn:microsoft.com/office/officeart/2005/8/layout/chevron1"/>
    <dgm:cxn modelId="{2EAC064D-5C1A-465B-9870-AB7C31186FAA}" type="presParOf" srcId="{567BDC37-066F-EE4C-BC79-85D626F62E07}" destId="{829017BA-980F-984F-B5F1-42F886BAC4D5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C3CE9D-F7F1-594D-AAD5-03EB666003F4}" type="doc">
      <dgm:prSet loTypeId="urn:microsoft.com/office/officeart/2005/8/layout/chevron1" loCatId="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n-CA"/>
        </a:p>
      </dgm:t>
    </dgm:pt>
    <dgm:pt modelId="{661ECACC-ED71-FD41-9648-6460A94806B6}">
      <dgm:prSet phldrT="[Text]"/>
      <dgm:spPr/>
      <dgm:t>
        <a:bodyPr/>
        <a:lstStyle/>
        <a:p>
          <a:r>
            <a:rPr lang="en-US" dirty="0"/>
            <a:t>1920s</a:t>
          </a:r>
        </a:p>
      </dgm:t>
    </dgm:pt>
    <dgm:pt modelId="{4C590F66-1B45-0B41-8115-40ADCB6DE62D}" type="parTrans" cxnId="{E6F7BF06-7133-4C49-87D1-16585450EA5A}">
      <dgm:prSet/>
      <dgm:spPr/>
      <dgm:t>
        <a:bodyPr/>
        <a:lstStyle/>
        <a:p>
          <a:endParaRPr lang="en-US"/>
        </a:p>
      </dgm:t>
    </dgm:pt>
    <dgm:pt modelId="{59A6AA84-1252-194B-A791-ED66ADEE55E3}" type="sibTrans" cxnId="{E6F7BF06-7133-4C49-87D1-16585450EA5A}">
      <dgm:prSet/>
      <dgm:spPr/>
      <dgm:t>
        <a:bodyPr/>
        <a:lstStyle/>
        <a:p>
          <a:endParaRPr lang="en-US"/>
        </a:p>
      </dgm:t>
    </dgm:pt>
    <dgm:pt modelId="{0E81540D-A813-C648-AAC2-6AF0219584DB}">
      <dgm:prSet phldrT="[Text]"/>
      <dgm:spPr/>
      <dgm:t>
        <a:bodyPr/>
        <a:lstStyle/>
        <a:p>
          <a:r>
            <a:rPr lang="en-US" dirty="0"/>
            <a:t>1930s</a:t>
          </a:r>
        </a:p>
      </dgm:t>
    </dgm:pt>
    <dgm:pt modelId="{3D58813E-F5FD-C549-B64D-B2578DAD6790}" type="parTrans" cxnId="{82B632FA-5651-E44D-8DF1-04547BF9494C}">
      <dgm:prSet/>
      <dgm:spPr/>
      <dgm:t>
        <a:bodyPr/>
        <a:lstStyle/>
        <a:p>
          <a:endParaRPr lang="en-US"/>
        </a:p>
      </dgm:t>
    </dgm:pt>
    <dgm:pt modelId="{6AA639BD-F428-434D-B3EB-DF02C73B1152}" type="sibTrans" cxnId="{82B632FA-5651-E44D-8DF1-04547BF9494C}">
      <dgm:prSet/>
      <dgm:spPr/>
      <dgm:t>
        <a:bodyPr/>
        <a:lstStyle/>
        <a:p>
          <a:endParaRPr lang="en-US"/>
        </a:p>
      </dgm:t>
    </dgm:pt>
    <dgm:pt modelId="{BBCB68EE-B2A8-334D-8A8A-DB6E1E1BA193}">
      <dgm:prSet phldrT="[Text]"/>
      <dgm:spPr/>
      <dgm:t>
        <a:bodyPr/>
        <a:lstStyle/>
        <a:p>
          <a:r>
            <a:rPr lang="en-US" dirty="0"/>
            <a:t>1940s</a:t>
          </a:r>
        </a:p>
      </dgm:t>
    </dgm:pt>
    <dgm:pt modelId="{DFD68B01-281E-744A-B552-F91A12D83E22}" type="parTrans" cxnId="{9E068028-23B2-6341-849F-45509B999D51}">
      <dgm:prSet/>
      <dgm:spPr/>
      <dgm:t>
        <a:bodyPr/>
        <a:lstStyle/>
        <a:p>
          <a:endParaRPr lang="en-US"/>
        </a:p>
      </dgm:t>
    </dgm:pt>
    <dgm:pt modelId="{417542B4-8C7A-D649-8B04-BA36C6C8FC93}" type="sibTrans" cxnId="{9E068028-23B2-6341-849F-45509B999D51}">
      <dgm:prSet/>
      <dgm:spPr/>
      <dgm:t>
        <a:bodyPr/>
        <a:lstStyle/>
        <a:p>
          <a:endParaRPr lang="en-US"/>
        </a:p>
      </dgm:t>
    </dgm:pt>
    <dgm:pt modelId="{2CBC1F8C-914D-6047-9C2E-008D732F0760}">
      <dgm:prSet phldrT="[Text]"/>
      <dgm:spPr/>
      <dgm:t>
        <a:bodyPr/>
        <a:lstStyle/>
        <a:p>
          <a:r>
            <a:rPr lang="en-US" dirty="0"/>
            <a:t>1950s</a:t>
          </a:r>
        </a:p>
      </dgm:t>
    </dgm:pt>
    <dgm:pt modelId="{31FE134D-ABFA-5143-8DFB-868EEECF1CF8}" type="parTrans" cxnId="{B4978455-6DC3-3449-9626-908B735EA618}">
      <dgm:prSet/>
      <dgm:spPr/>
      <dgm:t>
        <a:bodyPr/>
        <a:lstStyle/>
        <a:p>
          <a:endParaRPr lang="en-US"/>
        </a:p>
      </dgm:t>
    </dgm:pt>
    <dgm:pt modelId="{24BFD40B-75DE-BB40-9F26-F3BF81E327F1}" type="sibTrans" cxnId="{B4978455-6DC3-3449-9626-908B735EA618}">
      <dgm:prSet/>
      <dgm:spPr/>
      <dgm:t>
        <a:bodyPr/>
        <a:lstStyle/>
        <a:p>
          <a:endParaRPr lang="en-US"/>
        </a:p>
      </dgm:t>
    </dgm:pt>
    <dgm:pt modelId="{9CEE1AC3-BEA7-6E42-BCD0-351D0477DD3A}">
      <dgm:prSet phldrT="[Text]"/>
      <dgm:spPr/>
      <dgm:t>
        <a:bodyPr/>
        <a:lstStyle/>
        <a:p>
          <a:r>
            <a:rPr lang="en-US" dirty="0"/>
            <a:t>1960s</a:t>
          </a:r>
        </a:p>
      </dgm:t>
    </dgm:pt>
    <dgm:pt modelId="{AA03CAA5-FB50-5F4F-A9B9-8666163CF650}" type="parTrans" cxnId="{5C510367-AC41-6941-9483-86E3E1757543}">
      <dgm:prSet/>
      <dgm:spPr/>
      <dgm:t>
        <a:bodyPr/>
        <a:lstStyle/>
        <a:p>
          <a:endParaRPr lang="en-US"/>
        </a:p>
      </dgm:t>
    </dgm:pt>
    <dgm:pt modelId="{495D3556-0996-4B4F-8965-A9F894D3DFB3}" type="sibTrans" cxnId="{5C510367-AC41-6941-9483-86E3E1757543}">
      <dgm:prSet/>
      <dgm:spPr/>
      <dgm:t>
        <a:bodyPr/>
        <a:lstStyle/>
        <a:p>
          <a:endParaRPr lang="en-US"/>
        </a:p>
      </dgm:t>
    </dgm:pt>
    <dgm:pt modelId="{4C5280C5-4D07-B74D-9E5B-BC127BC9DE44}">
      <dgm:prSet phldrT="[Text]"/>
      <dgm:spPr/>
      <dgm:t>
        <a:bodyPr/>
        <a:lstStyle/>
        <a:p>
          <a:r>
            <a:rPr lang="en-US" dirty="0"/>
            <a:t>1970s</a:t>
          </a:r>
        </a:p>
      </dgm:t>
    </dgm:pt>
    <dgm:pt modelId="{620DB03F-37D5-0F42-B38F-E3D66E502DA2}" type="parTrans" cxnId="{B98229AD-7BE2-B24A-8DA6-1250DC1B7902}">
      <dgm:prSet/>
      <dgm:spPr/>
      <dgm:t>
        <a:bodyPr/>
        <a:lstStyle/>
        <a:p>
          <a:endParaRPr lang="en-US"/>
        </a:p>
      </dgm:t>
    </dgm:pt>
    <dgm:pt modelId="{75219716-6A44-1B42-B9B8-5E186BE1C1D8}" type="sibTrans" cxnId="{B98229AD-7BE2-B24A-8DA6-1250DC1B7902}">
      <dgm:prSet/>
      <dgm:spPr/>
      <dgm:t>
        <a:bodyPr/>
        <a:lstStyle/>
        <a:p>
          <a:endParaRPr lang="en-US"/>
        </a:p>
      </dgm:t>
    </dgm:pt>
    <dgm:pt modelId="{F04B69B8-7B40-484A-A4D3-BCA4EF96B3CB}">
      <dgm:prSet phldrT="[Text]"/>
      <dgm:spPr/>
      <dgm:t>
        <a:bodyPr/>
        <a:lstStyle/>
        <a:p>
          <a:r>
            <a:rPr lang="en-US" dirty="0"/>
            <a:t>1980s</a:t>
          </a:r>
        </a:p>
      </dgm:t>
    </dgm:pt>
    <dgm:pt modelId="{39FBC168-1C5A-1D47-864C-BE0174E3C036}" type="parTrans" cxnId="{203CE2D7-98D1-C140-82AB-04D40295DB9E}">
      <dgm:prSet/>
      <dgm:spPr/>
      <dgm:t>
        <a:bodyPr/>
        <a:lstStyle/>
        <a:p>
          <a:endParaRPr lang="en-US"/>
        </a:p>
      </dgm:t>
    </dgm:pt>
    <dgm:pt modelId="{82BAD83D-5785-2642-8E14-9D8E8258CAA8}" type="sibTrans" cxnId="{203CE2D7-98D1-C140-82AB-04D40295DB9E}">
      <dgm:prSet/>
      <dgm:spPr/>
      <dgm:t>
        <a:bodyPr/>
        <a:lstStyle/>
        <a:p>
          <a:endParaRPr lang="en-US"/>
        </a:p>
      </dgm:t>
    </dgm:pt>
    <dgm:pt modelId="{B819D9DB-696D-1040-B787-F8AB757FD530}">
      <dgm:prSet phldrT="[Text]"/>
      <dgm:spPr/>
      <dgm:t>
        <a:bodyPr/>
        <a:lstStyle/>
        <a:p>
          <a:r>
            <a:rPr lang="en-US" dirty="0"/>
            <a:t>1990s</a:t>
          </a:r>
        </a:p>
      </dgm:t>
    </dgm:pt>
    <dgm:pt modelId="{7A3FF85A-EDC4-2C41-82B0-8B9A523327F7}" type="parTrans" cxnId="{1554FD5B-05BB-A143-830F-4EA93400FE8E}">
      <dgm:prSet/>
      <dgm:spPr/>
      <dgm:t>
        <a:bodyPr/>
        <a:lstStyle/>
        <a:p>
          <a:endParaRPr lang="en-US"/>
        </a:p>
      </dgm:t>
    </dgm:pt>
    <dgm:pt modelId="{1279D4AF-2382-144D-A88E-1AD446130848}" type="sibTrans" cxnId="{1554FD5B-05BB-A143-830F-4EA93400FE8E}">
      <dgm:prSet/>
      <dgm:spPr/>
      <dgm:t>
        <a:bodyPr/>
        <a:lstStyle/>
        <a:p>
          <a:endParaRPr lang="en-US"/>
        </a:p>
      </dgm:t>
    </dgm:pt>
    <dgm:pt modelId="{3AA7ACB6-66C5-064C-88CE-5EA86EA74817}">
      <dgm:prSet phldrT="[Text]"/>
      <dgm:spPr/>
      <dgm:t>
        <a:bodyPr/>
        <a:lstStyle/>
        <a:p>
          <a:r>
            <a:rPr lang="en-US" dirty="0"/>
            <a:t>2000s</a:t>
          </a:r>
        </a:p>
      </dgm:t>
    </dgm:pt>
    <dgm:pt modelId="{E74E75C1-1B02-644B-960B-C283F7E9C1FE}" type="parTrans" cxnId="{AF0864B5-F1D4-AF4A-97A4-F6D32508D8A5}">
      <dgm:prSet/>
      <dgm:spPr/>
      <dgm:t>
        <a:bodyPr/>
        <a:lstStyle/>
        <a:p>
          <a:endParaRPr lang="en-US"/>
        </a:p>
      </dgm:t>
    </dgm:pt>
    <dgm:pt modelId="{E7703954-E3E4-8843-A9C8-1ACC3F44D03E}" type="sibTrans" cxnId="{AF0864B5-F1D4-AF4A-97A4-F6D32508D8A5}">
      <dgm:prSet/>
      <dgm:spPr/>
      <dgm:t>
        <a:bodyPr/>
        <a:lstStyle/>
        <a:p>
          <a:endParaRPr lang="en-US"/>
        </a:p>
      </dgm:t>
    </dgm:pt>
    <dgm:pt modelId="{DD3D6F2E-7307-D949-8E05-A826CEAEAF59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Public</a:t>
          </a:r>
          <a:r>
            <a:rPr lang="en-US" baseline="0" dirty="0">
              <a:latin typeface="Arial"/>
              <a:cs typeface="Arial"/>
            </a:rPr>
            <a:t> Charities Act (1921)</a:t>
          </a:r>
          <a:endParaRPr lang="en-US" dirty="0">
            <a:latin typeface="Arial"/>
            <a:cs typeface="Arial"/>
          </a:endParaRPr>
        </a:p>
      </dgm:t>
    </dgm:pt>
    <dgm:pt modelId="{4B9A73FE-428D-AC44-B62A-FA5F26005703}" type="parTrans" cxnId="{1E58C84B-98B9-BB44-A25F-DEEEA20CDBE7}">
      <dgm:prSet/>
      <dgm:spPr/>
      <dgm:t>
        <a:bodyPr/>
        <a:lstStyle/>
        <a:p>
          <a:endParaRPr lang="en-US"/>
        </a:p>
      </dgm:t>
    </dgm:pt>
    <dgm:pt modelId="{14190B5B-A8F6-3841-BE32-9E9CDA18168E}" type="sibTrans" cxnId="{1E58C84B-98B9-BB44-A25F-DEEEA20CDBE7}">
      <dgm:prSet/>
      <dgm:spPr/>
      <dgm:t>
        <a:bodyPr/>
        <a:lstStyle/>
        <a:p>
          <a:endParaRPr lang="en-US"/>
        </a:p>
      </dgm:t>
    </dgm:pt>
    <dgm:pt modelId="{99A771B8-BA95-0047-AB2B-0E453A4A7625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F</a:t>
          </a:r>
          <a:r>
            <a:rPr lang="fr-FR" dirty="0" err="1">
              <a:latin typeface="Arial"/>
              <a:cs typeface="Arial"/>
            </a:rPr>
            <a:t>édération</a:t>
          </a:r>
          <a:r>
            <a:rPr lang="fr-FR" dirty="0">
              <a:latin typeface="Arial"/>
              <a:cs typeface="Arial"/>
            </a:rPr>
            <a:t> des </a:t>
          </a:r>
          <a:r>
            <a:rPr lang="fr-FR" dirty="0" err="1">
              <a:latin typeface="Arial"/>
              <a:cs typeface="Arial"/>
            </a:rPr>
            <a:t>OEuvres</a:t>
          </a:r>
          <a:r>
            <a:rPr lang="fr-FR" dirty="0">
              <a:latin typeface="Arial"/>
              <a:cs typeface="Arial"/>
            </a:rPr>
            <a:t> de Charité (1933)</a:t>
          </a:r>
          <a:endParaRPr lang="en-US" dirty="0">
            <a:latin typeface="Arial"/>
            <a:cs typeface="Arial"/>
          </a:endParaRPr>
        </a:p>
      </dgm:t>
    </dgm:pt>
    <dgm:pt modelId="{A03CBE8D-7DA6-1141-8773-64E41BAE598E}" type="parTrans" cxnId="{F7F29B9A-E8CC-6146-B0AC-DA8D76935F05}">
      <dgm:prSet/>
      <dgm:spPr/>
      <dgm:t>
        <a:bodyPr/>
        <a:lstStyle/>
        <a:p>
          <a:endParaRPr lang="en-US"/>
        </a:p>
      </dgm:t>
    </dgm:pt>
    <dgm:pt modelId="{DACA49AA-F62A-EC40-BAFC-238111691FC5}" type="sibTrans" cxnId="{F7F29B9A-E8CC-6146-B0AC-DA8D76935F05}">
      <dgm:prSet/>
      <dgm:spPr/>
      <dgm:t>
        <a:bodyPr/>
        <a:lstStyle/>
        <a:p>
          <a:endParaRPr lang="en-US"/>
        </a:p>
      </dgm:t>
    </dgm:pt>
    <dgm:pt modelId="{66E41988-52C2-BF48-B90F-D67D2B2420D7}">
      <dgm:prSet phldrT="[Text]"/>
      <dgm:spPr/>
      <dgm:t>
        <a:bodyPr/>
        <a:lstStyle/>
        <a:p>
          <a:r>
            <a:rPr lang="en-US" dirty="0" err="1">
              <a:latin typeface="Arial"/>
              <a:cs typeface="Arial"/>
            </a:rPr>
            <a:t>Labour</a:t>
          </a:r>
          <a:r>
            <a:rPr lang="en-US" dirty="0">
              <a:latin typeface="Arial"/>
              <a:cs typeface="Arial"/>
            </a:rPr>
            <a:t> Relations Act (1944)</a:t>
          </a:r>
        </a:p>
      </dgm:t>
    </dgm:pt>
    <dgm:pt modelId="{FD1AD3FD-7CE8-5448-9635-39A72D25CBBE}" type="parTrans" cxnId="{F058407D-A4B6-A440-8230-DD34B7D30295}">
      <dgm:prSet/>
      <dgm:spPr/>
      <dgm:t>
        <a:bodyPr/>
        <a:lstStyle/>
        <a:p>
          <a:endParaRPr lang="en-US"/>
        </a:p>
      </dgm:t>
    </dgm:pt>
    <dgm:pt modelId="{7FD15C57-0F27-FC4C-9A30-7AB7A024C605}" type="sibTrans" cxnId="{F058407D-A4B6-A440-8230-DD34B7D30295}">
      <dgm:prSet/>
      <dgm:spPr/>
      <dgm:t>
        <a:bodyPr/>
        <a:lstStyle/>
        <a:p>
          <a:endParaRPr lang="en-US"/>
        </a:p>
      </dgm:t>
    </dgm:pt>
    <dgm:pt modelId="{31EE4E56-D98C-4D48-AA76-5128D915122E}">
      <dgm:prSet phldrT="[Text]"/>
      <dgm:spPr/>
      <dgm:t>
        <a:bodyPr/>
        <a:lstStyle/>
        <a:p>
          <a:endParaRPr lang="en-US" dirty="0">
            <a:latin typeface="Arial"/>
            <a:cs typeface="Arial"/>
          </a:endParaRPr>
        </a:p>
      </dgm:t>
    </dgm:pt>
    <dgm:pt modelId="{A2D238D6-6740-CF40-B247-B2A912523BE4}" type="parTrans" cxnId="{7FB3A78D-22D9-1A4A-A564-DB4113BC70D2}">
      <dgm:prSet/>
      <dgm:spPr/>
      <dgm:t>
        <a:bodyPr/>
        <a:lstStyle/>
        <a:p>
          <a:endParaRPr lang="en-US"/>
        </a:p>
      </dgm:t>
    </dgm:pt>
    <dgm:pt modelId="{B3CB5134-9067-C244-B717-C4E15A127AC5}" type="sibTrans" cxnId="{7FB3A78D-22D9-1A4A-A564-DB4113BC70D2}">
      <dgm:prSet/>
      <dgm:spPr/>
      <dgm:t>
        <a:bodyPr/>
        <a:lstStyle/>
        <a:p>
          <a:endParaRPr lang="en-US"/>
        </a:p>
      </dgm:t>
    </dgm:pt>
    <dgm:pt modelId="{2B0A8B87-C168-684D-BD46-E2C1116C069B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The Quiet Revolution (1960-1966)</a:t>
          </a:r>
        </a:p>
      </dgm:t>
    </dgm:pt>
    <dgm:pt modelId="{A4CF96BD-BD18-904F-A5EA-169BF262FCBB}" type="parTrans" cxnId="{1DC7E250-9597-0B49-B9E3-889F018F0E43}">
      <dgm:prSet/>
      <dgm:spPr/>
      <dgm:t>
        <a:bodyPr/>
        <a:lstStyle/>
        <a:p>
          <a:endParaRPr lang="en-US"/>
        </a:p>
      </dgm:t>
    </dgm:pt>
    <dgm:pt modelId="{E13B114C-683D-1446-9266-99ACA7BCA8BA}" type="sibTrans" cxnId="{1DC7E250-9597-0B49-B9E3-889F018F0E43}">
      <dgm:prSet/>
      <dgm:spPr/>
      <dgm:t>
        <a:bodyPr/>
        <a:lstStyle/>
        <a:p>
          <a:endParaRPr lang="en-US"/>
        </a:p>
      </dgm:t>
    </dgm:pt>
    <dgm:pt modelId="{4158C3E1-A1C9-B943-9F97-F602F9531161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October Crisis (1970)</a:t>
          </a:r>
        </a:p>
      </dgm:t>
    </dgm:pt>
    <dgm:pt modelId="{60CE457B-AB70-9849-AFEA-6D4AD884F346}" type="parTrans" cxnId="{297D3F20-E44D-ED48-8114-C6CA97334F0D}">
      <dgm:prSet/>
      <dgm:spPr/>
      <dgm:t>
        <a:bodyPr/>
        <a:lstStyle/>
        <a:p>
          <a:endParaRPr lang="en-US"/>
        </a:p>
      </dgm:t>
    </dgm:pt>
    <dgm:pt modelId="{0720FBCE-59AF-4943-A3F8-86567A2CD06A}" type="sibTrans" cxnId="{297D3F20-E44D-ED48-8114-C6CA97334F0D}">
      <dgm:prSet/>
      <dgm:spPr/>
      <dgm:t>
        <a:bodyPr/>
        <a:lstStyle/>
        <a:p>
          <a:endParaRPr lang="en-US"/>
        </a:p>
      </dgm:t>
    </dgm:pt>
    <dgm:pt modelId="{CE43126C-8742-A242-B1A2-EDEA8C38A4EB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First Sovereignty Referendum (1980)</a:t>
          </a:r>
        </a:p>
      </dgm:t>
    </dgm:pt>
    <dgm:pt modelId="{54366EFF-BD99-9B48-9B2B-D7CAE69CBC62}" type="parTrans" cxnId="{FB9FAD8E-4394-DE4C-B6BE-F32B36A4DBA3}">
      <dgm:prSet/>
      <dgm:spPr/>
      <dgm:t>
        <a:bodyPr/>
        <a:lstStyle/>
        <a:p>
          <a:endParaRPr lang="en-US"/>
        </a:p>
      </dgm:t>
    </dgm:pt>
    <dgm:pt modelId="{B3AC79C6-46DD-E242-8434-2EDF67188C6C}" type="sibTrans" cxnId="{FB9FAD8E-4394-DE4C-B6BE-F32B36A4DBA3}">
      <dgm:prSet/>
      <dgm:spPr/>
      <dgm:t>
        <a:bodyPr/>
        <a:lstStyle/>
        <a:p>
          <a:endParaRPr lang="en-US"/>
        </a:p>
      </dgm:t>
    </dgm:pt>
    <dgm:pt modelId="{D4451C9C-DA96-A24B-9248-1381CF59C2B3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Oka Crisis (1990)</a:t>
          </a:r>
        </a:p>
      </dgm:t>
    </dgm:pt>
    <dgm:pt modelId="{661770B8-EBA4-554E-B0B8-677AAAED1D02}" type="parTrans" cxnId="{307D1F54-4AE5-244A-BE93-DD3EEE68233A}">
      <dgm:prSet/>
      <dgm:spPr/>
      <dgm:t>
        <a:bodyPr/>
        <a:lstStyle/>
        <a:p>
          <a:endParaRPr lang="en-US"/>
        </a:p>
      </dgm:t>
    </dgm:pt>
    <dgm:pt modelId="{1B7879BE-668C-9742-BD54-BC654B5A4681}" type="sibTrans" cxnId="{307D1F54-4AE5-244A-BE93-DD3EEE68233A}">
      <dgm:prSet/>
      <dgm:spPr/>
      <dgm:t>
        <a:bodyPr/>
        <a:lstStyle/>
        <a:p>
          <a:endParaRPr lang="en-US"/>
        </a:p>
      </dgm:t>
    </dgm:pt>
    <dgm:pt modelId="{B1B27D55-1220-BD49-B808-43EB3F447885}">
      <dgm:prSet phldrT="[Text]"/>
      <dgm:spPr/>
      <dgm:t>
        <a:bodyPr/>
        <a:lstStyle/>
        <a:p>
          <a:endParaRPr lang="en-US" dirty="0">
            <a:latin typeface="Arial"/>
            <a:cs typeface="Arial"/>
          </a:endParaRPr>
        </a:p>
      </dgm:t>
    </dgm:pt>
    <dgm:pt modelId="{1DE90609-05B6-134C-B884-4D48553D91F2}" type="parTrans" cxnId="{98C367C1-2976-3E45-967D-133A84536F2E}">
      <dgm:prSet/>
      <dgm:spPr/>
      <dgm:t>
        <a:bodyPr/>
        <a:lstStyle/>
        <a:p>
          <a:endParaRPr lang="en-US"/>
        </a:p>
      </dgm:t>
    </dgm:pt>
    <dgm:pt modelId="{3F7FC720-1701-E44C-98CA-08ADE5B80443}" type="sibTrans" cxnId="{98C367C1-2976-3E45-967D-133A84536F2E}">
      <dgm:prSet/>
      <dgm:spPr/>
      <dgm:t>
        <a:bodyPr/>
        <a:lstStyle/>
        <a:p>
          <a:endParaRPr lang="en-US"/>
        </a:p>
      </dgm:t>
    </dgm:pt>
    <dgm:pt modelId="{25B100AC-5E91-4B80-A13F-E02AE3BB4F46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Assistance for Needy Mothers (1937)</a:t>
          </a:r>
        </a:p>
      </dgm:t>
    </dgm:pt>
    <dgm:pt modelId="{8850F184-7E3B-4D65-BF22-D3554E77C4E1}" type="parTrans" cxnId="{080B6292-B19C-4408-9B5F-82C4CFB9B5E2}">
      <dgm:prSet/>
      <dgm:spPr/>
      <dgm:t>
        <a:bodyPr/>
        <a:lstStyle/>
        <a:p>
          <a:endParaRPr lang="en-CA"/>
        </a:p>
      </dgm:t>
    </dgm:pt>
    <dgm:pt modelId="{A6C7127D-2024-4101-B69E-1C5FB12FC532}" type="sibTrans" cxnId="{080B6292-B19C-4408-9B5F-82C4CFB9B5E2}">
      <dgm:prSet/>
      <dgm:spPr/>
      <dgm:t>
        <a:bodyPr/>
        <a:lstStyle/>
        <a:p>
          <a:endParaRPr lang="en-CA"/>
        </a:p>
      </dgm:t>
    </dgm:pt>
    <dgm:pt modelId="{B007C030-D720-440C-A046-29D44DD12C03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The Boucher Report (1963)</a:t>
          </a:r>
        </a:p>
      </dgm:t>
    </dgm:pt>
    <dgm:pt modelId="{DFE71812-0227-461D-A10B-A6B70876E81E}" type="parTrans" cxnId="{1CB6D384-2236-465F-B1E0-3B172EB5B699}">
      <dgm:prSet/>
      <dgm:spPr/>
      <dgm:t>
        <a:bodyPr/>
        <a:lstStyle/>
        <a:p>
          <a:endParaRPr lang="en-CA"/>
        </a:p>
      </dgm:t>
    </dgm:pt>
    <dgm:pt modelId="{B03FD029-1E22-4DC6-A29A-644833599B09}" type="sibTrans" cxnId="{1CB6D384-2236-465F-B1E0-3B172EB5B699}">
      <dgm:prSet/>
      <dgm:spPr/>
      <dgm:t>
        <a:bodyPr/>
        <a:lstStyle/>
        <a:p>
          <a:endParaRPr lang="en-CA"/>
        </a:p>
      </dgm:t>
    </dgm:pt>
    <dgm:pt modelId="{5017933A-7211-45D4-B923-EFEBD2567E5D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Act Respecting Income Security (1988)</a:t>
          </a:r>
        </a:p>
      </dgm:t>
    </dgm:pt>
    <dgm:pt modelId="{1389F933-605B-44A3-B11F-C80A2D9D61CD}" type="parTrans" cxnId="{63184AB8-F20F-44F3-9417-1F4EA3C84A02}">
      <dgm:prSet/>
      <dgm:spPr/>
      <dgm:t>
        <a:bodyPr/>
        <a:lstStyle/>
        <a:p>
          <a:endParaRPr lang="en-CA"/>
        </a:p>
      </dgm:t>
    </dgm:pt>
    <dgm:pt modelId="{B5DC5ECF-EAAC-461A-B7AE-47F3203F9DAE}" type="sibTrans" cxnId="{63184AB8-F20F-44F3-9417-1F4EA3C84A02}">
      <dgm:prSet/>
      <dgm:spPr/>
      <dgm:t>
        <a:bodyPr/>
        <a:lstStyle/>
        <a:p>
          <a:endParaRPr lang="en-CA"/>
        </a:p>
      </dgm:t>
    </dgm:pt>
    <dgm:pt modelId="{562A90DD-73DB-4886-A61E-C7632AC894E3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Civil Code of Quebec Revised (1991)</a:t>
          </a:r>
        </a:p>
      </dgm:t>
    </dgm:pt>
    <dgm:pt modelId="{09CCF82C-C018-440B-96AE-FC0ED2F9AFD8}" type="parTrans" cxnId="{82E9295E-77A5-4A2C-903E-7959BA5A2D78}">
      <dgm:prSet/>
      <dgm:spPr/>
      <dgm:t>
        <a:bodyPr/>
        <a:lstStyle/>
        <a:p>
          <a:endParaRPr lang="en-CA"/>
        </a:p>
      </dgm:t>
    </dgm:pt>
    <dgm:pt modelId="{6C0286AF-284B-492A-90E3-53C98DD2F3FA}" type="sibTrans" cxnId="{82E9295E-77A5-4A2C-903E-7959BA5A2D78}">
      <dgm:prSet/>
      <dgm:spPr/>
      <dgm:t>
        <a:bodyPr/>
        <a:lstStyle/>
        <a:p>
          <a:endParaRPr lang="en-CA"/>
        </a:p>
      </dgm:t>
    </dgm:pt>
    <dgm:pt modelId="{0CF79EB9-76E4-4E5A-B835-B9254090638F}">
      <dgm:prSet phldrT="[Text]"/>
      <dgm:spPr/>
      <dgm:t>
        <a:bodyPr/>
        <a:lstStyle/>
        <a:p>
          <a:r>
            <a:rPr lang="en-US" dirty="0">
              <a:latin typeface="Arial"/>
              <a:cs typeface="Arial"/>
            </a:rPr>
            <a:t>Second Sovereignty Referendum (1995)</a:t>
          </a:r>
        </a:p>
      </dgm:t>
    </dgm:pt>
    <dgm:pt modelId="{BD3197F9-F0AA-4D77-9F9C-1F88DC99F1B7}" type="parTrans" cxnId="{421AD2E8-BB88-4839-A219-43207AB0EB93}">
      <dgm:prSet/>
      <dgm:spPr/>
      <dgm:t>
        <a:bodyPr/>
        <a:lstStyle/>
        <a:p>
          <a:endParaRPr lang="en-CA"/>
        </a:p>
      </dgm:t>
    </dgm:pt>
    <dgm:pt modelId="{D6CADFB7-2399-4CED-9F47-410661D5969A}" type="sibTrans" cxnId="{421AD2E8-BB88-4839-A219-43207AB0EB93}">
      <dgm:prSet/>
      <dgm:spPr/>
      <dgm:t>
        <a:bodyPr/>
        <a:lstStyle/>
        <a:p>
          <a:endParaRPr lang="en-CA"/>
        </a:p>
      </dgm:t>
    </dgm:pt>
    <dgm:pt modelId="{648F728B-9C71-C54E-823C-3B7828207B22}" type="pres">
      <dgm:prSet presAssocID="{EFC3CE9D-F7F1-594D-AAD5-03EB666003F4}" presName="Name0" presStyleCnt="0">
        <dgm:presLayoutVars>
          <dgm:dir/>
          <dgm:animLvl val="lvl"/>
          <dgm:resizeHandles val="exact"/>
        </dgm:presLayoutVars>
      </dgm:prSet>
      <dgm:spPr/>
    </dgm:pt>
    <dgm:pt modelId="{1EC581D8-A3DB-DE48-BFA1-BF08A1D82790}" type="pres">
      <dgm:prSet presAssocID="{661ECACC-ED71-FD41-9648-6460A94806B6}" presName="composite" presStyleCnt="0"/>
      <dgm:spPr/>
    </dgm:pt>
    <dgm:pt modelId="{2A2A30D6-4C1E-2443-8681-FFAE908B3AD4}" type="pres">
      <dgm:prSet presAssocID="{661ECACC-ED71-FD41-9648-6460A94806B6}" presName="parTx" presStyleLbl="node1" presStyleIdx="0" presStyleCnt="9">
        <dgm:presLayoutVars>
          <dgm:chMax val="0"/>
          <dgm:chPref val="0"/>
          <dgm:bulletEnabled val="1"/>
        </dgm:presLayoutVars>
      </dgm:prSet>
      <dgm:spPr/>
    </dgm:pt>
    <dgm:pt modelId="{42F805CF-7842-B943-9EE9-43C8475A676F}" type="pres">
      <dgm:prSet presAssocID="{661ECACC-ED71-FD41-9648-6460A94806B6}" presName="desTx" presStyleLbl="revTx" presStyleIdx="0" presStyleCnt="9">
        <dgm:presLayoutVars>
          <dgm:bulletEnabled val="1"/>
        </dgm:presLayoutVars>
      </dgm:prSet>
      <dgm:spPr/>
    </dgm:pt>
    <dgm:pt modelId="{96F4D8EE-DD71-8A4C-9185-98A423FEDDCF}" type="pres">
      <dgm:prSet presAssocID="{59A6AA84-1252-194B-A791-ED66ADEE55E3}" presName="space" presStyleCnt="0"/>
      <dgm:spPr/>
    </dgm:pt>
    <dgm:pt modelId="{7F9D826E-7870-124E-9CD1-34E2C25FDB63}" type="pres">
      <dgm:prSet presAssocID="{0E81540D-A813-C648-AAC2-6AF0219584DB}" presName="composite" presStyleCnt="0"/>
      <dgm:spPr/>
    </dgm:pt>
    <dgm:pt modelId="{9995618C-B32E-5E45-9FF6-B3FE5CE8CA39}" type="pres">
      <dgm:prSet presAssocID="{0E81540D-A813-C648-AAC2-6AF0219584DB}" presName="parTx" presStyleLbl="node1" presStyleIdx="1" presStyleCnt="9">
        <dgm:presLayoutVars>
          <dgm:chMax val="0"/>
          <dgm:chPref val="0"/>
          <dgm:bulletEnabled val="1"/>
        </dgm:presLayoutVars>
      </dgm:prSet>
      <dgm:spPr/>
    </dgm:pt>
    <dgm:pt modelId="{901FE1FC-BB22-CE4A-8F18-440714072F03}" type="pres">
      <dgm:prSet presAssocID="{0E81540D-A813-C648-AAC2-6AF0219584DB}" presName="desTx" presStyleLbl="revTx" presStyleIdx="1" presStyleCnt="9">
        <dgm:presLayoutVars>
          <dgm:bulletEnabled val="1"/>
        </dgm:presLayoutVars>
      </dgm:prSet>
      <dgm:spPr/>
    </dgm:pt>
    <dgm:pt modelId="{5ECF931C-88DF-624D-BDB5-0D9D67BDDAF8}" type="pres">
      <dgm:prSet presAssocID="{6AA639BD-F428-434D-B3EB-DF02C73B1152}" presName="space" presStyleCnt="0"/>
      <dgm:spPr/>
    </dgm:pt>
    <dgm:pt modelId="{CDDB2A39-6B9E-0947-9E9B-20AD17F9A527}" type="pres">
      <dgm:prSet presAssocID="{BBCB68EE-B2A8-334D-8A8A-DB6E1E1BA193}" presName="composite" presStyleCnt="0"/>
      <dgm:spPr/>
    </dgm:pt>
    <dgm:pt modelId="{C6B62BE6-6D2F-9442-9C6A-A39CD4EC07BF}" type="pres">
      <dgm:prSet presAssocID="{BBCB68EE-B2A8-334D-8A8A-DB6E1E1BA193}" presName="parTx" presStyleLbl="node1" presStyleIdx="2" presStyleCnt="9">
        <dgm:presLayoutVars>
          <dgm:chMax val="0"/>
          <dgm:chPref val="0"/>
          <dgm:bulletEnabled val="1"/>
        </dgm:presLayoutVars>
      </dgm:prSet>
      <dgm:spPr/>
    </dgm:pt>
    <dgm:pt modelId="{DCDF620D-F1F7-3E4F-BF67-A9ABBDA0EC8A}" type="pres">
      <dgm:prSet presAssocID="{BBCB68EE-B2A8-334D-8A8A-DB6E1E1BA193}" presName="desTx" presStyleLbl="revTx" presStyleIdx="2" presStyleCnt="9">
        <dgm:presLayoutVars>
          <dgm:bulletEnabled val="1"/>
        </dgm:presLayoutVars>
      </dgm:prSet>
      <dgm:spPr/>
    </dgm:pt>
    <dgm:pt modelId="{1C2887A1-855C-EC44-AC2E-A2375A148B4E}" type="pres">
      <dgm:prSet presAssocID="{417542B4-8C7A-D649-8B04-BA36C6C8FC93}" presName="space" presStyleCnt="0"/>
      <dgm:spPr/>
    </dgm:pt>
    <dgm:pt modelId="{7BCF45D0-AA2D-404A-A7C8-B8F6689C1B1C}" type="pres">
      <dgm:prSet presAssocID="{2CBC1F8C-914D-6047-9C2E-008D732F0760}" presName="composite" presStyleCnt="0"/>
      <dgm:spPr/>
    </dgm:pt>
    <dgm:pt modelId="{66884FF7-C68C-5642-9D6F-7E6654848661}" type="pres">
      <dgm:prSet presAssocID="{2CBC1F8C-914D-6047-9C2E-008D732F0760}" presName="parTx" presStyleLbl="node1" presStyleIdx="3" presStyleCnt="9">
        <dgm:presLayoutVars>
          <dgm:chMax val="0"/>
          <dgm:chPref val="0"/>
          <dgm:bulletEnabled val="1"/>
        </dgm:presLayoutVars>
      </dgm:prSet>
      <dgm:spPr/>
    </dgm:pt>
    <dgm:pt modelId="{F87CF731-39E0-C64B-A297-65FB588FF02B}" type="pres">
      <dgm:prSet presAssocID="{2CBC1F8C-914D-6047-9C2E-008D732F0760}" presName="desTx" presStyleLbl="revTx" presStyleIdx="3" presStyleCnt="9">
        <dgm:presLayoutVars>
          <dgm:bulletEnabled val="1"/>
        </dgm:presLayoutVars>
      </dgm:prSet>
      <dgm:spPr/>
    </dgm:pt>
    <dgm:pt modelId="{7257F77F-DC2F-A348-8FD2-614FB462D1FB}" type="pres">
      <dgm:prSet presAssocID="{24BFD40B-75DE-BB40-9F26-F3BF81E327F1}" presName="space" presStyleCnt="0"/>
      <dgm:spPr/>
    </dgm:pt>
    <dgm:pt modelId="{5B657A40-3168-1841-90E9-3392CC9AF4B6}" type="pres">
      <dgm:prSet presAssocID="{9CEE1AC3-BEA7-6E42-BCD0-351D0477DD3A}" presName="composite" presStyleCnt="0"/>
      <dgm:spPr/>
    </dgm:pt>
    <dgm:pt modelId="{40ED220D-E7CB-7A45-920F-BC00298D29C0}" type="pres">
      <dgm:prSet presAssocID="{9CEE1AC3-BEA7-6E42-BCD0-351D0477DD3A}" presName="parTx" presStyleLbl="node1" presStyleIdx="4" presStyleCnt="9">
        <dgm:presLayoutVars>
          <dgm:chMax val="0"/>
          <dgm:chPref val="0"/>
          <dgm:bulletEnabled val="1"/>
        </dgm:presLayoutVars>
      </dgm:prSet>
      <dgm:spPr/>
    </dgm:pt>
    <dgm:pt modelId="{8EB350CC-5C22-3848-BD85-909A5034F9E7}" type="pres">
      <dgm:prSet presAssocID="{9CEE1AC3-BEA7-6E42-BCD0-351D0477DD3A}" presName="desTx" presStyleLbl="revTx" presStyleIdx="4" presStyleCnt="9">
        <dgm:presLayoutVars>
          <dgm:bulletEnabled val="1"/>
        </dgm:presLayoutVars>
      </dgm:prSet>
      <dgm:spPr/>
    </dgm:pt>
    <dgm:pt modelId="{7C83C8E8-3C7A-3142-A37C-07F31ECD9910}" type="pres">
      <dgm:prSet presAssocID="{495D3556-0996-4B4F-8965-A9F894D3DFB3}" presName="space" presStyleCnt="0"/>
      <dgm:spPr/>
    </dgm:pt>
    <dgm:pt modelId="{7303CD7F-48B6-BC46-B602-3E7F41C834ED}" type="pres">
      <dgm:prSet presAssocID="{4C5280C5-4D07-B74D-9E5B-BC127BC9DE44}" presName="composite" presStyleCnt="0"/>
      <dgm:spPr/>
    </dgm:pt>
    <dgm:pt modelId="{F3019E49-2420-454A-969B-433846B6A247}" type="pres">
      <dgm:prSet presAssocID="{4C5280C5-4D07-B74D-9E5B-BC127BC9DE44}" presName="parTx" presStyleLbl="node1" presStyleIdx="5" presStyleCnt="9">
        <dgm:presLayoutVars>
          <dgm:chMax val="0"/>
          <dgm:chPref val="0"/>
          <dgm:bulletEnabled val="1"/>
        </dgm:presLayoutVars>
      </dgm:prSet>
      <dgm:spPr/>
    </dgm:pt>
    <dgm:pt modelId="{17C3CF9B-72BE-334D-80E3-9DB1D6FD4994}" type="pres">
      <dgm:prSet presAssocID="{4C5280C5-4D07-B74D-9E5B-BC127BC9DE44}" presName="desTx" presStyleLbl="revTx" presStyleIdx="5" presStyleCnt="9">
        <dgm:presLayoutVars>
          <dgm:bulletEnabled val="1"/>
        </dgm:presLayoutVars>
      </dgm:prSet>
      <dgm:spPr/>
    </dgm:pt>
    <dgm:pt modelId="{622466C0-9822-CD42-B79A-F56E5813BFE3}" type="pres">
      <dgm:prSet presAssocID="{75219716-6A44-1B42-B9B8-5E186BE1C1D8}" presName="space" presStyleCnt="0"/>
      <dgm:spPr/>
    </dgm:pt>
    <dgm:pt modelId="{9C9D894D-9FF5-0B41-8D32-DD4C8A47AFFD}" type="pres">
      <dgm:prSet presAssocID="{F04B69B8-7B40-484A-A4D3-BCA4EF96B3CB}" presName="composite" presStyleCnt="0"/>
      <dgm:spPr/>
    </dgm:pt>
    <dgm:pt modelId="{B027DCFB-A3A4-B540-9D57-832EE9CA37AE}" type="pres">
      <dgm:prSet presAssocID="{F04B69B8-7B40-484A-A4D3-BCA4EF96B3CB}" presName="parTx" presStyleLbl="node1" presStyleIdx="6" presStyleCnt="9">
        <dgm:presLayoutVars>
          <dgm:chMax val="0"/>
          <dgm:chPref val="0"/>
          <dgm:bulletEnabled val="1"/>
        </dgm:presLayoutVars>
      </dgm:prSet>
      <dgm:spPr/>
    </dgm:pt>
    <dgm:pt modelId="{0BD62AB6-A5F3-2F49-BD44-5CA3D38D848F}" type="pres">
      <dgm:prSet presAssocID="{F04B69B8-7B40-484A-A4D3-BCA4EF96B3CB}" presName="desTx" presStyleLbl="revTx" presStyleIdx="6" presStyleCnt="9">
        <dgm:presLayoutVars>
          <dgm:bulletEnabled val="1"/>
        </dgm:presLayoutVars>
      </dgm:prSet>
      <dgm:spPr/>
    </dgm:pt>
    <dgm:pt modelId="{1C625357-3CC3-FB47-922C-BDF7AF9A4677}" type="pres">
      <dgm:prSet presAssocID="{82BAD83D-5785-2642-8E14-9D8E8258CAA8}" presName="space" presStyleCnt="0"/>
      <dgm:spPr/>
    </dgm:pt>
    <dgm:pt modelId="{4F79FBD7-C594-D144-95B1-6A1B8A82B772}" type="pres">
      <dgm:prSet presAssocID="{B819D9DB-696D-1040-B787-F8AB757FD530}" presName="composite" presStyleCnt="0"/>
      <dgm:spPr/>
    </dgm:pt>
    <dgm:pt modelId="{7D8C45C6-4038-0245-A955-5AC98B591F24}" type="pres">
      <dgm:prSet presAssocID="{B819D9DB-696D-1040-B787-F8AB757FD530}" presName="parTx" presStyleLbl="node1" presStyleIdx="7" presStyleCnt="9">
        <dgm:presLayoutVars>
          <dgm:chMax val="0"/>
          <dgm:chPref val="0"/>
          <dgm:bulletEnabled val="1"/>
        </dgm:presLayoutVars>
      </dgm:prSet>
      <dgm:spPr/>
    </dgm:pt>
    <dgm:pt modelId="{4EA3429E-27CA-7B4D-B6C0-C6F8A7C2E4DC}" type="pres">
      <dgm:prSet presAssocID="{B819D9DB-696D-1040-B787-F8AB757FD530}" presName="desTx" presStyleLbl="revTx" presStyleIdx="7" presStyleCnt="9">
        <dgm:presLayoutVars>
          <dgm:bulletEnabled val="1"/>
        </dgm:presLayoutVars>
      </dgm:prSet>
      <dgm:spPr/>
    </dgm:pt>
    <dgm:pt modelId="{C5B8E10B-6F5E-F04D-98FB-B15EB93C2C88}" type="pres">
      <dgm:prSet presAssocID="{1279D4AF-2382-144D-A88E-1AD446130848}" presName="space" presStyleCnt="0"/>
      <dgm:spPr/>
    </dgm:pt>
    <dgm:pt modelId="{567BDC37-066F-EE4C-BC79-85D626F62E07}" type="pres">
      <dgm:prSet presAssocID="{3AA7ACB6-66C5-064C-88CE-5EA86EA74817}" presName="composite" presStyleCnt="0"/>
      <dgm:spPr/>
    </dgm:pt>
    <dgm:pt modelId="{A7CDEB72-97FA-7943-A401-94114BBFCE08}" type="pres">
      <dgm:prSet presAssocID="{3AA7ACB6-66C5-064C-88CE-5EA86EA74817}" presName="parTx" presStyleLbl="node1" presStyleIdx="8" presStyleCnt="9">
        <dgm:presLayoutVars>
          <dgm:chMax val="0"/>
          <dgm:chPref val="0"/>
          <dgm:bulletEnabled val="1"/>
        </dgm:presLayoutVars>
      </dgm:prSet>
      <dgm:spPr/>
    </dgm:pt>
    <dgm:pt modelId="{829017BA-980F-984F-B5F1-42F886BAC4D5}" type="pres">
      <dgm:prSet presAssocID="{3AA7ACB6-66C5-064C-88CE-5EA86EA74817}" presName="desTx" presStyleLbl="revTx" presStyleIdx="8" presStyleCnt="9">
        <dgm:presLayoutVars>
          <dgm:bulletEnabled val="1"/>
        </dgm:presLayoutVars>
      </dgm:prSet>
      <dgm:spPr/>
    </dgm:pt>
  </dgm:ptLst>
  <dgm:cxnLst>
    <dgm:cxn modelId="{E6F7BF06-7133-4C49-87D1-16585450EA5A}" srcId="{EFC3CE9D-F7F1-594D-AAD5-03EB666003F4}" destId="{661ECACC-ED71-FD41-9648-6460A94806B6}" srcOrd="0" destOrd="0" parTransId="{4C590F66-1B45-0B41-8115-40ADCB6DE62D}" sibTransId="{59A6AA84-1252-194B-A791-ED66ADEE55E3}"/>
    <dgm:cxn modelId="{2FD8B907-DF55-495D-82E4-0A1E7D2190B3}" type="presOf" srcId="{B007C030-D720-440C-A046-29D44DD12C03}" destId="{8EB350CC-5C22-3848-BD85-909A5034F9E7}" srcOrd="0" destOrd="1" presId="urn:microsoft.com/office/officeart/2005/8/layout/chevron1"/>
    <dgm:cxn modelId="{27B39C16-6506-42A7-9B9D-A2B5B1C32460}" type="presOf" srcId="{B819D9DB-696D-1040-B787-F8AB757FD530}" destId="{7D8C45C6-4038-0245-A955-5AC98B591F24}" srcOrd="0" destOrd="0" presId="urn:microsoft.com/office/officeart/2005/8/layout/chevron1"/>
    <dgm:cxn modelId="{6E892B17-0D52-492A-A0A6-12C5752E6C87}" type="presOf" srcId="{562A90DD-73DB-4886-A61E-C7632AC894E3}" destId="{4EA3429E-27CA-7B4D-B6C0-C6F8A7C2E4DC}" srcOrd="0" destOrd="1" presId="urn:microsoft.com/office/officeart/2005/8/layout/chevron1"/>
    <dgm:cxn modelId="{297D3F20-E44D-ED48-8114-C6CA97334F0D}" srcId="{4C5280C5-4D07-B74D-9E5B-BC127BC9DE44}" destId="{4158C3E1-A1C9-B943-9F97-F602F9531161}" srcOrd="0" destOrd="0" parTransId="{60CE457B-AB70-9849-AFEA-6D4AD884F346}" sibTransId="{0720FBCE-59AF-4943-A3F8-86567A2CD06A}"/>
    <dgm:cxn modelId="{6F902625-D010-47BB-8A72-1FA34AD50250}" type="presOf" srcId="{5017933A-7211-45D4-B923-EFEBD2567E5D}" destId="{0BD62AB6-A5F3-2F49-BD44-5CA3D38D848F}" srcOrd="0" destOrd="1" presId="urn:microsoft.com/office/officeart/2005/8/layout/chevron1"/>
    <dgm:cxn modelId="{47385228-CD11-4ADF-947A-93569F16AD24}" type="presOf" srcId="{31EE4E56-D98C-4D48-AA76-5128D915122E}" destId="{F87CF731-39E0-C64B-A297-65FB588FF02B}" srcOrd="0" destOrd="0" presId="urn:microsoft.com/office/officeart/2005/8/layout/chevron1"/>
    <dgm:cxn modelId="{9E068028-23B2-6341-849F-45509B999D51}" srcId="{EFC3CE9D-F7F1-594D-AAD5-03EB666003F4}" destId="{BBCB68EE-B2A8-334D-8A8A-DB6E1E1BA193}" srcOrd="2" destOrd="0" parTransId="{DFD68B01-281E-744A-B552-F91A12D83E22}" sibTransId="{417542B4-8C7A-D649-8B04-BA36C6C8FC93}"/>
    <dgm:cxn modelId="{81B0B636-1BCB-490D-B84B-C8895A4BEE83}" type="presOf" srcId="{0CF79EB9-76E4-4E5A-B835-B9254090638F}" destId="{4EA3429E-27CA-7B4D-B6C0-C6F8A7C2E4DC}" srcOrd="0" destOrd="2" presId="urn:microsoft.com/office/officeart/2005/8/layout/chevron1"/>
    <dgm:cxn modelId="{177A1A40-D714-4472-9F2A-ADA979E045FA}" type="presOf" srcId="{66E41988-52C2-BF48-B90F-D67D2B2420D7}" destId="{DCDF620D-F1F7-3E4F-BF67-A9ABBDA0EC8A}" srcOrd="0" destOrd="0" presId="urn:microsoft.com/office/officeart/2005/8/layout/chevron1"/>
    <dgm:cxn modelId="{1E58C84B-98B9-BB44-A25F-DEEEA20CDBE7}" srcId="{661ECACC-ED71-FD41-9648-6460A94806B6}" destId="{DD3D6F2E-7307-D949-8E05-A826CEAEAF59}" srcOrd="0" destOrd="0" parTransId="{4B9A73FE-428D-AC44-B62A-FA5F26005703}" sibTransId="{14190B5B-A8F6-3841-BE32-9E9CDA18168E}"/>
    <dgm:cxn modelId="{5E30A750-6DC6-4331-94A6-EAADE85C2786}" type="presOf" srcId="{CE43126C-8742-A242-B1A2-EDEA8C38A4EB}" destId="{0BD62AB6-A5F3-2F49-BD44-5CA3D38D848F}" srcOrd="0" destOrd="0" presId="urn:microsoft.com/office/officeart/2005/8/layout/chevron1"/>
    <dgm:cxn modelId="{1DC7E250-9597-0B49-B9E3-889F018F0E43}" srcId="{9CEE1AC3-BEA7-6E42-BCD0-351D0477DD3A}" destId="{2B0A8B87-C168-684D-BD46-E2C1116C069B}" srcOrd="0" destOrd="0" parTransId="{A4CF96BD-BD18-904F-A5EA-169BF262FCBB}" sibTransId="{E13B114C-683D-1446-9266-99ACA7BCA8BA}"/>
    <dgm:cxn modelId="{307D1F54-4AE5-244A-BE93-DD3EEE68233A}" srcId="{B819D9DB-696D-1040-B787-F8AB757FD530}" destId="{D4451C9C-DA96-A24B-9248-1381CF59C2B3}" srcOrd="0" destOrd="0" parTransId="{661770B8-EBA4-554E-B0B8-677AAAED1D02}" sibTransId="{1B7879BE-668C-9742-BD54-BC654B5A4681}"/>
    <dgm:cxn modelId="{B4978455-6DC3-3449-9626-908B735EA618}" srcId="{EFC3CE9D-F7F1-594D-AAD5-03EB666003F4}" destId="{2CBC1F8C-914D-6047-9C2E-008D732F0760}" srcOrd="3" destOrd="0" parTransId="{31FE134D-ABFA-5143-8DFB-868EEECF1CF8}" sibTransId="{24BFD40B-75DE-BB40-9F26-F3BF81E327F1}"/>
    <dgm:cxn modelId="{47D05D58-7AC7-4109-94B9-ED3DC5E6C429}" type="presOf" srcId="{4C5280C5-4D07-B74D-9E5B-BC127BC9DE44}" destId="{F3019E49-2420-454A-969B-433846B6A247}" srcOrd="0" destOrd="0" presId="urn:microsoft.com/office/officeart/2005/8/layout/chevron1"/>
    <dgm:cxn modelId="{0D6DDB58-7909-40D7-A0EF-50300E0C4117}" type="presOf" srcId="{EFC3CE9D-F7F1-594D-AAD5-03EB666003F4}" destId="{648F728B-9C71-C54E-823C-3B7828207B22}" srcOrd="0" destOrd="0" presId="urn:microsoft.com/office/officeart/2005/8/layout/chevron1"/>
    <dgm:cxn modelId="{5D9E645A-2634-4D29-B574-91618DA22181}" type="presOf" srcId="{4158C3E1-A1C9-B943-9F97-F602F9531161}" destId="{17C3CF9B-72BE-334D-80E3-9DB1D6FD4994}" srcOrd="0" destOrd="0" presId="urn:microsoft.com/office/officeart/2005/8/layout/chevron1"/>
    <dgm:cxn modelId="{1554FD5B-05BB-A143-830F-4EA93400FE8E}" srcId="{EFC3CE9D-F7F1-594D-AAD5-03EB666003F4}" destId="{B819D9DB-696D-1040-B787-F8AB757FD530}" srcOrd="7" destOrd="0" parTransId="{7A3FF85A-EDC4-2C41-82B0-8B9A523327F7}" sibTransId="{1279D4AF-2382-144D-A88E-1AD446130848}"/>
    <dgm:cxn modelId="{9FCA475D-5BBA-4E23-818C-0FD9F8F86CE7}" type="presOf" srcId="{DD3D6F2E-7307-D949-8E05-A826CEAEAF59}" destId="{42F805CF-7842-B943-9EE9-43C8475A676F}" srcOrd="0" destOrd="0" presId="urn:microsoft.com/office/officeart/2005/8/layout/chevron1"/>
    <dgm:cxn modelId="{82E9295E-77A5-4A2C-903E-7959BA5A2D78}" srcId="{B819D9DB-696D-1040-B787-F8AB757FD530}" destId="{562A90DD-73DB-4886-A61E-C7632AC894E3}" srcOrd="1" destOrd="0" parTransId="{09CCF82C-C018-440B-96AE-FC0ED2F9AFD8}" sibTransId="{6C0286AF-284B-492A-90E3-53C98DD2F3FA}"/>
    <dgm:cxn modelId="{5C510367-AC41-6941-9483-86E3E1757543}" srcId="{EFC3CE9D-F7F1-594D-AAD5-03EB666003F4}" destId="{9CEE1AC3-BEA7-6E42-BCD0-351D0477DD3A}" srcOrd="4" destOrd="0" parTransId="{AA03CAA5-FB50-5F4F-A9B9-8666163CF650}" sibTransId="{495D3556-0996-4B4F-8965-A9F894D3DFB3}"/>
    <dgm:cxn modelId="{03E32B6A-C62F-404D-9B17-3D2E80B2B024}" type="presOf" srcId="{2B0A8B87-C168-684D-BD46-E2C1116C069B}" destId="{8EB350CC-5C22-3848-BD85-909A5034F9E7}" srcOrd="0" destOrd="0" presId="urn:microsoft.com/office/officeart/2005/8/layout/chevron1"/>
    <dgm:cxn modelId="{E34C176E-B20C-4103-B777-36DF5088DE80}" type="presOf" srcId="{D4451C9C-DA96-A24B-9248-1381CF59C2B3}" destId="{4EA3429E-27CA-7B4D-B6C0-C6F8A7C2E4DC}" srcOrd="0" destOrd="0" presId="urn:microsoft.com/office/officeart/2005/8/layout/chevron1"/>
    <dgm:cxn modelId="{F058407D-A4B6-A440-8230-DD34B7D30295}" srcId="{BBCB68EE-B2A8-334D-8A8A-DB6E1E1BA193}" destId="{66E41988-52C2-BF48-B90F-D67D2B2420D7}" srcOrd="0" destOrd="0" parTransId="{FD1AD3FD-7CE8-5448-9635-39A72D25CBBE}" sibTransId="{7FD15C57-0F27-FC4C-9A30-7AB7A024C605}"/>
    <dgm:cxn modelId="{1CB6D384-2236-465F-B1E0-3B172EB5B699}" srcId="{9CEE1AC3-BEA7-6E42-BCD0-351D0477DD3A}" destId="{B007C030-D720-440C-A046-29D44DD12C03}" srcOrd="1" destOrd="0" parTransId="{DFE71812-0227-461D-A10B-A6B70876E81E}" sibTransId="{B03FD029-1E22-4DC6-A29A-644833599B09}"/>
    <dgm:cxn modelId="{2DFFC58C-7884-446A-B597-893911918A5B}" type="presOf" srcId="{25B100AC-5E91-4B80-A13F-E02AE3BB4F46}" destId="{901FE1FC-BB22-CE4A-8F18-440714072F03}" srcOrd="0" destOrd="1" presId="urn:microsoft.com/office/officeart/2005/8/layout/chevron1"/>
    <dgm:cxn modelId="{7FB3A78D-22D9-1A4A-A564-DB4113BC70D2}" srcId="{2CBC1F8C-914D-6047-9C2E-008D732F0760}" destId="{31EE4E56-D98C-4D48-AA76-5128D915122E}" srcOrd="0" destOrd="0" parTransId="{A2D238D6-6740-CF40-B247-B2A912523BE4}" sibTransId="{B3CB5134-9067-C244-B717-C4E15A127AC5}"/>
    <dgm:cxn modelId="{FB9FAD8E-4394-DE4C-B6BE-F32B36A4DBA3}" srcId="{F04B69B8-7B40-484A-A4D3-BCA4EF96B3CB}" destId="{CE43126C-8742-A242-B1A2-EDEA8C38A4EB}" srcOrd="0" destOrd="0" parTransId="{54366EFF-BD99-9B48-9B2B-D7CAE69CBC62}" sibTransId="{B3AC79C6-46DD-E242-8434-2EDF67188C6C}"/>
    <dgm:cxn modelId="{43C1058F-2788-4E70-B8CC-50A29F46025F}" type="presOf" srcId="{99A771B8-BA95-0047-AB2B-0E453A4A7625}" destId="{901FE1FC-BB22-CE4A-8F18-440714072F03}" srcOrd="0" destOrd="0" presId="urn:microsoft.com/office/officeart/2005/8/layout/chevron1"/>
    <dgm:cxn modelId="{080B6292-B19C-4408-9B5F-82C4CFB9B5E2}" srcId="{0E81540D-A813-C648-AAC2-6AF0219584DB}" destId="{25B100AC-5E91-4B80-A13F-E02AE3BB4F46}" srcOrd="1" destOrd="0" parTransId="{8850F184-7E3B-4D65-BF22-D3554E77C4E1}" sibTransId="{A6C7127D-2024-4101-B69E-1C5FB12FC532}"/>
    <dgm:cxn modelId="{F7F29B9A-E8CC-6146-B0AC-DA8D76935F05}" srcId="{0E81540D-A813-C648-AAC2-6AF0219584DB}" destId="{99A771B8-BA95-0047-AB2B-0E453A4A7625}" srcOrd="0" destOrd="0" parTransId="{A03CBE8D-7DA6-1141-8773-64E41BAE598E}" sibTransId="{DACA49AA-F62A-EC40-BAFC-238111691FC5}"/>
    <dgm:cxn modelId="{D2F46B9F-F78F-4620-917A-82E957EB4250}" type="presOf" srcId="{3AA7ACB6-66C5-064C-88CE-5EA86EA74817}" destId="{A7CDEB72-97FA-7943-A401-94114BBFCE08}" srcOrd="0" destOrd="0" presId="urn:microsoft.com/office/officeart/2005/8/layout/chevron1"/>
    <dgm:cxn modelId="{A69287AA-8495-48B2-BBA4-09173BAFB405}" type="presOf" srcId="{661ECACC-ED71-FD41-9648-6460A94806B6}" destId="{2A2A30D6-4C1E-2443-8681-FFAE908B3AD4}" srcOrd="0" destOrd="0" presId="urn:microsoft.com/office/officeart/2005/8/layout/chevron1"/>
    <dgm:cxn modelId="{B98229AD-7BE2-B24A-8DA6-1250DC1B7902}" srcId="{EFC3CE9D-F7F1-594D-AAD5-03EB666003F4}" destId="{4C5280C5-4D07-B74D-9E5B-BC127BC9DE44}" srcOrd="5" destOrd="0" parTransId="{620DB03F-37D5-0F42-B38F-E3D66E502DA2}" sibTransId="{75219716-6A44-1B42-B9B8-5E186BE1C1D8}"/>
    <dgm:cxn modelId="{AF0864B5-F1D4-AF4A-97A4-F6D32508D8A5}" srcId="{EFC3CE9D-F7F1-594D-AAD5-03EB666003F4}" destId="{3AA7ACB6-66C5-064C-88CE-5EA86EA74817}" srcOrd="8" destOrd="0" parTransId="{E74E75C1-1B02-644B-960B-C283F7E9C1FE}" sibTransId="{E7703954-E3E4-8843-A9C8-1ACC3F44D03E}"/>
    <dgm:cxn modelId="{63184AB8-F20F-44F3-9417-1F4EA3C84A02}" srcId="{F04B69B8-7B40-484A-A4D3-BCA4EF96B3CB}" destId="{5017933A-7211-45D4-B923-EFEBD2567E5D}" srcOrd="1" destOrd="0" parTransId="{1389F933-605B-44A3-B11F-C80A2D9D61CD}" sibTransId="{B5DC5ECF-EAAC-461A-B7AE-47F3203F9DAE}"/>
    <dgm:cxn modelId="{98C367C1-2976-3E45-967D-133A84536F2E}" srcId="{3AA7ACB6-66C5-064C-88CE-5EA86EA74817}" destId="{B1B27D55-1220-BD49-B808-43EB3F447885}" srcOrd="0" destOrd="0" parTransId="{1DE90609-05B6-134C-B884-4D48553D91F2}" sibTransId="{3F7FC720-1701-E44C-98CA-08ADE5B80443}"/>
    <dgm:cxn modelId="{4AF1DEC6-E96A-4119-BA8E-7EE8C44EE851}" type="presOf" srcId="{B1B27D55-1220-BD49-B808-43EB3F447885}" destId="{829017BA-980F-984F-B5F1-42F886BAC4D5}" srcOrd="0" destOrd="0" presId="urn:microsoft.com/office/officeart/2005/8/layout/chevron1"/>
    <dgm:cxn modelId="{CA6826CA-532F-4171-A9E4-7D5E15E6424F}" type="presOf" srcId="{BBCB68EE-B2A8-334D-8A8A-DB6E1E1BA193}" destId="{C6B62BE6-6D2F-9442-9C6A-A39CD4EC07BF}" srcOrd="0" destOrd="0" presId="urn:microsoft.com/office/officeart/2005/8/layout/chevron1"/>
    <dgm:cxn modelId="{1EEC8BD0-D7C5-47AA-9C0D-A30EF7E0A71B}" type="presOf" srcId="{9CEE1AC3-BEA7-6E42-BCD0-351D0477DD3A}" destId="{40ED220D-E7CB-7A45-920F-BC00298D29C0}" srcOrd="0" destOrd="0" presId="urn:microsoft.com/office/officeart/2005/8/layout/chevron1"/>
    <dgm:cxn modelId="{B42039D7-BC1E-4739-8086-A64BC5CD74CD}" type="presOf" srcId="{F04B69B8-7B40-484A-A4D3-BCA4EF96B3CB}" destId="{B027DCFB-A3A4-B540-9D57-832EE9CA37AE}" srcOrd="0" destOrd="0" presId="urn:microsoft.com/office/officeart/2005/8/layout/chevron1"/>
    <dgm:cxn modelId="{203CE2D7-98D1-C140-82AB-04D40295DB9E}" srcId="{EFC3CE9D-F7F1-594D-AAD5-03EB666003F4}" destId="{F04B69B8-7B40-484A-A4D3-BCA4EF96B3CB}" srcOrd="6" destOrd="0" parTransId="{39FBC168-1C5A-1D47-864C-BE0174E3C036}" sibTransId="{82BAD83D-5785-2642-8E14-9D8E8258CAA8}"/>
    <dgm:cxn modelId="{E56B0EE0-1FBF-446A-81AF-4F992CFBAB10}" type="presOf" srcId="{2CBC1F8C-914D-6047-9C2E-008D732F0760}" destId="{66884FF7-C68C-5642-9D6F-7E6654848661}" srcOrd="0" destOrd="0" presId="urn:microsoft.com/office/officeart/2005/8/layout/chevron1"/>
    <dgm:cxn modelId="{49B49EE7-32EF-489B-9922-EA2F17506A0F}" type="presOf" srcId="{0E81540D-A813-C648-AAC2-6AF0219584DB}" destId="{9995618C-B32E-5E45-9FF6-B3FE5CE8CA39}" srcOrd="0" destOrd="0" presId="urn:microsoft.com/office/officeart/2005/8/layout/chevron1"/>
    <dgm:cxn modelId="{421AD2E8-BB88-4839-A219-43207AB0EB93}" srcId="{B819D9DB-696D-1040-B787-F8AB757FD530}" destId="{0CF79EB9-76E4-4E5A-B835-B9254090638F}" srcOrd="2" destOrd="0" parTransId="{BD3197F9-F0AA-4D77-9F9C-1F88DC99F1B7}" sibTransId="{D6CADFB7-2399-4CED-9F47-410661D5969A}"/>
    <dgm:cxn modelId="{82B632FA-5651-E44D-8DF1-04547BF9494C}" srcId="{EFC3CE9D-F7F1-594D-AAD5-03EB666003F4}" destId="{0E81540D-A813-C648-AAC2-6AF0219584DB}" srcOrd="1" destOrd="0" parTransId="{3D58813E-F5FD-C549-B64D-B2578DAD6790}" sibTransId="{6AA639BD-F428-434D-B3EB-DF02C73B1152}"/>
    <dgm:cxn modelId="{6CCB762F-F3B7-4C61-AF03-21BD7FD41355}" type="presParOf" srcId="{648F728B-9C71-C54E-823C-3B7828207B22}" destId="{1EC581D8-A3DB-DE48-BFA1-BF08A1D82790}" srcOrd="0" destOrd="0" presId="urn:microsoft.com/office/officeart/2005/8/layout/chevron1"/>
    <dgm:cxn modelId="{F3859EAD-9ED0-466E-B9D2-E56FC4EA5C37}" type="presParOf" srcId="{1EC581D8-A3DB-DE48-BFA1-BF08A1D82790}" destId="{2A2A30D6-4C1E-2443-8681-FFAE908B3AD4}" srcOrd="0" destOrd="0" presId="urn:microsoft.com/office/officeart/2005/8/layout/chevron1"/>
    <dgm:cxn modelId="{FDEC0920-8311-4C51-9ADB-99E5DD8F5836}" type="presParOf" srcId="{1EC581D8-A3DB-DE48-BFA1-BF08A1D82790}" destId="{42F805CF-7842-B943-9EE9-43C8475A676F}" srcOrd="1" destOrd="0" presId="urn:microsoft.com/office/officeart/2005/8/layout/chevron1"/>
    <dgm:cxn modelId="{D5306D74-0855-4C2D-B404-C059BD909C58}" type="presParOf" srcId="{648F728B-9C71-C54E-823C-3B7828207B22}" destId="{96F4D8EE-DD71-8A4C-9185-98A423FEDDCF}" srcOrd="1" destOrd="0" presId="urn:microsoft.com/office/officeart/2005/8/layout/chevron1"/>
    <dgm:cxn modelId="{796859EA-F793-4C21-8AB7-7545C0D4973B}" type="presParOf" srcId="{648F728B-9C71-C54E-823C-3B7828207B22}" destId="{7F9D826E-7870-124E-9CD1-34E2C25FDB63}" srcOrd="2" destOrd="0" presId="urn:microsoft.com/office/officeart/2005/8/layout/chevron1"/>
    <dgm:cxn modelId="{77CF047E-2761-4B3B-BDBD-7D874D2D4D59}" type="presParOf" srcId="{7F9D826E-7870-124E-9CD1-34E2C25FDB63}" destId="{9995618C-B32E-5E45-9FF6-B3FE5CE8CA39}" srcOrd="0" destOrd="0" presId="urn:microsoft.com/office/officeart/2005/8/layout/chevron1"/>
    <dgm:cxn modelId="{57E71962-FBB8-46E1-86AD-F92B017339B4}" type="presParOf" srcId="{7F9D826E-7870-124E-9CD1-34E2C25FDB63}" destId="{901FE1FC-BB22-CE4A-8F18-440714072F03}" srcOrd="1" destOrd="0" presId="urn:microsoft.com/office/officeart/2005/8/layout/chevron1"/>
    <dgm:cxn modelId="{32796F13-88A5-4C89-BF53-3221C06D8800}" type="presParOf" srcId="{648F728B-9C71-C54E-823C-3B7828207B22}" destId="{5ECF931C-88DF-624D-BDB5-0D9D67BDDAF8}" srcOrd="3" destOrd="0" presId="urn:microsoft.com/office/officeart/2005/8/layout/chevron1"/>
    <dgm:cxn modelId="{3EEC2C64-8EB2-4F36-A600-40FCDF8FDCF9}" type="presParOf" srcId="{648F728B-9C71-C54E-823C-3B7828207B22}" destId="{CDDB2A39-6B9E-0947-9E9B-20AD17F9A527}" srcOrd="4" destOrd="0" presId="urn:microsoft.com/office/officeart/2005/8/layout/chevron1"/>
    <dgm:cxn modelId="{2C29C93E-0959-4385-872D-E455362D4E87}" type="presParOf" srcId="{CDDB2A39-6B9E-0947-9E9B-20AD17F9A527}" destId="{C6B62BE6-6D2F-9442-9C6A-A39CD4EC07BF}" srcOrd="0" destOrd="0" presId="urn:microsoft.com/office/officeart/2005/8/layout/chevron1"/>
    <dgm:cxn modelId="{378FFF02-E96B-4C36-A47C-2B3C24B2E334}" type="presParOf" srcId="{CDDB2A39-6B9E-0947-9E9B-20AD17F9A527}" destId="{DCDF620D-F1F7-3E4F-BF67-A9ABBDA0EC8A}" srcOrd="1" destOrd="0" presId="urn:microsoft.com/office/officeart/2005/8/layout/chevron1"/>
    <dgm:cxn modelId="{34E8E416-BB89-414F-B5C3-3A8F6678E788}" type="presParOf" srcId="{648F728B-9C71-C54E-823C-3B7828207B22}" destId="{1C2887A1-855C-EC44-AC2E-A2375A148B4E}" srcOrd="5" destOrd="0" presId="urn:microsoft.com/office/officeart/2005/8/layout/chevron1"/>
    <dgm:cxn modelId="{38AE0976-4E75-4C0B-9208-56A54001BC7B}" type="presParOf" srcId="{648F728B-9C71-C54E-823C-3B7828207B22}" destId="{7BCF45D0-AA2D-404A-A7C8-B8F6689C1B1C}" srcOrd="6" destOrd="0" presId="urn:microsoft.com/office/officeart/2005/8/layout/chevron1"/>
    <dgm:cxn modelId="{6813614F-5E41-4650-B067-46ECFD7D2CB1}" type="presParOf" srcId="{7BCF45D0-AA2D-404A-A7C8-B8F6689C1B1C}" destId="{66884FF7-C68C-5642-9D6F-7E6654848661}" srcOrd="0" destOrd="0" presId="urn:microsoft.com/office/officeart/2005/8/layout/chevron1"/>
    <dgm:cxn modelId="{68F54DCE-694F-4C81-BC02-2F5146520969}" type="presParOf" srcId="{7BCF45D0-AA2D-404A-A7C8-B8F6689C1B1C}" destId="{F87CF731-39E0-C64B-A297-65FB588FF02B}" srcOrd="1" destOrd="0" presId="urn:microsoft.com/office/officeart/2005/8/layout/chevron1"/>
    <dgm:cxn modelId="{CDAE7A76-8528-49EE-85B0-AA8DF593787C}" type="presParOf" srcId="{648F728B-9C71-C54E-823C-3B7828207B22}" destId="{7257F77F-DC2F-A348-8FD2-614FB462D1FB}" srcOrd="7" destOrd="0" presId="urn:microsoft.com/office/officeart/2005/8/layout/chevron1"/>
    <dgm:cxn modelId="{7AC15DC7-0F68-4D1A-A3C8-874FCBF338E7}" type="presParOf" srcId="{648F728B-9C71-C54E-823C-3B7828207B22}" destId="{5B657A40-3168-1841-90E9-3392CC9AF4B6}" srcOrd="8" destOrd="0" presId="urn:microsoft.com/office/officeart/2005/8/layout/chevron1"/>
    <dgm:cxn modelId="{9E7E7C76-C11A-4442-9109-6DFC79B2B2FF}" type="presParOf" srcId="{5B657A40-3168-1841-90E9-3392CC9AF4B6}" destId="{40ED220D-E7CB-7A45-920F-BC00298D29C0}" srcOrd="0" destOrd="0" presId="urn:microsoft.com/office/officeart/2005/8/layout/chevron1"/>
    <dgm:cxn modelId="{29C1D673-3BBF-4E5C-AA17-C32F5DC8EF03}" type="presParOf" srcId="{5B657A40-3168-1841-90E9-3392CC9AF4B6}" destId="{8EB350CC-5C22-3848-BD85-909A5034F9E7}" srcOrd="1" destOrd="0" presId="urn:microsoft.com/office/officeart/2005/8/layout/chevron1"/>
    <dgm:cxn modelId="{BFBDF6D1-95DE-4D17-89E0-77807701C153}" type="presParOf" srcId="{648F728B-9C71-C54E-823C-3B7828207B22}" destId="{7C83C8E8-3C7A-3142-A37C-07F31ECD9910}" srcOrd="9" destOrd="0" presId="urn:microsoft.com/office/officeart/2005/8/layout/chevron1"/>
    <dgm:cxn modelId="{5AC8C381-5F34-4F43-A3F0-2D48E5412EF1}" type="presParOf" srcId="{648F728B-9C71-C54E-823C-3B7828207B22}" destId="{7303CD7F-48B6-BC46-B602-3E7F41C834ED}" srcOrd="10" destOrd="0" presId="urn:microsoft.com/office/officeart/2005/8/layout/chevron1"/>
    <dgm:cxn modelId="{09E1D2CB-9DEB-4B08-9B22-5DF35FA9C0E6}" type="presParOf" srcId="{7303CD7F-48B6-BC46-B602-3E7F41C834ED}" destId="{F3019E49-2420-454A-969B-433846B6A247}" srcOrd="0" destOrd="0" presId="urn:microsoft.com/office/officeart/2005/8/layout/chevron1"/>
    <dgm:cxn modelId="{99289DD4-D1B7-4CE4-A2C6-CA83680181EB}" type="presParOf" srcId="{7303CD7F-48B6-BC46-B602-3E7F41C834ED}" destId="{17C3CF9B-72BE-334D-80E3-9DB1D6FD4994}" srcOrd="1" destOrd="0" presId="urn:microsoft.com/office/officeart/2005/8/layout/chevron1"/>
    <dgm:cxn modelId="{545D4240-90F5-4AB9-B71E-F3D656E6BD92}" type="presParOf" srcId="{648F728B-9C71-C54E-823C-3B7828207B22}" destId="{622466C0-9822-CD42-B79A-F56E5813BFE3}" srcOrd="11" destOrd="0" presId="urn:microsoft.com/office/officeart/2005/8/layout/chevron1"/>
    <dgm:cxn modelId="{4667B725-34FA-4EE0-9F98-B8E69CFCE6C8}" type="presParOf" srcId="{648F728B-9C71-C54E-823C-3B7828207B22}" destId="{9C9D894D-9FF5-0B41-8D32-DD4C8A47AFFD}" srcOrd="12" destOrd="0" presId="urn:microsoft.com/office/officeart/2005/8/layout/chevron1"/>
    <dgm:cxn modelId="{700D3065-0CA0-4735-AE8B-FFF5AB8F9A4C}" type="presParOf" srcId="{9C9D894D-9FF5-0B41-8D32-DD4C8A47AFFD}" destId="{B027DCFB-A3A4-B540-9D57-832EE9CA37AE}" srcOrd="0" destOrd="0" presId="urn:microsoft.com/office/officeart/2005/8/layout/chevron1"/>
    <dgm:cxn modelId="{9D623116-D646-41D5-9E43-C21FED7AC25E}" type="presParOf" srcId="{9C9D894D-9FF5-0B41-8D32-DD4C8A47AFFD}" destId="{0BD62AB6-A5F3-2F49-BD44-5CA3D38D848F}" srcOrd="1" destOrd="0" presId="urn:microsoft.com/office/officeart/2005/8/layout/chevron1"/>
    <dgm:cxn modelId="{4EE5B229-CDAD-4FF6-8B65-BA24635EA84D}" type="presParOf" srcId="{648F728B-9C71-C54E-823C-3B7828207B22}" destId="{1C625357-3CC3-FB47-922C-BDF7AF9A4677}" srcOrd="13" destOrd="0" presId="urn:microsoft.com/office/officeart/2005/8/layout/chevron1"/>
    <dgm:cxn modelId="{0DAC9563-5AB3-401C-BF10-8558287BC952}" type="presParOf" srcId="{648F728B-9C71-C54E-823C-3B7828207B22}" destId="{4F79FBD7-C594-D144-95B1-6A1B8A82B772}" srcOrd="14" destOrd="0" presId="urn:microsoft.com/office/officeart/2005/8/layout/chevron1"/>
    <dgm:cxn modelId="{E1947561-06EA-4E5C-B258-9640F1356EA4}" type="presParOf" srcId="{4F79FBD7-C594-D144-95B1-6A1B8A82B772}" destId="{7D8C45C6-4038-0245-A955-5AC98B591F24}" srcOrd="0" destOrd="0" presId="urn:microsoft.com/office/officeart/2005/8/layout/chevron1"/>
    <dgm:cxn modelId="{D30F86A8-D4AE-49B5-834F-3D5E8D6575EC}" type="presParOf" srcId="{4F79FBD7-C594-D144-95B1-6A1B8A82B772}" destId="{4EA3429E-27CA-7B4D-B6C0-C6F8A7C2E4DC}" srcOrd="1" destOrd="0" presId="urn:microsoft.com/office/officeart/2005/8/layout/chevron1"/>
    <dgm:cxn modelId="{3928A56B-796D-4EE3-8772-07CF78BE9D0F}" type="presParOf" srcId="{648F728B-9C71-C54E-823C-3B7828207B22}" destId="{C5B8E10B-6F5E-F04D-98FB-B15EB93C2C88}" srcOrd="15" destOrd="0" presId="urn:microsoft.com/office/officeart/2005/8/layout/chevron1"/>
    <dgm:cxn modelId="{799EF48E-59F6-4C93-A5DB-FC5CC71E4493}" type="presParOf" srcId="{648F728B-9C71-C54E-823C-3B7828207B22}" destId="{567BDC37-066F-EE4C-BC79-85D626F62E07}" srcOrd="16" destOrd="0" presId="urn:microsoft.com/office/officeart/2005/8/layout/chevron1"/>
    <dgm:cxn modelId="{A13A25D8-B49E-498E-B58B-16F662EFF851}" type="presParOf" srcId="{567BDC37-066F-EE4C-BC79-85D626F62E07}" destId="{A7CDEB72-97FA-7943-A401-94114BBFCE08}" srcOrd="0" destOrd="0" presId="urn:microsoft.com/office/officeart/2005/8/layout/chevron1"/>
    <dgm:cxn modelId="{A19D4A0F-FF15-4660-9CBC-931436276954}" type="presParOf" srcId="{567BDC37-066F-EE4C-BC79-85D626F62E07}" destId="{829017BA-980F-984F-B5F1-42F886BAC4D5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A30D6-4C1E-2443-8681-FFAE908B3AD4}">
      <dsp:nvSpPr>
        <dsp:cNvPr id="0" name=""/>
        <dsp:cNvSpPr/>
      </dsp:nvSpPr>
      <dsp:spPr>
        <a:xfrm>
          <a:off x="3742" y="333125"/>
          <a:ext cx="1148411" cy="459364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1920s</a:t>
          </a:r>
        </a:p>
      </dsp:txBody>
      <dsp:txXfrm>
        <a:off x="233424" y="333125"/>
        <a:ext cx="689047" cy="459364"/>
      </dsp:txXfrm>
    </dsp:sp>
    <dsp:sp modelId="{42F805CF-7842-B943-9EE9-43C8475A676F}">
      <dsp:nvSpPr>
        <dsp:cNvPr id="0" name=""/>
        <dsp:cNvSpPr/>
      </dsp:nvSpPr>
      <dsp:spPr>
        <a:xfrm>
          <a:off x="3742" y="849910"/>
          <a:ext cx="918729" cy="86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Great Depression (1929–1939)</a:t>
          </a:r>
        </a:p>
      </dsp:txBody>
      <dsp:txXfrm>
        <a:off x="3742" y="849910"/>
        <a:ext cx="918729" cy="865687"/>
      </dsp:txXfrm>
    </dsp:sp>
    <dsp:sp modelId="{9995618C-B32E-5E45-9FF6-B3FE5CE8CA39}">
      <dsp:nvSpPr>
        <dsp:cNvPr id="0" name=""/>
        <dsp:cNvSpPr/>
      </dsp:nvSpPr>
      <dsp:spPr>
        <a:xfrm>
          <a:off x="936154" y="333125"/>
          <a:ext cx="1148411" cy="459364"/>
        </a:xfrm>
        <a:prstGeom prst="chevron">
          <a:avLst/>
        </a:prstGeom>
        <a:solidFill>
          <a:schemeClr val="accent1">
            <a:shade val="50000"/>
            <a:hueOff val="80319"/>
            <a:satOff val="-1680"/>
            <a:lumOff val="934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1930s</a:t>
          </a:r>
        </a:p>
      </dsp:txBody>
      <dsp:txXfrm>
        <a:off x="1165836" y="333125"/>
        <a:ext cx="689047" cy="459364"/>
      </dsp:txXfrm>
    </dsp:sp>
    <dsp:sp modelId="{901FE1FC-BB22-CE4A-8F18-440714072F03}">
      <dsp:nvSpPr>
        <dsp:cNvPr id="0" name=""/>
        <dsp:cNvSpPr/>
      </dsp:nvSpPr>
      <dsp:spPr>
        <a:xfrm>
          <a:off x="936154" y="849910"/>
          <a:ext cx="918729" cy="86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Cooperative Commonwealth Federation (1932)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World War II (1939–1945)</a:t>
          </a:r>
        </a:p>
      </dsp:txBody>
      <dsp:txXfrm>
        <a:off x="936154" y="849910"/>
        <a:ext cx="918729" cy="865687"/>
      </dsp:txXfrm>
    </dsp:sp>
    <dsp:sp modelId="{C6B62BE6-6D2F-9442-9C6A-A39CD4EC07BF}">
      <dsp:nvSpPr>
        <dsp:cNvPr id="0" name=""/>
        <dsp:cNvSpPr/>
      </dsp:nvSpPr>
      <dsp:spPr>
        <a:xfrm>
          <a:off x="1868566" y="333125"/>
          <a:ext cx="1148411" cy="459364"/>
        </a:xfrm>
        <a:prstGeom prst="chevron">
          <a:avLst/>
        </a:prstGeom>
        <a:solidFill>
          <a:schemeClr val="accent1">
            <a:shade val="50000"/>
            <a:hueOff val="160638"/>
            <a:satOff val="-3360"/>
            <a:lumOff val="186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1940s</a:t>
          </a:r>
        </a:p>
      </dsp:txBody>
      <dsp:txXfrm>
        <a:off x="2098248" y="333125"/>
        <a:ext cx="689047" cy="459364"/>
      </dsp:txXfrm>
    </dsp:sp>
    <dsp:sp modelId="{DCDF620D-F1F7-3E4F-BF67-A9ABBDA0EC8A}">
      <dsp:nvSpPr>
        <dsp:cNvPr id="0" name=""/>
        <dsp:cNvSpPr/>
      </dsp:nvSpPr>
      <dsp:spPr>
        <a:xfrm>
          <a:off x="1868566" y="849910"/>
          <a:ext cx="918729" cy="86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Marsh Report on Social Security (1943)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Baby Boom (1945–1960)</a:t>
          </a:r>
        </a:p>
      </dsp:txBody>
      <dsp:txXfrm>
        <a:off x="1868566" y="849910"/>
        <a:ext cx="918729" cy="865687"/>
      </dsp:txXfrm>
    </dsp:sp>
    <dsp:sp modelId="{66884FF7-C68C-5642-9D6F-7E6654848661}">
      <dsp:nvSpPr>
        <dsp:cNvPr id="0" name=""/>
        <dsp:cNvSpPr/>
      </dsp:nvSpPr>
      <dsp:spPr>
        <a:xfrm>
          <a:off x="2800977" y="333125"/>
          <a:ext cx="1148411" cy="459364"/>
        </a:xfrm>
        <a:prstGeom prst="chevron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1950s</a:t>
          </a:r>
        </a:p>
      </dsp:txBody>
      <dsp:txXfrm>
        <a:off x="3030659" y="333125"/>
        <a:ext cx="689047" cy="459364"/>
      </dsp:txXfrm>
    </dsp:sp>
    <dsp:sp modelId="{F87CF731-39E0-C64B-A297-65FB588FF02B}">
      <dsp:nvSpPr>
        <dsp:cNvPr id="0" name=""/>
        <dsp:cNvSpPr/>
      </dsp:nvSpPr>
      <dsp:spPr>
        <a:xfrm>
          <a:off x="2800977" y="849910"/>
          <a:ext cx="918729" cy="86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Old Age Security Act (1952)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Unemployment Insurance Act (1956)</a:t>
          </a:r>
        </a:p>
      </dsp:txBody>
      <dsp:txXfrm>
        <a:off x="2800977" y="849910"/>
        <a:ext cx="918729" cy="865687"/>
      </dsp:txXfrm>
    </dsp:sp>
    <dsp:sp modelId="{40ED220D-E7CB-7A45-920F-BC00298D29C0}">
      <dsp:nvSpPr>
        <dsp:cNvPr id="0" name=""/>
        <dsp:cNvSpPr/>
      </dsp:nvSpPr>
      <dsp:spPr>
        <a:xfrm>
          <a:off x="3733389" y="333125"/>
          <a:ext cx="1148411" cy="459364"/>
        </a:xfrm>
        <a:prstGeom prst="chevron">
          <a:avLst/>
        </a:prstGeom>
        <a:solidFill>
          <a:schemeClr val="accent1">
            <a:shade val="50000"/>
            <a:hueOff val="321277"/>
            <a:satOff val="-6720"/>
            <a:lumOff val="3738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1960s</a:t>
          </a:r>
        </a:p>
      </dsp:txBody>
      <dsp:txXfrm>
        <a:off x="3963071" y="333125"/>
        <a:ext cx="689047" cy="459364"/>
      </dsp:txXfrm>
    </dsp:sp>
    <dsp:sp modelId="{8EB350CC-5C22-3848-BD85-909A5034F9E7}">
      <dsp:nvSpPr>
        <dsp:cNvPr id="0" name=""/>
        <dsp:cNvSpPr/>
      </dsp:nvSpPr>
      <dsp:spPr>
        <a:xfrm>
          <a:off x="3733389" y="849910"/>
          <a:ext cx="918729" cy="86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>
              <a:latin typeface="Arial"/>
              <a:cs typeface="Arial"/>
            </a:rPr>
            <a:t>White Paper (1966)</a:t>
          </a:r>
          <a:endParaRPr lang="en-US" sz="900" kern="1200" dirty="0">
            <a:latin typeface="Arial"/>
            <a:cs typeface="Arial"/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Canadian Assistance Plan (1966)</a:t>
          </a:r>
        </a:p>
      </dsp:txBody>
      <dsp:txXfrm>
        <a:off x="3733389" y="849910"/>
        <a:ext cx="918729" cy="865687"/>
      </dsp:txXfrm>
    </dsp:sp>
    <dsp:sp modelId="{F3019E49-2420-454A-969B-433846B6A247}">
      <dsp:nvSpPr>
        <dsp:cNvPr id="0" name=""/>
        <dsp:cNvSpPr/>
      </dsp:nvSpPr>
      <dsp:spPr>
        <a:xfrm>
          <a:off x="4665801" y="333125"/>
          <a:ext cx="1148411" cy="459364"/>
        </a:xfrm>
        <a:prstGeom prst="chevron">
          <a:avLst/>
        </a:prstGeom>
        <a:solidFill>
          <a:schemeClr val="accent1">
            <a:shade val="50000"/>
            <a:hueOff val="321277"/>
            <a:satOff val="-6720"/>
            <a:lumOff val="3738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1970s</a:t>
          </a:r>
        </a:p>
      </dsp:txBody>
      <dsp:txXfrm>
        <a:off x="4895483" y="333125"/>
        <a:ext cx="689047" cy="459364"/>
      </dsp:txXfrm>
    </dsp:sp>
    <dsp:sp modelId="{17C3CF9B-72BE-334D-80E3-9DB1D6FD4994}">
      <dsp:nvSpPr>
        <dsp:cNvPr id="0" name=""/>
        <dsp:cNvSpPr/>
      </dsp:nvSpPr>
      <dsp:spPr>
        <a:xfrm>
          <a:off x="4665801" y="849910"/>
          <a:ext cx="918729" cy="86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Immigration Act Amended (1978)</a:t>
          </a:r>
        </a:p>
      </dsp:txBody>
      <dsp:txXfrm>
        <a:off x="4665801" y="849910"/>
        <a:ext cx="918729" cy="865687"/>
      </dsp:txXfrm>
    </dsp:sp>
    <dsp:sp modelId="{B027DCFB-A3A4-B540-9D57-832EE9CA37AE}">
      <dsp:nvSpPr>
        <dsp:cNvPr id="0" name=""/>
        <dsp:cNvSpPr/>
      </dsp:nvSpPr>
      <dsp:spPr>
        <a:xfrm>
          <a:off x="5598213" y="333125"/>
          <a:ext cx="1148411" cy="459364"/>
        </a:xfrm>
        <a:prstGeom prst="chevron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1980s</a:t>
          </a:r>
        </a:p>
      </dsp:txBody>
      <dsp:txXfrm>
        <a:off x="5827895" y="333125"/>
        <a:ext cx="689047" cy="459364"/>
      </dsp:txXfrm>
    </dsp:sp>
    <dsp:sp modelId="{0BD62AB6-A5F3-2F49-BD44-5CA3D38D848F}">
      <dsp:nvSpPr>
        <dsp:cNvPr id="0" name=""/>
        <dsp:cNvSpPr/>
      </dsp:nvSpPr>
      <dsp:spPr>
        <a:xfrm>
          <a:off x="5598213" y="849910"/>
          <a:ext cx="918729" cy="86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Canada Health Act (1984)</a:t>
          </a:r>
        </a:p>
      </dsp:txBody>
      <dsp:txXfrm>
        <a:off x="5598213" y="849910"/>
        <a:ext cx="918729" cy="865687"/>
      </dsp:txXfrm>
    </dsp:sp>
    <dsp:sp modelId="{7D8C45C6-4038-0245-A955-5AC98B591F24}">
      <dsp:nvSpPr>
        <dsp:cNvPr id="0" name=""/>
        <dsp:cNvSpPr/>
      </dsp:nvSpPr>
      <dsp:spPr>
        <a:xfrm>
          <a:off x="6530624" y="333125"/>
          <a:ext cx="1148411" cy="459364"/>
        </a:xfrm>
        <a:prstGeom prst="chevron">
          <a:avLst/>
        </a:prstGeom>
        <a:solidFill>
          <a:schemeClr val="accent1">
            <a:shade val="50000"/>
            <a:hueOff val="160638"/>
            <a:satOff val="-3360"/>
            <a:lumOff val="186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1990s</a:t>
          </a:r>
        </a:p>
      </dsp:txBody>
      <dsp:txXfrm>
        <a:off x="6760306" y="333125"/>
        <a:ext cx="689047" cy="459364"/>
      </dsp:txXfrm>
    </dsp:sp>
    <dsp:sp modelId="{4EA3429E-27CA-7B4D-B6C0-C6F8A7C2E4DC}">
      <dsp:nvSpPr>
        <dsp:cNvPr id="0" name=""/>
        <dsp:cNvSpPr/>
      </dsp:nvSpPr>
      <dsp:spPr>
        <a:xfrm>
          <a:off x="6530624" y="849910"/>
          <a:ext cx="918729" cy="86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 err="1">
              <a:latin typeface="Arial"/>
              <a:cs typeface="Arial"/>
            </a:rPr>
            <a:t>Meech</a:t>
          </a:r>
          <a:r>
            <a:rPr lang="en-US" sz="900" kern="1200" dirty="0">
              <a:latin typeface="Arial"/>
              <a:cs typeface="Arial"/>
            </a:rPr>
            <a:t> Lake Accord Rejected (1992)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Social Union Framework Agreement (1999)</a:t>
          </a:r>
        </a:p>
      </dsp:txBody>
      <dsp:txXfrm>
        <a:off x="6530624" y="849910"/>
        <a:ext cx="918729" cy="865687"/>
      </dsp:txXfrm>
    </dsp:sp>
    <dsp:sp modelId="{A7CDEB72-97FA-7943-A401-94114BBFCE08}">
      <dsp:nvSpPr>
        <dsp:cNvPr id="0" name=""/>
        <dsp:cNvSpPr/>
      </dsp:nvSpPr>
      <dsp:spPr>
        <a:xfrm>
          <a:off x="7463036" y="333125"/>
          <a:ext cx="1148411" cy="459364"/>
        </a:xfrm>
        <a:prstGeom prst="chevron">
          <a:avLst/>
        </a:prstGeom>
        <a:solidFill>
          <a:schemeClr val="accent1">
            <a:shade val="50000"/>
            <a:hueOff val="80319"/>
            <a:satOff val="-1680"/>
            <a:lumOff val="934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005" tIns="12002" rIns="12002" bIns="12002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2000s</a:t>
          </a:r>
        </a:p>
      </dsp:txBody>
      <dsp:txXfrm>
        <a:off x="7692718" y="333125"/>
        <a:ext cx="689047" cy="459364"/>
      </dsp:txXfrm>
    </dsp:sp>
    <dsp:sp modelId="{829017BA-980F-984F-B5F1-42F886BAC4D5}">
      <dsp:nvSpPr>
        <dsp:cNvPr id="0" name=""/>
        <dsp:cNvSpPr/>
      </dsp:nvSpPr>
      <dsp:spPr>
        <a:xfrm>
          <a:off x="7463036" y="849910"/>
          <a:ext cx="918729" cy="865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Civil Marriage Act (2005)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>
              <a:latin typeface="Arial"/>
              <a:cs typeface="Arial"/>
            </a:rPr>
            <a:t>Veterans’ Bill of Rights (2007)</a:t>
          </a:r>
        </a:p>
      </dsp:txBody>
      <dsp:txXfrm>
        <a:off x="7463036" y="849910"/>
        <a:ext cx="918729" cy="8656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A30D6-4C1E-2443-8681-FFAE908B3AD4}">
      <dsp:nvSpPr>
        <dsp:cNvPr id="0" name=""/>
        <dsp:cNvSpPr/>
      </dsp:nvSpPr>
      <dsp:spPr>
        <a:xfrm>
          <a:off x="3742" y="8314"/>
          <a:ext cx="1148411" cy="459364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1920s</a:t>
          </a:r>
        </a:p>
      </dsp:txBody>
      <dsp:txXfrm>
        <a:off x="233424" y="8314"/>
        <a:ext cx="689047" cy="459364"/>
      </dsp:txXfrm>
    </dsp:sp>
    <dsp:sp modelId="{42F805CF-7842-B943-9EE9-43C8475A676F}">
      <dsp:nvSpPr>
        <dsp:cNvPr id="0" name=""/>
        <dsp:cNvSpPr/>
      </dsp:nvSpPr>
      <dsp:spPr>
        <a:xfrm>
          <a:off x="3742" y="525100"/>
          <a:ext cx="918729" cy="151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Public</a:t>
          </a:r>
          <a:r>
            <a:rPr lang="en-US" sz="1100" kern="1200" baseline="0" dirty="0">
              <a:latin typeface="Arial"/>
              <a:cs typeface="Arial"/>
            </a:rPr>
            <a:t> Charities Act (1921)</a:t>
          </a:r>
          <a:endParaRPr lang="en-US" sz="1100" kern="1200" dirty="0">
            <a:latin typeface="Arial"/>
            <a:cs typeface="Arial"/>
          </a:endParaRPr>
        </a:p>
      </dsp:txBody>
      <dsp:txXfrm>
        <a:off x="3742" y="525100"/>
        <a:ext cx="918729" cy="1515309"/>
      </dsp:txXfrm>
    </dsp:sp>
    <dsp:sp modelId="{9995618C-B32E-5E45-9FF6-B3FE5CE8CA39}">
      <dsp:nvSpPr>
        <dsp:cNvPr id="0" name=""/>
        <dsp:cNvSpPr/>
      </dsp:nvSpPr>
      <dsp:spPr>
        <a:xfrm>
          <a:off x="936154" y="8314"/>
          <a:ext cx="1148411" cy="459364"/>
        </a:xfrm>
        <a:prstGeom prst="chevron">
          <a:avLst/>
        </a:prstGeom>
        <a:solidFill>
          <a:schemeClr val="accent1">
            <a:shade val="50000"/>
            <a:hueOff val="80319"/>
            <a:satOff val="-1680"/>
            <a:lumOff val="934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1930s</a:t>
          </a:r>
        </a:p>
      </dsp:txBody>
      <dsp:txXfrm>
        <a:off x="1165836" y="8314"/>
        <a:ext cx="689047" cy="459364"/>
      </dsp:txXfrm>
    </dsp:sp>
    <dsp:sp modelId="{901FE1FC-BB22-CE4A-8F18-440714072F03}">
      <dsp:nvSpPr>
        <dsp:cNvPr id="0" name=""/>
        <dsp:cNvSpPr/>
      </dsp:nvSpPr>
      <dsp:spPr>
        <a:xfrm>
          <a:off x="936154" y="525100"/>
          <a:ext cx="918729" cy="151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F</a:t>
          </a:r>
          <a:r>
            <a:rPr lang="fr-FR" sz="1100" kern="1200" dirty="0" err="1">
              <a:latin typeface="Arial"/>
              <a:cs typeface="Arial"/>
            </a:rPr>
            <a:t>édération</a:t>
          </a:r>
          <a:r>
            <a:rPr lang="fr-FR" sz="1100" kern="1200" dirty="0">
              <a:latin typeface="Arial"/>
              <a:cs typeface="Arial"/>
            </a:rPr>
            <a:t> des </a:t>
          </a:r>
          <a:r>
            <a:rPr lang="fr-FR" sz="1100" kern="1200" dirty="0" err="1">
              <a:latin typeface="Arial"/>
              <a:cs typeface="Arial"/>
            </a:rPr>
            <a:t>OEuvres</a:t>
          </a:r>
          <a:r>
            <a:rPr lang="fr-FR" sz="1100" kern="1200" dirty="0">
              <a:latin typeface="Arial"/>
              <a:cs typeface="Arial"/>
            </a:rPr>
            <a:t> de Charité (1933)</a:t>
          </a:r>
          <a:endParaRPr lang="en-US" sz="1100" kern="1200" dirty="0">
            <a:latin typeface="Arial"/>
            <a:cs typeface="Arial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Assistance for Needy Mothers (1937)</a:t>
          </a:r>
        </a:p>
      </dsp:txBody>
      <dsp:txXfrm>
        <a:off x="936154" y="525100"/>
        <a:ext cx="918729" cy="1515309"/>
      </dsp:txXfrm>
    </dsp:sp>
    <dsp:sp modelId="{C6B62BE6-6D2F-9442-9C6A-A39CD4EC07BF}">
      <dsp:nvSpPr>
        <dsp:cNvPr id="0" name=""/>
        <dsp:cNvSpPr/>
      </dsp:nvSpPr>
      <dsp:spPr>
        <a:xfrm>
          <a:off x="1868566" y="8314"/>
          <a:ext cx="1148411" cy="459364"/>
        </a:xfrm>
        <a:prstGeom prst="chevron">
          <a:avLst/>
        </a:prstGeom>
        <a:solidFill>
          <a:schemeClr val="accent1">
            <a:shade val="50000"/>
            <a:hueOff val="160638"/>
            <a:satOff val="-3360"/>
            <a:lumOff val="186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1940s</a:t>
          </a:r>
        </a:p>
      </dsp:txBody>
      <dsp:txXfrm>
        <a:off x="2098248" y="8314"/>
        <a:ext cx="689047" cy="459364"/>
      </dsp:txXfrm>
    </dsp:sp>
    <dsp:sp modelId="{DCDF620D-F1F7-3E4F-BF67-A9ABBDA0EC8A}">
      <dsp:nvSpPr>
        <dsp:cNvPr id="0" name=""/>
        <dsp:cNvSpPr/>
      </dsp:nvSpPr>
      <dsp:spPr>
        <a:xfrm>
          <a:off x="1868566" y="525100"/>
          <a:ext cx="918729" cy="151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 err="1">
              <a:latin typeface="Arial"/>
              <a:cs typeface="Arial"/>
            </a:rPr>
            <a:t>Labour</a:t>
          </a:r>
          <a:r>
            <a:rPr lang="en-US" sz="1100" kern="1200" dirty="0">
              <a:latin typeface="Arial"/>
              <a:cs typeface="Arial"/>
            </a:rPr>
            <a:t> Relations Act (1944)</a:t>
          </a:r>
        </a:p>
      </dsp:txBody>
      <dsp:txXfrm>
        <a:off x="1868566" y="525100"/>
        <a:ext cx="918729" cy="1515309"/>
      </dsp:txXfrm>
    </dsp:sp>
    <dsp:sp modelId="{66884FF7-C68C-5642-9D6F-7E6654848661}">
      <dsp:nvSpPr>
        <dsp:cNvPr id="0" name=""/>
        <dsp:cNvSpPr/>
      </dsp:nvSpPr>
      <dsp:spPr>
        <a:xfrm>
          <a:off x="2800977" y="8314"/>
          <a:ext cx="1148411" cy="459364"/>
        </a:xfrm>
        <a:prstGeom prst="chevron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1950s</a:t>
          </a:r>
        </a:p>
      </dsp:txBody>
      <dsp:txXfrm>
        <a:off x="3030659" y="8314"/>
        <a:ext cx="689047" cy="459364"/>
      </dsp:txXfrm>
    </dsp:sp>
    <dsp:sp modelId="{F87CF731-39E0-C64B-A297-65FB588FF02B}">
      <dsp:nvSpPr>
        <dsp:cNvPr id="0" name=""/>
        <dsp:cNvSpPr/>
      </dsp:nvSpPr>
      <dsp:spPr>
        <a:xfrm>
          <a:off x="2800977" y="525100"/>
          <a:ext cx="918729" cy="151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>
            <a:latin typeface="Arial"/>
            <a:cs typeface="Arial"/>
          </a:endParaRPr>
        </a:p>
      </dsp:txBody>
      <dsp:txXfrm>
        <a:off x="2800977" y="525100"/>
        <a:ext cx="918729" cy="1515309"/>
      </dsp:txXfrm>
    </dsp:sp>
    <dsp:sp modelId="{40ED220D-E7CB-7A45-920F-BC00298D29C0}">
      <dsp:nvSpPr>
        <dsp:cNvPr id="0" name=""/>
        <dsp:cNvSpPr/>
      </dsp:nvSpPr>
      <dsp:spPr>
        <a:xfrm>
          <a:off x="3733389" y="8314"/>
          <a:ext cx="1148411" cy="459364"/>
        </a:xfrm>
        <a:prstGeom prst="chevron">
          <a:avLst/>
        </a:prstGeom>
        <a:solidFill>
          <a:schemeClr val="accent1">
            <a:shade val="50000"/>
            <a:hueOff val="321277"/>
            <a:satOff val="-6720"/>
            <a:lumOff val="3738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1960s</a:t>
          </a:r>
        </a:p>
      </dsp:txBody>
      <dsp:txXfrm>
        <a:off x="3963071" y="8314"/>
        <a:ext cx="689047" cy="459364"/>
      </dsp:txXfrm>
    </dsp:sp>
    <dsp:sp modelId="{8EB350CC-5C22-3848-BD85-909A5034F9E7}">
      <dsp:nvSpPr>
        <dsp:cNvPr id="0" name=""/>
        <dsp:cNvSpPr/>
      </dsp:nvSpPr>
      <dsp:spPr>
        <a:xfrm>
          <a:off x="3733389" y="525100"/>
          <a:ext cx="918729" cy="151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The Quiet Revolution (1960-1966)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The Boucher Report (1963)</a:t>
          </a:r>
        </a:p>
      </dsp:txBody>
      <dsp:txXfrm>
        <a:off x="3733389" y="525100"/>
        <a:ext cx="918729" cy="1515309"/>
      </dsp:txXfrm>
    </dsp:sp>
    <dsp:sp modelId="{F3019E49-2420-454A-969B-433846B6A247}">
      <dsp:nvSpPr>
        <dsp:cNvPr id="0" name=""/>
        <dsp:cNvSpPr/>
      </dsp:nvSpPr>
      <dsp:spPr>
        <a:xfrm>
          <a:off x="4665801" y="8314"/>
          <a:ext cx="1148411" cy="459364"/>
        </a:xfrm>
        <a:prstGeom prst="chevron">
          <a:avLst/>
        </a:prstGeom>
        <a:solidFill>
          <a:schemeClr val="accent1">
            <a:shade val="50000"/>
            <a:hueOff val="321277"/>
            <a:satOff val="-6720"/>
            <a:lumOff val="3738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1970s</a:t>
          </a:r>
        </a:p>
      </dsp:txBody>
      <dsp:txXfrm>
        <a:off x="4895483" y="8314"/>
        <a:ext cx="689047" cy="459364"/>
      </dsp:txXfrm>
    </dsp:sp>
    <dsp:sp modelId="{17C3CF9B-72BE-334D-80E3-9DB1D6FD4994}">
      <dsp:nvSpPr>
        <dsp:cNvPr id="0" name=""/>
        <dsp:cNvSpPr/>
      </dsp:nvSpPr>
      <dsp:spPr>
        <a:xfrm>
          <a:off x="4665801" y="525100"/>
          <a:ext cx="918729" cy="151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October Crisis (1970)</a:t>
          </a:r>
        </a:p>
      </dsp:txBody>
      <dsp:txXfrm>
        <a:off x="4665801" y="525100"/>
        <a:ext cx="918729" cy="1515309"/>
      </dsp:txXfrm>
    </dsp:sp>
    <dsp:sp modelId="{B027DCFB-A3A4-B540-9D57-832EE9CA37AE}">
      <dsp:nvSpPr>
        <dsp:cNvPr id="0" name=""/>
        <dsp:cNvSpPr/>
      </dsp:nvSpPr>
      <dsp:spPr>
        <a:xfrm>
          <a:off x="5598213" y="8314"/>
          <a:ext cx="1148411" cy="459364"/>
        </a:xfrm>
        <a:prstGeom prst="chevron">
          <a:avLst/>
        </a:prstGeom>
        <a:solidFill>
          <a:schemeClr val="accent1">
            <a:shade val="50000"/>
            <a:hueOff val="240958"/>
            <a:satOff val="-5040"/>
            <a:lumOff val="2804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1980s</a:t>
          </a:r>
        </a:p>
      </dsp:txBody>
      <dsp:txXfrm>
        <a:off x="5827895" y="8314"/>
        <a:ext cx="689047" cy="459364"/>
      </dsp:txXfrm>
    </dsp:sp>
    <dsp:sp modelId="{0BD62AB6-A5F3-2F49-BD44-5CA3D38D848F}">
      <dsp:nvSpPr>
        <dsp:cNvPr id="0" name=""/>
        <dsp:cNvSpPr/>
      </dsp:nvSpPr>
      <dsp:spPr>
        <a:xfrm>
          <a:off x="5598213" y="525100"/>
          <a:ext cx="918729" cy="151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First Sovereignty Referendum (1980)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Act Respecting Income Security (1988)</a:t>
          </a:r>
        </a:p>
      </dsp:txBody>
      <dsp:txXfrm>
        <a:off x="5598213" y="525100"/>
        <a:ext cx="918729" cy="1515309"/>
      </dsp:txXfrm>
    </dsp:sp>
    <dsp:sp modelId="{7D8C45C6-4038-0245-A955-5AC98B591F24}">
      <dsp:nvSpPr>
        <dsp:cNvPr id="0" name=""/>
        <dsp:cNvSpPr/>
      </dsp:nvSpPr>
      <dsp:spPr>
        <a:xfrm>
          <a:off x="6530624" y="8314"/>
          <a:ext cx="1148411" cy="459364"/>
        </a:xfrm>
        <a:prstGeom prst="chevron">
          <a:avLst/>
        </a:prstGeom>
        <a:solidFill>
          <a:schemeClr val="accent1">
            <a:shade val="50000"/>
            <a:hueOff val="160638"/>
            <a:satOff val="-3360"/>
            <a:lumOff val="1869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1990s</a:t>
          </a:r>
        </a:p>
      </dsp:txBody>
      <dsp:txXfrm>
        <a:off x="6760306" y="8314"/>
        <a:ext cx="689047" cy="459364"/>
      </dsp:txXfrm>
    </dsp:sp>
    <dsp:sp modelId="{4EA3429E-27CA-7B4D-B6C0-C6F8A7C2E4DC}">
      <dsp:nvSpPr>
        <dsp:cNvPr id="0" name=""/>
        <dsp:cNvSpPr/>
      </dsp:nvSpPr>
      <dsp:spPr>
        <a:xfrm>
          <a:off x="6530624" y="525100"/>
          <a:ext cx="918729" cy="151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Oka Crisis (1990)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Civil Code of Quebec Revised (1991)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>
              <a:latin typeface="Arial"/>
              <a:cs typeface="Arial"/>
            </a:rPr>
            <a:t>Second Sovereignty Referendum (1995)</a:t>
          </a:r>
        </a:p>
      </dsp:txBody>
      <dsp:txXfrm>
        <a:off x="6530624" y="525100"/>
        <a:ext cx="918729" cy="1515309"/>
      </dsp:txXfrm>
    </dsp:sp>
    <dsp:sp modelId="{A7CDEB72-97FA-7943-A401-94114BBFCE08}">
      <dsp:nvSpPr>
        <dsp:cNvPr id="0" name=""/>
        <dsp:cNvSpPr/>
      </dsp:nvSpPr>
      <dsp:spPr>
        <a:xfrm>
          <a:off x="7463036" y="8314"/>
          <a:ext cx="1148411" cy="459364"/>
        </a:xfrm>
        <a:prstGeom prst="chevron">
          <a:avLst/>
        </a:prstGeom>
        <a:solidFill>
          <a:schemeClr val="accent1">
            <a:shade val="50000"/>
            <a:hueOff val="80319"/>
            <a:satOff val="-1680"/>
            <a:lumOff val="9347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2000s</a:t>
          </a:r>
        </a:p>
      </dsp:txBody>
      <dsp:txXfrm>
        <a:off x="7692718" y="8314"/>
        <a:ext cx="689047" cy="459364"/>
      </dsp:txXfrm>
    </dsp:sp>
    <dsp:sp modelId="{829017BA-980F-984F-B5F1-42F886BAC4D5}">
      <dsp:nvSpPr>
        <dsp:cNvPr id="0" name=""/>
        <dsp:cNvSpPr/>
      </dsp:nvSpPr>
      <dsp:spPr>
        <a:xfrm>
          <a:off x="7463036" y="525100"/>
          <a:ext cx="918729" cy="1515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>
            <a:latin typeface="Arial"/>
            <a:cs typeface="Arial"/>
          </a:endParaRPr>
        </a:p>
      </dsp:txBody>
      <dsp:txXfrm>
        <a:off x="7463036" y="525100"/>
        <a:ext cx="918729" cy="1515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42F25-DBB6-F047-9CC6-9A5F8175D569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3D59C-9311-8F40-834F-15221B555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72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103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25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09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67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843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07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07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09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09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25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3D59C-9311-8F40-834F-15221B55543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51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37931" y="586409"/>
            <a:ext cx="8488017" cy="566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600" i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782957" y="1808921"/>
            <a:ext cx="3578088" cy="42837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38138" y="1152525"/>
            <a:ext cx="8488362" cy="4778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3A659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33E3D-6990-4EF3-A6C3-94D9092AF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667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9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12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17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34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62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6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7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737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3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7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75798686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280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187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27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5608"/>
            <a:ext cx="8229600" cy="93325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13" name="Rectangle 20"/>
          <p:cNvSpPr>
            <a:spLocks noChangeArrowheads="1"/>
          </p:cNvSpPr>
          <p:nvPr userDrawn="1"/>
        </p:nvSpPr>
        <p:spPr bwMode="auto">
          <a:xfrm>
            <a:off x="0" y="4393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337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270461-5061-4414-803B-C583AB6622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6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ADE0-5C6C-4D2E-BA8D-9FAB5A6E62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87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66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8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4/15/20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" t="208" r="79" b="371"/>
          <a:stretch/>
        </p:blipFill>
        <p:spPr bwMode="auto">
          <a:xfrm>
            <a:off x="5030" y="1063"/>
            <a:ext cx="9154872" cy="6848986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8686800" y="6423727"/>
            <a:ext cx="389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03EA47-653C-4D08-BE86-5931AF95F427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11EB2B-0846-4623-8B27-CF24A81847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9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4ED4-9F4B-419D-860C-1298080DDD50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6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835667" y="1513975"/>
            <a:ext cx="3472666" cy="1470025"/>
          </a:xfrm>
        </p:spPr>
        <p:txBody>
          <a:bodyPr/>
          <a:lstStyle/>
          <a:p>
            <a:r>
              <a:rPr lang="en-US" dirty="0"/>
              <a:t>CHAPTER 1</a:t>
            </a:r>
            <a:endParaRPr lang="en-CA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45223" y="3133617"/>
            <a:ext cx="7253555" cy="2341513"/>
          </a:xfrm>
        </p:spPr>
        <p:txBody>
          <a:bodyPr>
            <a:noAutofit/>
          </a:bodyPr>
          <a:lstStyle/>
          <a:p>
            <a:r>
              <a:rPr lang="en-US" sz="4000" dirty="0"/>
              <a:t>Historical Foundations of Addressing Need: Indigenous, French, and English Traditions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3815248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Medicine Wheel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5166357"/>
          </a:xfrm>
        </p:spPr>
        <p:txBody>
          <a:bodyPr>
            <a:normAutofit/>
          </a:bodyPr>
          <a:lstStyle/>
          <a:p>
            <a:r>
              <a:rPr lang="en-US" dirty="0"/>
              <a:t>Foundational principles</a:t>
            </a:r>
          </a:p>
          <a:p>
            <a:pPr lvl="1"/>
            <a:r>
              <a:rPr lang="en-US" dirty="0"/>
              <a:t>Wholeness</a:t>
            </a:r>
          </a:p>
          <a:p>
            <a:pPr lvl="2"/>
            <a:r>
              <a:rPr lang="en-US" sz="2200" dirty="0"/>
              <a:t>Four cardinal directions of the Wheel and the directions’ inter-connections for holistic well-being</a:t>
            </a:r>
          </a:p>
          <a:p>
            <a:pPr lvl="1"/>
            <a:r>
              <a:rPr lang="en-US" dirty="0"/>
              <a:t>Balance</a:t>
            </a:r>
          </a:p>
          <a:p>
            <a:pPr lvl="2"/>
            <a:r>
              <a:rPr lang="en-US" sz="2200" dirty="0"/>
              <a:t>Harmony among one’s physical, emotional, mental, and spiritual elements</a:t>
            </a:r>
          </a:p>
          <a:p>
            <a:pPr lvl="1"/>
            <a:r>
              <a:rPr lang="en-US" dirty="0"/>
              <a:t>Connection</a:t>
            </a:r>
          </a:p>
          <a:p>
            <a:pPr lvl="2"/>
            <a:r>
              <a:rPr lang="en-US" sz="2200" dirty="0"/>
              <a:t>Relationships among people and with nature as well as with one’s internal mental and emotional health</a:t>
            </a:r>
          </a:p>
        </p:txBody>
      </p:sp>
    </p:spTree>
    <p:extLst>
      <p:ext uri="{BB962C8B-B14F-4D97-AF65-F5344CB8AC3E}">
        <p14:creationId xmlns:p14="http://schemas.microsoft.com/office/powerpoint/2010/main" val="2960543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Medicine Wheel, cont’d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Foundational principles, cont’d</a:t>
            </a:r>
          </a:p>
          <a:p>
            <a:pPr lvl="1"/>
            <a:r>
              <a:rPr lang="en-US" dirty="0"/>
              <a:t>Harmony</a:t>
            </a:r>
          </a:p>
          <a:p>
            <a:pPr lvl="2"/>
            <a:r>
              <a:rPr lang="en-US" sz="2200" dirty="0"/>
              <a:t>Harmony within oneself, with others, with nature and non-humans, and in the world and universe</a:t>
            </a:r>
          </a:p>
          <a:p>
            <a:pPr lvl="1"/>
            <a:r>
              <a:rPr lang="en-US" dirty="0"/>
              <a:t>Growth</a:t>
            </a:r>
          </a:p>
          <a:p>
            <a:pPr lvl="2"/>
            <a:r>
              <a:rPr lang="en-US" sz="2200" dirty="0"/>
              <a:t>A lifelong process of motion toward the </a:t>
            </a:r>
            <a:r>
              <a:rPr lang="en-CA" sz="2200" dirty="0"/>
              <a:t>centre</a:t>
            </a:r>
            <a:r>
              <a:rPr lang="en-US" sz="2200" dirty="0"/>
              <a:t> of the wheel</a:t>
            </a:r>
          </a:p>
          <a:p>
            <a:pPr lvl="1"/>
            <a:r>
              <a:rPr lang="en-US" dirty="0"/>
              <a:t>Healing</a:t>
            </a:r>
          </a:p>
          <a:p>
            <a:pPr lvl="2"/>
            <a:r>
              <a:rPr lang="en-US" sz="2200" dirty="0"/>
              <a:t>The starting point of healing is to know oneself</a:t>
            </a:r>
          </a:p>
          <a:p>
            <a:pPr lvl="2"/>
            <a:r>
              <a:rPr lang="en-US" sz="2200" dirty="0"/>
              <a:t>Through taking personal responsibility, individuals, families and communities can attain </a:t>
            </a:r>
            <a:r>
              <a:rPr lang="en-US" sz="2200" i="1" dirty="0"/>
              <a:t>Mino-</a:t>
            </a:r>
            <a:r>
              <a:rPr lang="en-US" sz="2200" i="1" dirty="0" err="1"/>
              <a:t>Pimatisiwin</a:t>
            </a:r>
            <a:r>
              <a:rPr lang="en-US" sz="2200" dirty="0"/>
              <a:t> (“the good life” in Cree)</a:t>
            </a:r>
          </a:p>
        </p:txBody>
      </p:sp>
    </p:spTree>
    <p:extLst>
      <p:ext uri="{BB962C8B-B14F-4D97-AF65-F5344CB8AC3E}">
        <p14:creationId xmlns:p14="http://schemas.microsoft.com/office/powerpoint/2010/main" val="1865700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89746-6A03-5644-9995-B263CE297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9720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US" dirty="0"/>
              <a:t>Helping and Healing from Generation to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B107D-2C30-AE48-9FF7-72581916A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72810"/>
            <a:ext cx="8229600" cy="4525963"/>
          </a:xfrm>
        </p:spPr>
        <p:txBody>
          <a:bodyPr/>
          <a:lstStyle/>
          <a:p>
            <a:r>
              <a:rPr lang="en-US" dirty="0"/>
              <a:t>What roles do Elders play in Indigenous communities?</a:t>
            </a:r>
          </a:p>
          <a:p>
            <a:r>
              <a:rPr lang="en-US" dirty="0"/>
              <a:t>How is historical knowledge passed down by Elders?</a:t>
            </a:r>
          </a:p>
          <a:p>
            <a:r>
              <a:rPr lang="en-US" dirty="0"/>
              <a:t>Who is considered an Elder?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923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9721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US" dirty="0"/>
              <a:t>Helping and Healing from Generation to Generation, cont’d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023318"/>
            <a:ext cx="8229600" cy="4888279"/>
          </a:xfrm>
        </p:spPr>
        <p:txBody>
          <a:bodyPr>
            <a:normAutofit/>
          </a:bodyPr>
          <a:lstStyle/>
          <a:p>
            <a:r>
              <a:rPr lang="en-US" dirty="0"/>
              <a:t>What are some ways colonization has attacked the cultural practices of Indigenous communities?</a:t>
            </a:r>
          </a:p>
          <a:p>
            <a:pPr lvl="1"/>
            <a:r>
              <a:rPr lang="en-US" dirty="0"/>
              <a:t>Residential schools</a:t>
            </a:r>
          </a:p>
          <a:p>
            <a:pPr lvl="1"/>
            <a:r>
              <a:rPr lang="en-US" dirty="0"/>
              <a:t>Systematic removal of children</a:t>
            </a:r>
          </a:p>
          <a:p>
            <a:pPr lvl="1"/>
            <a:r>
              <a:rPr lang="en-US" dirty="0"/>
              <a:t>Denial of identity, language, and spiritual beliefs</a:t>
            </a:r>
          </a:p>
          <a:p>
            <a:pPr lvl="1"/>
            <a:r>
              <a:rPr lang="en-US" dirty="0"/>
              <a:t>Diffusion of cultural characteristics 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994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Inuit </a:t>
            </a:r>
            <a:r>
              <a:rPr lang="en-US" dirty="0" err="1"/>
              <a:t>Qaujimajatuqangit</a:t>
            </a:r>
            <a:r>
              <a:rPr lang="en-US" dirty="0"/>
              <a:t> (IQ)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Inuktitut (Inuit language) term for traditional or Indigenous knowledge of the Inuit or “that which has long been known by Inuit”</a:t>
            </a:r>
          </a:p>
          <a:p>
            <a:r>
              <a:rPr lang="en-US" dirty="0"/>
              <a:t>Formally adopted by the Government of Nunavut, and grew out of the wisdom of Nunavut Elders</a:t>
            </a:r>
          </a:p>
          <a:p>
            <a:r>
              <a:rPr lang="en-US" dirty="0"/>
              <a:t>Foundations of IQ composed of </a:t>
            </a:r>
          </a:p>
          <a:p>
            <a:pPr lvl="1"/>
            <a:r>
              <a:rPr lang="en-US" dirty="0"/>
              <a:t>Four laws (or </a:t>
            </a:r>
            <a:r>
              <a:rPr lang="en-US" i="1" dirty="0" err="1"/>
              <a:t>maligait</a:t>
            </a:r>
            <a:r>
              <a:rPr lang="en-US" dirty="0"/>
              <a:t>) that contribute to “living a good life”</a:t>
            </a:r>
          </a:p>
          <a:p>
            <a:pPr lvl="1"/>
            <a:r>
              <a:rPr lang="en-US" dirty="0"/>
              <a:t>Eight guiding principles that support the practical application of IQ in Inuit communities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79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Inuit </a:t>
            </a:r>
            <a:r>
              <a:rPr lang="en-US" dirty="0" err="1"/>
              <a:t>Qaujimajatuqangit</a:t>
            </a:r>
            <a:r>
              <a:rPr lang="en-US" dirty="0"/>
              <a:t> (IQ), cont’d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laws: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Working for the common good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Respecting all living things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Maintaining harmony and balance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Continually planning and preparing for the future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0145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Inuit </a:t>
            </a:r>
            <a:r>
              <a:rPr lang="en-US" dirty="0" err="1"/>
              <a:t>Qaujimajatuqangit</a:t>
            </a:r>
            <a:r>
              <a:rPr lang="en-US" dirty="0"/>
              <a:t> (IQ), cont’d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5257797"/>
          </a:xfrm>
        </p:spPr>
        <p:txBody>
          <a:bodyPr>
            <a:normAutofit/>
          </a:bodyPr>
          <a:lstStyle/>
          <a:p>
            <a:r>
              <a:rPr lang="en-US" dirty="0"/>
              <a:t>Eight guiding principles: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i="1" dirty="0" err="1"/>
              <a:t>Inuuqatigiitsiarniq</a:t>
            </a:r>
            <a:endParaRPr lang="en-US" dirty="0"/>
          </a:p>
          <a:p>
            <a:pPr lvl="2"/>
            <a:r>
              <a:rPr lang="en-CA" sz="2200" dirty="0"/>
              <a:t>Respecting others, relationships, and caring for people</a:t>
            </a:r>
          </a:p>
          <a:p>
            <a:pPr marL="914400" lvl="1" indent="-457200">
              <a:buAutoNum type="arabicPeriod" startAt="2"/>
            </a:pPr>
            <a:r>
              <a:rPr lang="en-CA" i="1" dirty="0" err="1"/>
              <a:t>Tunnganarniq</a:t>
            </a:r>
            <a:endParaRPr lang="en-CA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CA" sz="2200" dirty="0"/>
              <a:t>Fostering good spirit by being open, welcoming, and inclusive</a:t>
            </a:r>
            <a:endParaRPr lang="en-US" sz="2200" dirty="0"/>
          </a:p>
          <a:p>
            <a:pPr marL="914400" lvl="1" indent="-457200">
              <a:buAutoNum type="arabicPeriod" startAt="3"/>
            </a:pPr>
            <a:r>
              <a:rPr lang="en-US" i="1" dirty="0" err="1"/>
              <a:t>Pijitsirniq</a:t>
            </a:r>
            <a:endParaRPr lang="en-US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Serving and providing for family and community</a:t>
            </a:r>
          </a:p>
          <a:p>
            <a:pPr marL="914400" lvl="1" indent="-457200">
              <a:buAutoNum type="arabicPeriod" startAt="4"/>
            </a:pPr>
            <a:r>
              <a:rPr lang="en-US" i="1" dirty="0" err="1"/>
              <a:t>Aajiiqatigiinniq</a:t>
            </a:r>
            <a:endParaRPr lang="en-US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/>
              <a:t>Decision-making through consensus and discussion</a:t>
            </a:r>
          </a:p>
        </p:txBody>
      </p:sp>
    </p:spTree>
    <p:extLst>
      <p:ext uri="{BB962C8B-B14F-4D97-AF65-F5344CB8AC3E}">
        <p14:creationId xmlns:p14="http://schemas.microsoft.com/office/powerpoint/2010/main" val="3989389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Inuit </a:t>
            </a:r>
            <a:r>
              <a:rPr lang="en-US" dirty="0" err="1"/>
              <a:t>Qaujimajatuqangit</a:t>
            </a:r>
            <a:r>
              <a:rPr lang="en-US" dirty="0"/>
              <a:t> (IQ), cont’d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3"/>
            <a:ext cx="8229600" cy="5257797"/>
          </a:xfrm>
        </p:spPr>
        <p:txBody>
          <a:bodyPr>
            <a:normAutofit/>
          </a:bodyPr>
          <a:lstStyle/>
          <a:p>
            <a:r>
              <a:rPr lang="en-US" dirty="0"/>
              <a:t>Eight guiding principles, cont’d:</a:t>
            </a:r>
          </a:p>
          <a:p>
            <a:pPr marL="457200" lvl="1" indent="0">
              <a:buNone/>
            </a:pPr>
            <a:r>
              <a:rPr lang="en-US" i="1" dirty="0"/>
              <a:t>5.	</a:t>
            </a:r>
            <a:r>
              <a:rPr lang="en-US" i="1" dirty="0" err="1"/>
              <a:t>Pilimmaksarniq</a:t>
            </a:r>
            <a:endParaRPr lang="en-US" dirty="0"/>
          </a:p>
          <a:p>
            <a:pPr lvl="2" indent="-285750"/>
            <a:r>
              <a:rPr lang="en-US" sz="2200" dirty="0"/>
              <a:t>Skills and knowledge development through observing, mentoring, and practice</a:t>
            </a:r>
          </a:p>
          <a:p>
            <a:pPr marL="457200" lvl="1" indent="0">
              <a:buNone/>
            </a:pPr>
            <a:r>
              <a:rPr lang="en-US" i="1" dirty="0"/>
              <a:t>6.	</a:t>
            </a:r>
            <a:r>
              <a:rPr lang="en-CA" i="1" dirty="0" err="1"/>
              <a:t>Piliriqatigiinniq</a:t>
            </a:r>
            <a:endParaRPr lang="en-US" i="1" dirty="0"/>
          </a:p>
          <a:p>
            <a:pPr lvl="2" indent="-285750"/>
            <a:r>
              <a:rPr lang="en-US" sz="2200" dirty="0"/>
              <a:t>Collaboration for the common good</a:t>
            </a:r>
          </a:p>
          <a:p>
            <a:pPr marL="914400" lvl="1" indent="-457200">
              <a:buAutoNum type="arabicPeriod" startAt="7"/>
            </a:pPr>
            <a:r>
              <a:rPr lang="en-US" i="1" dirty="0" err="1"/>
              <a:t>Avatittinnik</a:t>
            </a:r>
            <a:r>
              <a:rPr lang="en-US" i="1" dirty="0"/>
              <a:t> </a:t>
            </a:r>
            <a:r>
              <a:rPr lang="en-CA" i="1" dirty="0" err="1"/>
              <a:t>Kamatsiarniq</a:t>
            </a:r>
            <a:endParaRPr lang="en-CA" i="1" dirty="0"/>
          </a:p>
          <a:p>
            <a:pPr lvl="2" indent="-285750"/>
            <a:r>
              <a:rPr lang="en-US" sz="2200" dirty="0"/>
              <a:t>Respect and care for the land and animals through environmental stewardship</a:t>
            </a:r>
          </a:p>
          <a:p>
            <a:pPr marL="457200" lvl="1" indent="0">
              <a:buNone/>
            </a:pPr>
            <a:r>
              <a:rPr lang="en-US" i="1" dirty="0"/>
              <a:t>8.	</a:t>
            </a:r>
            <a:r>
              <a:rPr lang="en-US" i="1" dirty="0" err="1"/>
              <a:t>Qanuqtuurniq</a:t>
            </a:r>
            <a:endParaRPr lang="en-US" dirty="0"/>
          </a:p>
          <a:p>
            <a:pPr lvl="2" indent="-285750"/>
            <a:r>
              <a:rPr lang="en-US" sz="2200" dirty="0"/>
              <a:t>Resourcefulness and innovation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952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French Historical Foundations of </a:t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r>
              <a:rPr lang="en-US" dirty="0">
                <a:solidFill>
                  <a:schemeClr val="tx1"/>
                </a:solidFill>
                <a:latin typeface="+mj-lt"/>
              </a:rPr>
              <a:t>Social Work</a:t>
            </a:r>
            <a:endParaRPr lang="en-CA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2069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99172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US" dirty="0"/>
              <a:t>Poverty Relief and the Involvement</a:t>
            </a:r>
            <a:br>
              <a:rPr lang="en-US" dirty="0"/>
            </a:br>
            <a:r>
              <a:rPr lang="en-US" dirty="0"/>
              <a:t>of the Roman Catholic Church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093359"/>
            <a:ext cx="8229600" cy="4525963"/>
          </a:xfrm>
        </p:spPr>
        <p:txBody>
          <a:bodyPr/>
          <a:lstStyle/>
          <a:p>
            <a:r>
              <a:rPr lang="en-US" dirty="0"/>
              <a:t>Family as primary institution for providing relief</a:t>
            </a:r>
          </a:p>
          <a:p>
            <a:r>
              <a:rPr lang="en-US" dirty="0"/>
              <a:t>Church as secondary institution; provision of relief unstandardized </a:t>
            </a:r>
          </a:p>
          <a:p>
            <a:r>
              <a:rPr lang="en-US" dirty="0"/>
              <a:t>Poverty was seen as individually driven due to a perceived inability to live within the current economic and social system in combination with </a:t>
            </a:r>
            <a:r>
              <a:rPr lang="en-CA" dirty="0"/>
              <a:t>unfavourable</a:t>
            </a:r>
            <a:r>
              <a:rPr lang="en-US" dirty="0"/>
              <a:t> character traits</a:t>
            </a:r>
          </a:p>
          <a:p>
            <a:r>
              <a:rPr lang="en-US" dirty="0"/>
              <a:t>Poor were considered “deserving” or “undeserving”</a:t>
            </a:r>
          </a:p>
        </p:txBody>
      </p:sp>
    </p:spTree>
    <p:extLst>
      <p:ext uri="{BB962C8B-B14F-4D97-AF65-F5344CB8AC3E}">
        <p14:creationId xmlns:p14="http://schemas.microsoft.com/office/powerpoint/2010/main" val="366713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Historical foundations of social work in Canada</a:t>
            </a:r>
          </a:p>
          <a:p>
            <a:pPr lvl="1"/>
            <a:r>
              <a:rPr lang="en-US" dirty="0"/>
              <a:t>Influences and approaches of Indigenous helping and healing traditions</a:t>
            </a:r>
          </a:p>
          <a:p>
            <a:pPr lvl="1"/>
            <a:r>
              <a:rPr lang="en-US" dirty="0"/>
              <a:t>Influences and approaches of French-speaking communities</a:t>
            </a:r>
          </a:p>
          <a:p>
            <a:pPr lvl="1"/>
            <a:r>
              <a:rPr lang="en-US" dirty="0"/>
              <a:t>Influences and approaches of English-speaking communities</a:t>
            </a:r>
          </a:p>
          <a:p>
            <a:r>
              <a:rPr lang="en-US" dirty="0"/>
              <a:t>Major social legislation (1920s–2000s)</a:t>
            </a:r>
          </a:p>
          <a:p>
            <a:r>
              <a:rPr lang="en-US" dirty="0"/>
              <a:t>Development of profession of social work in Canada</a:t>
            </a:r>
          </a:p>
          <a:p>
            <a:r>
              <a:rPr lang="en-US" dirty="0"/>
              <a:t>Looking forward: A vision of contemporary Canadian social work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79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152" y="613684"/>
            <a:ext cx="894569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Poverty Relief and the Involvement</a:t>
            </a:r>
            <a:br>
              <a:rPr lang="en-US" dirty="0"/>
            </a:br>
            <a:r>
              <a:rPr lang="en-US" dirty="0"/>
              <a:t>of the Roman Catholic Church, cont’d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113908"/>
            <a:ext cx="8229600" cy="4525963"/>
          </a:xfrm>
        </p:spPr>
        <p:txBody>
          <a:bodyPr/>
          <a:lstStyle/>
          <a:p>
            <a:r>
              <a:rPr lang="en-US" b="1" dirty="0"/>
              <a:t>Deserving poor: </a:t>
            </a:r>
            <a:r>
              <a:rPr lang="en-US" dirty="0"/>
              <a:t>Those living in poverty through no fault of their own (e.g., widows, orphans, chronically ill, or elderly)</a:t>
            </a:r>
          </a:p>
          <a:p>
            <a:r>
              <a:rPr lang="en-US" b="1" dirty="0"/>
              <a:t>Undeserving poor: </a:t>
            </a:r>
            <a:r>
              <a:rPr lang="en-US" dirty="0"/>
              <a:t>Those considered physically capable of work in some form or another but who were unemployed  (e.g., unemployed men, unmarried women, migrants who were unemployed)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99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19720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US" dirty="0"/>
              <a:t>Benevolent Societies and Other Ways of Helping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021440"/>
            <a:ext cx="8229600" cy="4525963"/>
          </a:xfrm>
        </p:spPr>
        <p:txBody>
          <a:bodyPr/>
          <a:lstStyle/>
          <a:p>
            <a:r>
              <a:rPr lang="en-US" dirty="0"/>
              <a:t>Benevolent societies were supported by private donors and public and private fundraising, and run by middle-class or wealthy women</a:t>
            </a:r>
          </a:p>
          <a:p>
            <a:r>
              <a:rPr lang="en-CA" dirty="0"/>
              <a:t>Hospitals and hospices were also care providers for the poor, organized along religious lines </a:t>
            </a:r>
            <a:r>
              <a:rPr lang="en-US" dirty="0"/>
              <a:t>(Catholic and Protestant)</a:t>
            </a:r>
          </a:p>
          <a:p>
            <a:r>
              <a:rPr lang="en-US" dirty="0"/>
              <a:t>Mutual benefit societies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3863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English Historical Foundations </a:t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r>
              <a:rPr lang="en-US" dirty="0">
                <a:solidFill>
                  <a:schemeClr val="tx1"/>
                </a:solidFill>
                <a:latin typeface="+mj-lt"/>
              </a:rPr>
              <a:t>of Social Work</a:t>
            </a:r>
            <a:endParaRPr lang="en-CA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8266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9319" y="610918"/>
            <a:ext cx="8824511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Early Approaches to Addressing the Needs </a:t>
            </a:r>
            <a:r>
              <a:rPr lang="en-CA" dirty="0"/>
              <a:t>of Vulnerable Populations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103633"/>
            <a:ext cx="8229600" cy="4525963"/>
          </a:xfrm>
        </p:spPr>
        <p:txBody>
          <a:bodyPr/>
          <a:lstStyle/>
          <a:p>
            <a:r>
              <a:rPr lang="en-US" dirty="0"/>
              <a:t>Poverty believed to be a result of “flaws” of character</a:t>
            </a:r>
          </a:p>
          <a:p>
            <a:r>
              <a:rPr lang="en-US" dirty="0"/>
              <a:t>Assistance provided by private charity organizations or religious entities</a:t>
            </a:r>
          </a:p>
          <a:p>
            <a:r>
              <a:rPr lang="en-US" dirty="0"/>
              <a:t>“Indoor” and “outdoor” relief</a:t>
            </a:r>
          </a:p>
          <a:p>
            <a:pPr lvl="1"/>
            <a:r>
              <a:rPr lang="en-US" b="1" dirty="0"/>
              <a:t>Indoor relief</a:t>
            </a:r>
            <a:r>
              <a:rPr lang="en-US" dirty="0"/>
              <a:t>: Assistance provided in an institutional setting (poorhouse, almshouse, or workhouse)</a:t>
            </a:r>
          </a:p>
          <a:p>
            <a:pPr lvl="1"/>
            <a:r>
              <a:rPr lang="en-US" b="1" dirty="0"/>
              <a:t>Outdoor relief</a:t>
            </a:r>
            <a:r>
              <a:rPr lang="en-US" dirty="0"/>
              <a:t>: Material assistance given to individuals and families in their own homes</a:t>
            </a:r>
          </a:p>
        </p:txBody>
      </p:sp>
    </p:spTree>
    <p:extLst>
      <p:ext uri="{BB962C8B-B14F-4D97-AF65-F5344CB8AC3E}">
        <p14:creationId xmlns:p14="http://schemas.microsoft.com/office/powerpoint/2010/main" val="2039582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62289"/>
            <a:ext cx="9144000" cy="1143000"/>
          </a:xfrm>
        </p:spPr>
        <p:txBody>
          <a:bodyPr>
            <a:noAutofit/>
          </a:bodyPr>
          <a:lstStyle/>
          <a:p>
            <a:r>
              <a:rPr lang="en-US" sz="3800" dirty="0"/>
              <a:t>Early Approaches to Addressing the Needs </a:t>
            </a:r>
            <a:r>
              <a:rPr lang="en-CA" sz="3800" dirty="0"/>
              <a:t>of Vulnerable Populations, cont’d</a:t>
            </a:r>
            <a:endParaRPr lang="en-US" sz="38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319194"/>
            <a:ext cx="8229600" cy="4525963"/>
          </a:xfrm>
        </p:spPr>
        <p:txBody>
          <a:bodyPr/>
          <a:lstStyle/>
          <a:p>
            <a:r>
              <a:rPr lang="en-CA" b="1" dirty="0"/>
              <a:t>Principle of less eligibility: </a:t>
            </a:r>
            <a:r>
              <a:rPr lang="en-CA" dirty="0"/>
              <a:t>Principle requiring that the standard of living of an individual receiving public assistance or the conditions of work (e.g., workhouse conditions) had to be less favourable than what a labourer would receive who worked the lowest-paying labour market job</a:t>
            </a:r>
          </a:p>
        </p:txBody>
      </p:sp>
    </p:spTree>
    <p:extLst>
      <p:ext uri="{BB962C8B-B14F-4D97-AF65-F5344CB8AC3E}">
        <p14:creationId xmlns:p14="http://schemas.microsoft.com/office/powerpoint/2010/main" val="3871079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Social Reform Post-Confederation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Charity organization societies</a:t>
            </a:r>
          </a:p>
          <a:p>
            <a:pPr lvl="1"/>
            <a:r>
              <a:rPr lang="en-US" dirty="0"/>
              <a:t>Poor families viewed as dysfunctional within a well-functioning society</a:t>
            </a:r>
          </a:p>
          <a:p>
            <a:pPr lvl="1"/>
            <a:r>
              <a:rPr lang="en-US" dirty="0"/>
              <a:t>Used a “scientific approach” to poor relief </a:t>
            </a:r>
          </a:p>
          <a:p>
            <a:pPr lvl="1"/>
            <a:r>
              <a:rPr lang="en-US" dirty="0"/>
              <a:t>Mary Richmond and social casework</a:t>
            </a:r>
          </a:p>
          <a:p>
            <a:pPr lvl="2"/>
            <a:r>
              <a:rPr lang="en-US" sz="2200" dirty="0"/>
              <a:t>Collection of detailed data and “social evidence”</a:t>
            </a:r>
          </a:p>
          <a:p>
            <a:pPr lvl="2"/>
            <a:r>
              <a:rPr lang="en-US" sz="2200" dirty="0"/>
              <a:t>Application of “objective” evaluation of causes of poverty</a:t>
            </a:r>
          </a:p>
          <a:p>
            <a:pPr lvl="2"/>
            <a:r>
              <a:rPr lang="en-US" sz="2200" dirty="0"/>
              <a:t>Influenced by Social Darwinism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4946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09446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CA" dirty="0"/>
              <a:t>Social Reform Post-Confederation</a:t>
            </a:r>
            <a:r>
              <a:rPr lang="en-US" dirty="0"/>
              <a:t>, cont’d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052263"/>
            <a:ext cx="8229600" cy="4525963"/>
          </a:xfrm>
        </p:spPr>
        <p:txBody>
          <a:bodyPr/>
          <a:lstStyle/>
          <a:p>
            <a:r>
              <a:rPr lang="en-US" b="1" dirty="0"/>
              <a:t>Social casework: </a:t>
            </a:r>
            <a:r>
              <a:rPr lang="en-US" dirty="0"/>
              <a:t>Addressing an issue by systematically gathering detailed data regarding an individual’s environment and analyzing the data, followed by making a data-based diagnosis and treatment plan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56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29995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CA" dirty="0"/>
              <a:t>Social Reform Post-Confederation</a:t>
            </a:r>
            <a:r>
              <a:rPr lang="en-US" dirty="0"/>
              <a:t>, cont’d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021441"/>
            <a:ext cx="8229600" cy="4525963"/>
          </a:xfrm>
        </p:spPr>
        <p:txBody>
          <a:bodyPr/>
          <a:lstStyle/>
          <a:p>
            <a:r>
              <a:rPr lang="en-US" b="1" dirty="0"/>
              <a:t>Social Darwinism: </a:t>
            </a:r>
            <a:r>
              <a:rPr lang="en-US" dirty="0"/>
              <a:t>As related to poverty, the belief that indiscriminate relief would weaken a person’s moral character, leading to the weakening of society; those who were poor were “unfit,” while those who were wealthy were not only “fit” but possessed higher moral character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455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71091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CA" dirty="0"/>
              <a:t>Social Reform Post-Confederation</a:t>
            </a:r>
            <a:r>
              <a:rPr lang="en-US" dirty="0"/>
              <a:t>, cont’d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000893"/>
            <a:ext cx="8229600" cy="4525963"/>
          </a:xfrm>
        </p:spPr>
        <p:txBody>
          <a:bodyPr/>
          <a:lstStyle/>
          <a:p>
            <a:r>
              <a:rPr lang="en-US" b="1" dirty="0"/>
              <a:t>Settlement House Movement</a:t>
            </a:r>
          </a:p>
          <a:p>
            <a:pPr lvl="1"/>
            <a:r>
              <a:rPr lang="en-US" dirty="0"/>
              <a:t>Families seen as sufficiently functioning yet living in a society in need of reform</a:t>
            </a:r>
          </a:p>
          <a:p>
            <a:pPr lvl="1"/>
            <a:r>
              <a:rPr lang="en-US" dirty="0"/>
              <a:t>Educated volunteers lived in “settlement houses” in the community and worked with community members to improve conditions through social, economic, and political means</a:t>
            </a:r>
          </a:p>
          <a:p>
            <a:pPr lvl="1"/>
            <a:r>
              <a:rPr lang="en-US" dirty="0"/>
              <a:t>Jane Addams and Hull House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076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7455" y="623959"/>
            <a:ext cx="8549089" cy="1143000"/>
          </a:xfrm>
        </p:spPr>
        <p:txBody>
          <a:bodyPr>
            <a:normAutofit fontScale="90000"/>
          </a:bodyPr>
          <a:lstStyle/>
          <a:p>
            <a:r>
              <a:rPr lang="en-CA" dirty="0"/>
              <a:t>Social Reform Post-Confederation</a:t>
            </a:r>
            <a:r>
              <a:rPr lang="en-US" dirty="0"/>
              <a:t>, cont’d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70070"/>
            <a:ext cx="8229600" cy="4525963"/>
          </a:xfrm>
        </p:spPr>
        <p:txBody>
          <a:bodyPr/>
          <a:lstStyle/>
          <a:p>
            <a:r>
              <a:rPr lang="en-US" dirty="0"/>
              <a:t>Roots of social work lie in religious congregation members’ participation in poverty relief</a:t>
            </a:r>
          </a:p>
          <a:p>
            <a:r>
              <a:rPr lang="en-US" dirty="0"/>
              <a:t>Religious organizations are integral in provision of social services and access to community programs</a:t>
            </a:r>
          </a:p>
          <a:p>
            <a:r>
              <a:rPr lang="en-US" b="1" dirty="0"/>
              <a:t>Social Gospel Movement: </a:t>
            </a:r>
            <a:r>
              <a:rPr lang="en-US" dirty="0"/>
              <a:t>An integrated theological and social movement </a:t>
            </a:r>
            <a:r>
              <a:rPr lang="en-US" dirty="0" err="1"/>
              <a:t>centred</a:t>
            </a:r>
            <a:r>
              <a:rPr lang="en-US" dirty="0"/>
              <a:t> on social development and change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95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59500"/>
            <a:ext cx="8229600" cy="4738952"/>
          </a:xfrm>
        </p:spPr>
        <p:txBody>
          <a:bodyPr>
            <a:normAutofit/>
          </a:bodyPr>
          <a:lstStyle/>
          <a:p>
            <a:r>
              <a:rPr lang="en-US" sz="2600" dirty="0"/>
              <a:t>To </a:t>
            </a:r>
            <a:r>
              <a:rPr lang="en-US" sz="2600" b="1" dirty="0"/>
              <a:t>identify</a:t>
            </a:r>
            <a:r>
              <a:rPr lang="en-US" sz="2600" dirty="0"/>
              <a:t> the origins of foundational concepts and issues of social work practice in Canada</a:t>
            </a:r>
            <a:endParaRPr lang="en-CA" sz="2600" dirty="0"/>
          </a:p>
          <a:p>
            <a:r>
              <a:rPr lang="en-US" sz="2600" dirty="0"/>
              <a:t>To </a:t>
            </a:r>
            <a:r>
              <a:rPr lang="en-US" sz="2600" b="1" dirty="0"/>
              <a:t>understand</a:t>
            </a:r>
            <a:r>
              <a:rPr lang="en-US" sz="2600" dirty="0"/>
              <a:t> these historical foundational concepts and issues and their application to Canadian social work practice</a:t>
            </a:r>
            <a:endParaRPr lang="en-CA" sz="2600" dirty="0"/>
          </a:p>
          <a:p>
            <a:r>
              <a:rPr lang="en-US" sz="2600" dirty="0"/>
              <a:t>To </a:t>
            </a:r>
            <a:r>
              <a:rPr lang="en-US" sz="2600" b="1" dirty="0"/>
              <a:t>appreciate</a:t>
            </a:r>
            <a:r>
              <a:rPr lang="en-US" sz="2600" dirty="0"/>
              <a:t> the historical contributions of Indigenous, French-speaking, and English-speaking populations to Canadian social work philosophy and practice</a:t>
            </a:r>
          </a:p>
          <a:p>
            <a:r>
              <a:rPr lang="en-US" sz="2600" dirty="0"/>
              <a:t>To </a:t>
            </a:r>
            <a:r>
              <a:rPr lang="en-US" sz="2600" b="1" dirty="0"/>
              <a:t>envision</a:t>
            </a:r>
            <a:r>
              <a:rPr lang="en-US" sz="2600" dirty="0"/>
              <a:t> approaches to social work practice that reflect the myriad heritages of all who live in Canada</a:t>
            </a:r>
          </a:p>
        </p:txBody>
      </p:sp>
    </p:spTree>
    <p:extLst>
      <p:ext uri="{BB962C8B-B14F-4D97-AF65-F5344CB8AC3E}">
        <p14:creationId xmlns:p14="http://schemas.microsoft.com/office/powerpoint/2010/main" val="1230062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Women and Poverty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rights for men were grounded in </a:t>
            </a:r>
            <a:r>
              <a:rPr lang="en-US" dirty="0" err="1"/>
              <a:t>labour</a:t>
            </a:r>
            <a:r>
              <a:rPr lang="en-US" dirty="0"/>
              <a:t> market participation; social rights for women were grounded in status as mothers and caregivers</a:t>
            </a:r>
          </a:p>
          <a:p>
            <a:r>
              <a:rPr lang="en-US" dirty="0"/>
              <a:t>Treatment of women was based on how their lives related to the family ethic</a:t>
            </a:r>
          </a:p>
          <a:p>
            <a:pPr lvl="1"/>
            <a:r>
              <a:rPr lang="en-US" b="1" dirty="0"/>
              <a:t>Family ethic: </a:t>
            </a:r>
            <a:r>
              <a:rPr lang="en-US" dirty="0"/>
              <a:t>A perspective that began in the colonial era defining a woman’s role solely as a wife and mother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009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89427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US" dirty="0"/>
              <a:t>Major Social Legislation from the Depression Onwards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928973"/>
            <a:ext cx="8229600" cy="4525963"/>
          </a:xfrm>
        </p:spPr>
        <p:txBody>
          <a:bodyPr/>
          <a:lstStyle/>
          <a:p>
            <a:r>
              <a:rPr lang="en-US" dirty="0"/>
              <a:t>Canada as a welfare state</a:t>
            </a:r>
          </a:p>
          <a:p>
            <a:pPr lvl="1"/>
            <a:r>
              <a:rPr lang="en-US" dirty="0"/>
              <a:t>Stock market crash (1929) and agricultural failures</a:t>
            </a:r>
          </a:p>
          <a:p>
            <a:pPr lvl="2"/>
            <a:r>
              <a:rPr lang="en-US" sz="2200" dirty="0"/>
              <a:t>Large numbers of people out of work</a:t>
            </a:r>
          </a:p>
          <a:p>
            <a:pPr lvl="2"/>
            <a:r>
              <a:rPr lang="en-US" sz="2200" dirty="0"/>
              <a:t>Previous approaches to relief no longer sufficient</a:t>
            </a:r>
          </a:p>
          <a:p>
            <a:pPr lvl="1"/>
            <a:r>
              <a:rPr lang="en-US" dirty="0"/>
              <a:t>Welfare state developed in response to national crisis</a:t>
            </a:r>
          </a:p>
          <a:p>
            <a:pPr lvl="2"/>
            <a:r>
              <a:rPr lang="en-US" sz="2200" b="1" dirty="0"/>
              <a:t>Welfare state: </a:t>
            </a:r>
            <a:r>
              <a:rPr lang="en-US" sz="2200" dirty="0"/>
              <a:t>A country in which the government assumes responsibility for ensuring that its citizens’ basic needs are met</a:t>
            </a:r>
          </a:p>
          <a:p>
            <a:pPr lvl="2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73151" y="2607733"/>
            <a:ext cx="4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9854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47801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US" dirty="0"/>
              <a:t>Major Social Legislation from the Depression Onwards, cont’d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69897"/>
            <a:ext cx="8229600" cy="4348733"/>
          </a:xfrm>
        </p:spPr>
        <p:txBody>
          <a:bodyPr/>
          <a:lstStyle/>
          <a:p>
            <a:r>
              <a:rPr lang="en-US" dirty="0"/>
              <a:t>Timeline of major social welfare legislation in the twentieth century (Canada)</a:t>
            </a:r>
            <a:endParaRPr lang="en-CA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309967350"/>
              </p:ext>
            </p:extLst>
          </p:nvPr>
        </p:nvGraphicFramePr>
        <p:xfrm>
          <a:off x="319489" y="2754630"/>
          <a:ext cx="8615191" cy="2048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24980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620687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US" dirty="0"/>
              <a:t>Major Social Legislation from the Depression Onwards, cont’d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859621"/>
            <a:ext cx="8229600" cy="4828855"/>
          </a:xfrm>
        </p:spPr>
        <p:txBody>
          <a:bodyPr>
            <a:normAutofit/>
          </a:bodyPr>
          <a:lstStyle/>
          <a:p>
            <a:r>
              <a:rPr lang="en-US" dirty="0"/>
              <a:t>Timeline of major social welfare legislation in the twentieth century (Quebec)</a:t>
            </a:r>
            <a:endParaRPr lang="en-CA" dirty="0"/>
          </a:p>
          <a:p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73151" y="2607733"/>
            <a:ext cx="4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860969165"/>
              </p:ext>
            </p:extLst>
          </p:nvPr>
        </p:nvGraphicFramePr>
        <p:xfrm>
          <a:off x="319489" y="3039866"/>
          <a:ext cx="8615191" cy="2048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395591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2C02E-56D6-3347-818C-C07CCF905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2736"/>
            <a:ext cx="8229600" cy="933254"/>
          </a:xfrm>
        </p:spPr>
        <p:txBody>
          <a:bodyPr/>
          <a:lstStyle/>
          <a:p>
            <a:r>
              <a:rPr lang="en-US" dirty="0"/>
              <a:t>Major Social Legislation from the Depression Onwards,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B551B-3880-AF49-9772-DCE9A391D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47471"/>
            <a:ext cx="8229600" cy="4525963"/>
          </a:xfrm>
        </p:spPr>
        <p:txBody>
          <a:bodyPr/>
          <a:lstStyle/>
          <a:p>
            <a:r>
              <a:rPr lang="en-CA" b="1" dirty="0"/>
              <a:t>Neoliberalism</a:t>
            </a:r>
          </a:p>
          <a:p>
            <a:pPr lvl="1"/>
            <a:r>
              <a:rPr lang="en-CA" dirty="0"/>
              <a:t>A set of economic policies whereby the control of economic factors is shifted from the public sector to the private sector</a:t>
            </a:r>
          </a:p>
          <a:p>
            <a:r>
              <a:rPr lang="en-CA" dirty="0"/>
              <a:t>How has neoliberalism shaped social work practice?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72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8898"/>
            <a:ext cx="8229600" cy="933254"/>
          </a:xfrm>
        </p:spPr>
        <p:txBody>
          <a:bodyPr/>
          <a:lstStyle/>
          <a:p>
            <a:r>
              <a:rPr lang="en-US" dirty="0"/>
              <a:t>The Development of Social Work as a Profession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5106"/>
            <a:ext cx="8229600" cy="4163799"/>
          </a:xfrm>
        </p:spPr>
        <p:txBody>
          <a:bodyPr/>
          <a:lstStyle/>
          <a:p>
            <a:r>
              <a:rPr lang="en-US" dirty="0"/>
              <a:t>Political, economic, and social upheavals in the first half of the twentieth century called for social work’s professionalization, and schools of social work were founded</a:t>
            </a:r>
          </a:p>
          <a:p>
            <a:r>
              <a:rPr lang="en-US" dirty="0"/>
              <a:t>The development of Indigenous social work education in Canada began in the early 1970s</a:t>
            </a:r>
          </a:p>
          <a:p>
            <a:r>
              <a:rPr lang="en-US" dirty="0"/>
              <a:t>Today, social work is a regulated profession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370387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58075"/>
            <a:ext cx="8229600" cy="933254"/>
          </a:xfrm>
        </p:spPr>
        <p:txBody>
          <a:bodyPr>
            <a:noAutofit/>
          </a:bodyPr>
          <a:lstStyle/>
          <a:p>
            <a:r>
              <a:rPr lang="en-US" sz="4000" dirty="0"/>
              <a:t>A Vision of Contemporary Canadian Social Work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57053"/>
            <a:ext cx="8229600" cy="4525963"/>
          </a:xfrm>
        </p:spPr>
        <p:txBody>
          <a:bodyPr/>
          <a:lstStyle/>
          <a:p>
            <a:r>
              <a:rPr lang="en-US" dirty="0"/>
              <a:t>Common values with differing goals and paths</a:t>
            </a:r>
          </a:p>
          <a:p>
            <a:r>
              <a:rPr lang="en-US" dirty="0"/>
              <a:t>Shared commitment to individual and collective well-being and social justice</a:t>
            </a:r>
          </a:p>
          <a:p>
            <a:r>
              <a:rPr lang="en-US" dirty="0"/>
              <a:t>Multiple paths: clinical social workers, case managers, group workers, community practitioners, researchers, educators, advocates, policy analysts</a:t>
            </a:r>
          </a:p>
          <a:p>
            <a:r>
              <a:rPr lang="en-US" dirty="0"/>
              <a:t>Importance of multiple histories—Indigenous, French, and English—in definition of social work in Canada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43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Traditions of three cultures contributed to the development of Canadian social work:</a:t>
            </a:r>
          </a:p>
          <a:p>
            <a:pPr lvl="1"/>
            <a:r>
              <a:rPr lang="en-CA" dirty="0"/>
              <a:t>Indigenous helping and healing traditions</a:t>
            </a:r>
            <a:endParaRPr lang="en-US" dirty="0"/>
          </a:p>
          <a:p>
            <a:pPr lvl="1"/>
            <a:r>
              <a:rPr lang="en-US" dirty="0"/>
              <a:t>French traditions and influence of the Roman Catholic Church</a:t>
            </a:r>
          </a:p>
          <a:p>
            <a:pPr lvl="1"/>
            <a:r>
              <a:rPr lang="en-US" dirty="0"/>
              <a:t>British roots of social welfare in English Canada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22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Social welfare</a:t>
            </a:r>
          </a:p>
          <a:p>
            <a:pPr lvl="1"/>
            <a:r>
              <a:rPr lang="en-US" dirty="0"/>
              <a:t>An organized system that provides social services and programs to assist individuals and families</a:t>
            </a:r>
          </a:p>
          <a:p>
            <a:pPr lvl="1"/>
            <a:r>
              <a:rPr lang="en-US" dirty="0"/>
              <a:t>The degree to which social programs are managed, the extent to which needs are met, the degree to which opportunities for advancement are provided</a:t>
            </a:r>
          </a:p>
          <a:p>
            <a:pPr lvl="1"/>
            <a:r>
              <a:rPr lang="en-US" dirty="0"/>
              <a:t>All societal responses that promote the well-being of a population (education, health services, counselling,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008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DDD1A-ADCC-C441-8748-FED84D400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41C2C-F863-9A42-9573-641646D5B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600203"/>
            <a:ext cx="8316097" cy="4525963"/>
          </a:xfrm>
        </p:spPr>
        <p:txBody>
          <a:bodyPr/>
          <a:lstStyle/>
          <a:p>
            <a:r>
              <a:rPr lang="en-US" b="1" dirty="0"/>
              <a:t>Social work</a:t>
            </a:r>
          </a:p>
          <a:p>
            <a:pPr lvl="1"/>
            <a:r>
              <a:rPr lang="en-CA" dirty="0"/>
              <a:t>Often referred to as “the helping profession”</a:t>
            </a:r>
          </a:p>
          <a:p>
            <a:pPr lvl="1"/>
            <a:r>
              <a:rPr lang="en-CA" dirty="0"/>
              <a:t>A profession focused on working with individuals, families, groups, and communities to address individual-, collective-, and societal-level challenges</a:t>
            </a:r>
          </a:p>
          <a:p>
            <a:pPr lvl="1"/>
            <a:r>
              <a:rPr lang="en-CA" dirty="0"/>
              <a:t>While not all social work involves directly changing a social system, all social work considers how individuals, groups, or community problems are shaped by the social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4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493DE-E16B-BA42-81E1-B259316E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089A3-8561-3E4E-9141-BC3C38119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are Indigenous and mainstream social work definitions similar? How are they different?</a:t>
            </a:r>
          </a:p>
          <a:p>
            <a:r>
              <a:rPr lang="en-US" dirty="0"/>
              <a:t>How is social work perceived in your community?</a:t>
            </a:r>
          </a:p>
          <a:p>
            <a:r>
              <a:rPr lang="en-US" dirty="0"/>
              <a:t>Why is it important for social workers to understand the history of the social work profession?</a:t>
            </a:r>
          </a:p>
        </p:txBody>
      </p:sp>
    </p:spTree>
    <p:extLst>
      <p:ext uri="{BB962C8B-B14F-4D97-AF65-F5344CB8AC3E}">
        <p14:creationId xmlns:p14="http://schemas.microsoft.com/office/powerpoint/2010/main" val="3678434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Indigenous Helping and Healing Traditions</a:t>
            </a:r>
            <a:endParaRPr lang="en-CA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8751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0761"/>
            <a:ext cx="8229600" cy="933254"/>
          </a:xfrm>
        </p:spPr>
        <p:txBody>
          <a:bodyPr>
            <a:normAutofit fontScale="90000"/>
          </a:bodyPr>
          <a:lstStyle/>
          <a:p>
            <a:r>
              <a:rPr lang="en-US" dirty="0"/>
              <a:t>Indigenous Approaches to Holistic Helping and Healing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1989"/>
            <a:ext cx="8229600" cy="4525963"/>
          </a:xfrm>
        </p:spPr>
        <p:txBody>
          <a:bodyPr/>
          <a:lstStyle/>
          <a:p>
            <a:r>
              <a:rPr lang="en-US" dirty="0"/>
              <a:t>There is great heterogeneity among Indigenous Peoples, yet common elements and worldviews exist</a:t>
            </a:r>
          </a:p>
          <a:p>
            <a:r>
              <a:rPr lang="en-US" dirty="0"/>
              <a:t>The </a:t>
            </a:r>
            <a:r>
              <a:rPr lang="en-US" b="1" dirty="0"/>
              <a:t>Medicine Wheel </a:t>
            </a:r>
            <a:r>
              <a:rPr lang="en-US" dirty="0"/>
              <a:t>is one such common element</a:t>
            </a:r>
          </a:p>
          <a:p>
            <a:pPr lvl="1"/>
            <a:r>
              <a:rPr lang="en-US" dirty="0"/>
              <a:t>An ancient symbol that signifies a holistic method of helping and healing individuals, families, and communities</a:t>
            </a:r>
          </a:p>
        </p:txBody>
      </p:sp>
    </p:spTree>
    <p:extLst>
      <p:ext uri="{BB962C8B-B14F-4D97-AF65-F5344CB8AC3E}">
        <p14:creationId xmlns:p14="http://schemas.microsoft.com/office/powerpoint/2010/main" val="804131078"/>
      </p:ext>
    </p:extLst>
  </p:cSld>
  <p:clrMapOvr>
    <a:masterClrMapping/>
  </p:clrMapOvr>
</p:sld>
</file>

<file path=ppt/theme/theme1.xml><?xml version="1.0" encoding="utf-8"?>
<a:theme xmlns:a="http://schemas.openxmlformats.org/drawingml/2006/main" name="PPT_OUP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328F76B4-8B4B-4449-B6D0-89D9E684447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57D5FB25-C71A-4FA0-B2CB-224F648BF6A8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0E03ACEF-5A19-4B88-B2E6-625A1FE4D0E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PPT_OUP_THEME</Template>
  <TotalTime>5265</TotalTime>
  <Words>1919</Words>
  <Application>Microsoft Macintosh PowerPoint</Application>
  <PresentationFormat>On-screen Show (4:3)</PresentationFormat>
  <Paragraphs>229</Paragraphs>
  <Slides>36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Rockwell</vt:lpstr>
      <vt:lpstr>PPT_OUP_THEME</vt:lpstr>
      <vt:lpstr>Custom Design</vt:lpstr>
      <vt:lpstr>1_Custom Design</vt:lpstr>
      <vt:lpstr>CHAPTER 1</vt:lpstr>
      <vt:lpstr>Outline</vt:lpstr>
      <vt:lpstr>Learning Objectives</vt:lpstr>
      <vt:lpstr>Introduction</vt:lpstr>
      <vt:lpstr>Introduction, cont’d</vt:lpstr>
      <vt:lpstr>Introduction, cont’d</vt:lpstr>
      <vt:lpstr>Introduction, cont’d</vt:lpstr>
      <vt:lpstr>Indigenous Helping and Healing Traditions</vt:lpstr>
      <vt:lpstr>Indigenous Approaches to Holistic Helping and Healing</vt:lpstr>
      <vt:lpstr>The Medicine Wheel</vt:lpstr>
      <vt:lpstr>The Medicine Wheel, cont’d</vt:lpstr>
      <vt:lpstr>Helping and Healing from Generation to Generation</vt:lpstr>
      <vt:lpstr>Helping and Healing from Generation to Generation, cont’d</vt:lpstr>
      <vt:lpstr>Inuit Qaujimajatuqangit (IQ)</vt:lpstr>
      <vt:lpstr>Inuit Qaujimajatuqangit (IQ), cont’d</vt:lpstr>
      <vt:lpstr>Inuit Qaujimajatuqangit (IQ), cont’d</vt:lpstr>
      <vt:lpstr>Inuit Qaujimajatuqangit (IQ), cont’d</vt:lpstr>
      <vt:lpstr>French Historical Foundations of  Social Work</vt:lpstr>
      <vt:lpstr>Poverty Relief and the Involvement of the Roman Catholic Church</vt:lpstr>
      <vt:lpstr>Poverty Relief and the Involvement of the Roman Catholic Church, cont’d</vt:lpstr>
      <vt:lpstr>Benevolent Societies and Other Ways of Helping</vt:lpstr>
      <vt:lpstr>English Historical Foundations  of Social Work</vt:lpstr>
      <vt:lpstr>Early Approaches to Addressing the Needs of Vulnerable Populations</vt:lpstr>
      <vt:lpstr>Early Approaches to Addressing the Needs of Vulnerable Populations, cont’d</vt:lpstr>
      <vt:lpstr>Social Reform Post-Confederation</vt:lpstr>
      <vt:lpstr>Social Reform Post-Confederation, cont’d</vt:lpstr>
      <vt:lpstr>Social Reform Post-Confederation, cont’d</vt:lpstr>
      <vt:lpstr>Social Reform Post-Confederation, cont’d</vt:lpstr>
      <vt:lpstr>Social Reform Post-Confederation, cont’d</vt:lpstr>
      <vt:lpstr>Women and Poverty</vt:lpstr>
      <vt:lpstr>Major Social Legislation from the Depression Onwards</vt:lpstr>
      <vt:lpstr>Major Social Legislation from the Depression Onwards, cont’d</vt:lpstr>
      <vt:lpstr>Major Social Legislation from the Depression Onwards, cont’d</vt:lpstr>
      <vt:lpstr>Major Social Legislation from the Depression Onwards, cont’d</vt:lpstr>
      <vt:lpstr>The Development of Social Work as a Profession</vt:lpstr>
      <vt:lpstr>A Vision of Contemporary Canadian Social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1  Historical, Theoretical, and Philosophical Frameworks</dc:title>
  <dc:creator>Aline Bogossian</dc:creator>
  <cp:lastModifiedBy>emma.jessamyn@gmail.com</cp:lastModifiedBy>
  <cp:revision>100</cp:revision>
  <dcterms:created xsi:type="dcterms:W3CDTF">2014-10-23T04:48:18Z</dcterms:created>
  <dcterms:modified xsi:type="dcterms:W3CDTF">2020-04-15T15:07:16Z</dcterms:modified>
</cp:coreProperties>
</file>