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928" y="611725"/>
            <a:ext cx="5298139" cy="493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8708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3.8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Criminal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appeals—summary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5825" y="636028"/>
            <a:ext cx="6692344" cy="4909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928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3.9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Courts of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first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instance—civil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courts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4486" y="615632"/>
            <a:ext cx="5295019" cy="4929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58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3.10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Civil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appeals—summary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039" y="628064"/>
            <a:ext cx="5435920" cy="4917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206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3.11</a:t>
            </a:r>
            <a:r>
              <a:rPr dirty="0" sz="1400" spc="30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Tribunals—summary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60" y="1102025"/>
            <a:ext cx="8559879" cy="4222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4033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3.1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Proportion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claims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High Court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(Queen’s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Bench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Division), 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type:</a:t>
            </a:r>
            <a:r>
              <a:rPr dirty="0" sz="1400" spc="10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773" y="611837"/>
            <a:ext cx="8428451" cy="4933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005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3.2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Number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applications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ECtHR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country:</a:t>
            </a:r>
            <a:r>
              <a:rPr dirty="0" sz="14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67" y="1754328"/>
            <a:ext cx="8597863" cy="2917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724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3.3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ECHR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–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Most violated human rights by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percentage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8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decisions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030" y="1417319"/>
            <a:ext cx="6901180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court </a:t>
            </a:r>
            <a:r>
              <a:rPr dirty="0" sz="3600" spc="-35">
                <a:solidFill>
                  <a:srgbClr val="4F81BC"/>
                </a:solidFill>
                <a:latin typeface="Calibri"/>
                <a:cs typeface="Calibri"/>
              </a:rPr>
              <a:t>system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of England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&amp;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Wales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0129" y="597179"/>
            <a:ext cx="1583740" cy="494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5361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Generic appeals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7918" y="627027"/>
            <a:ext cx="5928159" cy="4918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0403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courts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England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697" y="609252"/>
            <a:ext cx="7322604" cy="4936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7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Thematic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categorisation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courts in England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035" y="932700"/>
            <a:ext cx="8161929" cy="4560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12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Criminal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mode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trial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8782" y="603134"/>
            <a:ext cx="4766435" cy="494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547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Caseload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Crown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Court,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2259" y="601573"/>
            <a:ext cx="3899480" cy="494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771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3.6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Appeals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after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trial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magistrates’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court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6692" y="625702"/>
            <a:ext cx="3990614" cy="4919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5356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3.7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Appeals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after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trial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Crown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Court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2020-05-30T14:05:18Z</dcterms:created>
  <dcterms:modified xsi:type="dcterms:W3CDTF">2020-05-30T14:05:18Z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