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28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75"/>
              </a:spcBef>
            </a:pPr>
            <a:r>
              <a:rPr spc="-5" dirty="0"/>
              <a:t>Legal </a:t>
            </a:r>
            <a:r>
              <a:rPr spc="-20" dirty="0"/>
              <a:t>Systems </a:t>
            </a:r>
            <a:r>
              <a:rPr dirty="0"/>
              <a:t>&amp;</a:t>
            </a:r>
            <a:r>
              <a:rPr spc="-5" dirty="0"/>
              <a:t> Skills</a:t>
            </a:r>
          </a:p>
          <a:p>
            <a:pPr marL="13970" marR="5080" algn="ctr">
              <a:lnSpc>
                <a:spcPct val="100000"/>
              </a:lnSpc>
              <a:spcBef>
                <a:spcPts val="670"/>
              </a:spcBef>
            </a:pP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sz="2200" i="0" spc="-25" dirty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sz="2200" i="0" spc="-30" dirty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sz="2200" i="0" spc="-20" dirty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sz="2200" i="0" spc="-5" dirty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sz="2200" i="0" spc="-15" dirty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4676" y="1309369"/>
            <a:ext cx="5794375" cy="397764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sz="3600" i="1" spc="-20" dirty="0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sz="36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Legal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Skills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i="1" spc="-10" dirty="0">
                <a:solidFill>
                  <a:srgbClr val="231F20"/>
                </a:solidFill>
                <a:latin typeface="Calibri"/>
                <a:cs typeface="Calibri"/>
              </a:rPr>
              <a:t>Chapter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10</a:t>
            </a:r>
            <a:endParaRPr sz="36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1880"/>
              </a:spcBef>
            </a:pP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Persuasive </a:t>
            </a:r>
            <a:r>
              <a:rPr sz="3600" spc="-25" dirty="0">
                <a:solidFill>
                  <a:srgbClr val="4F81BC"/>
                </a:solidFill>
                <a:latin typeface="Calibri"/>
                <a:cs typeface="Calibri"/>
              </a:rPr>
              <a:t>oral</a:t>
            </a:r>
            <a:r>
              <a:rPr sz="3600" spc="-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communication  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and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 presentations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0676" y="579052"/>
            <a:ext cx="3422647" cy="4966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8836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10.1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Structuring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content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sz="1400" spc="4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presentation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9863" y="590727"/>
            <a:ext cx="6404272" cy="4954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6645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10.2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Considering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purpose of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visual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aids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Legal Systems &amp; Skills by Scott Slorach, Judith Embley, Peter Goodchild  and Catherine Shephard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Systems &amp; Skills by Scott Slorach, Judith Embley, Peter Goodchild  and Catherine Shephard</dc:title>
  <cp:lastModifiedBy>T, Senthilkumaran</cp:lastModifiedBy>
  <cp:revision>1</cp:revision>
  <dcterms:created xsi:type="dcterms:W3CDTF">2020-05-30T14:00:57Z</dcterms:created>
  <dcterms:modified xsi:type="dcterms:W3CDTF">2020-06-11T09:51:45Z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