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353" y="1417319"/>
            <a:ext cx="7733030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sz="36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09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Problem-solving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case/matter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analysis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077" y="606807"/>
            <a:ext cx="3123844" cy="4938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11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9.1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Case/matter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analysis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problem-solving</a:t>
            </a:r>
            <a:r>
              <a:rPr sz="14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419" y="2237172"/>
            <a:ext cx="8475161" cy="195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67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9.2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Diagram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transaction between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S and</a:t>
            </a:r>
            <a:r>
              <a:rPr sz="14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6833" y="582498"/>
            <a:ext cx="5050319" cy="496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04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9.3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Mind map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transaction between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S and</a:t>
            </a:r>
            <a:r>
              <a:rPr sz="14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983" y="1234277"/>
            <a:ext cx="8544030" cy="3957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632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9.4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annotated,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worked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Application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stage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4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practice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890" y="592307"/>
            <a:ext cx="5762219" cy="49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69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9.4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5572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9.5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worked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identifing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relevant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remedies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14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options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1026" name="Picture 2" descr="G:\Office Work\PPT\Slorach-etal_9780198834328_19-xxxxx\04_Conversion\c09fig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" y="1929707"/>
            <a:ext cx="8531861" cy="26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5113" y="580577"/>
            <a:ext cx="2333773" cy="496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41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9.1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worked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how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to evaluate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options in tabular</a:t>
            </a:r>
            <a:r>
              <a:rPr sz="14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form.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153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Bala</cp:lastModifiedBy>
  <cp:revision>2</cp:revision>
  <dcterms:created xsi:type="dcterms:W3CDTF">2020-05-30T14:02:07Z</dcterms:created>
  <dcterms:modified xsi:type="dcterms:W3CDTF">2020-10-10T08:38:29Z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