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Legal </a:t>
            </a:r>
            <a:r>
              <a:rPr spc="-20" dirty="0"/>
              <a:t>Systems </a:t>
            </a:r>
            <a:r>
              <a:rPr dirty="0"/>
              <a:t>&amp;</a:t>
            </a:r>
            <a:r>
              <a:rPr spc="-5" dirty="0"/>
              <a:t> Skills</a:t>
            </a:r>
          </a:p>
          <a:p>
            <a:pPr marL="13970" marR="5080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25" dirty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sz="2200" i="0" spc="-30" dirty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sz="2200" i="0" spc="-20" dirty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5149" y="1417319"/>
            <a:ext cx="5734685" cy="34290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sz="3600" i="1" spc="-2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Skills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11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Client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interviews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meetings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3841" y="573062"/>
            <a:ext cx="2516308" cy="4972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448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11.1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Interviewing</a:t>
            </a:r>
            <a:r>
              <a:rPr sz="14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strategy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00" y="637111"/>
            <a:ext cx="6439399" cy="4908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81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11.2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Contemporaneous note-taking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problem-solving</a:t>
            </a:r>
            <a:r>
              <a:rPr sz="14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template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28263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11.3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Attendance note</a:t>
            </a:r>
            <a:r>
              <a:rPr sz="14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template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1026" name="Picture 2" descr="G:\Office Work\PPT\Slorach-etal_9780198834328_19-xxxxx\04_Conversion\c11fig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65" y="655609"/>
            <a:ext cx="4251668" cy="48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70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Legal Systems &amp; Skills by Scott Slorach, Judith Embley, Peter Goodchild  and Catherine Shephard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Systems &amp; Skills by Scott Slorach, Judith Embley, Peter Goodchild  and Catherine Shephard</dc:title>
  <cp:lastModifiedBy>Bala</cp:lastModifiedBy>
  <cp:revision>1</cp:revision>
  <dcterms:created xsi:type="dcterms:W3CDTF">2020-05-30T14:10:25Z</dcterms:created>
  <dcterms:modified xsi:type="dcterms:W3CDTF">2020-10-10T08:47:02Z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