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7316" y="1417319"/>
            <a:ext cx="4250055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Advocacy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600" spc="-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mooting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3801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13.1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 respondent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skeleton</a:t>
            </a:r>
            <a:r>
              <a:rPr sz="14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argument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1026" name="Picture 2" descr="G:\Office Work\PPT\Slorach-etal_9780198834328_19-xxxxx\04_Conversion\c13fi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627236"/>
            <a:ext cx="5532120" cy="50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3648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13.2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 appellant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skeleton</a:t>
            </a:r>
            <a:r>
              <a:rPr sz="14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argument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2050" name="Picture 2" descr="G:\Office Work\PPT\Slorach-etal_9780198834328_19-xxxxx\04_Conversion\c13fi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6975"/>
            <a:ext cx="2785624" cy="50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3306" y="626389"/>
            <a:ext cx="5717398" cy="491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50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13.1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Some of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20" dirty="0">
                <a:solidFill>
                  <a:srgbClr val="231F20"/>
                </a:solidFill>
                <a:latin typeface="Calibri"/>
                <a:cs typeface="Calibri"/>
              </a:rPr>
              <a:t>key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differences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between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solicitor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400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barrister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77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Bala</cp:lastModifiedBy>
  <cp:revision>3</cp:revision>
  <dcterms:created xsi:type="dcterms:W3CDTF">2020-05-30T14:09:39Z</dcterms:created>
  <dcterms:modified xsi:type="dcterms:W3CDTF">2020-10-10T09:15:08Z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