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29" y="1417319"/>
            <a:ext cx="7772400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Employability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Commercial</a:t>
            </a:r>
            <a:r>
              <a:rPr dirty="0" sz="3600" spc="-4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Awareness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16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45">
                <a:solidFill>
                  <a:srgbClr val="4F81BC"/>
                </a:solidFill>
                <a:latin typeface="Calibri"/>
                <a:cs typeface="Calibri"/>
              </a:rPr>
              <a:t>CVs,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applications,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dirty="0" sz="3600" spc="1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interviews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4368" y="605473"/>
            <a:ext cx="3835262" cy="493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816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16.1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CV</a:t>
            </a:r>
            <a:r>
              <a:rPr dirty="0" sz="1400" spc="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4368" y="577354"/>
            <a:ext cx="3835262" cy="496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16.1</a:t>
            </a:r>
            <a:r>
              <a:rPr dirty="0" sz="1400" spc="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2020-05-30T14:08:25Z</dcterms:created>
  <dcterms:modified xsi:type="dcterms:W3CDTF">2020-05-30T14:08:25Z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