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31842" y="475673"/>
            <a:ext cx="5480314" cy="1392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31374" y="6533642"/>
            <a:ext cx="23114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75"/>
              </a:spcBef>
            </a:pPr>
            <a:r>
              <a:rPr dirty="0" spc="-5"/>
              <a:t>Legal </a:t>
            </a:r>
            <a:r>
              <a:rPr dirty="0" spc="-20"/>
              <a:t>Systems </a:t>
            </a:r>
            <a:r>
              <a:rPr dirty="0"/>
              <a:t>&amp;</a:t>
            </a:r>
            <a:r>
              <a:rPr dirty="0" spc="-5"/>
              <a:t> Skills</a:t>
            </a:r>
          </a:p>
          <a:p>
            <a:pPr algn="ctr" marL="13970" marR="5080">
              <a:lnSpc>
                <a:spcPct val="100000"/>
              </a:lnSpc>
              <a:spcBef>
                <a:spcPts val="670"/>
              </a:spcBef>
            </a:pP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dirty="0" sz="2200" spc="-25" i="0">
                <a:solidFill>
                  <a:srgbClr val="396497"/>
                </a:solidFill>
                <a:latin typeface="Calibri"/>
                <a:cs typeface="Calibri"/>
              </a:rPr>
              <a:t>Scott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Slorach,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Judith </a:t>
            </a:r>
            <a:r>
              <a:rPr dirty="0" sz="2200" spc="-30" i="0">
                <a:solidFill>
                  <a:srgbClr val="396497"/>
                </a:solidFill>
                <a:latin typeface="Calibri"/>
                <a:cs typeface="Calibri"/>
              </a:rPr>
              <a:t>Embley, </a:t>
            </a:r>
            <a:r>
              <a:rPr dirty="0" sz="2200" spc="-20" i="0">
                <a:solidFill>
                  <a:srgbClr val="396497"/>
                </a:solidFill>
                <a:latin typeface="Calibri"/>
                <a:cs typeface="Calibri"/>
              </a:rPr>
              <a:t>Peter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Goodchild  and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Catherine</a:t>
            </a:r>
            <a:r>
              <a:rPr dirty="0" sz="2200" spc="-15" i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Shephard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04786" y="2032000"/>
            <a:ext cx="3134419" cy="4080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3087" y="1426884"/>
            <a:ext cx="8617819" cy="3572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16268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19.8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Cash</a:t>
            </a:r>
            <a:r>
              <a:rPr dirty="0" sz="1400" spc="-1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flow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9270" y="631464"/>
            <a:ext cx="5945458" cy="49138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36156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19.9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Simplified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format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set of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accounts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829" y="1417319"/>
            <a:ext cx="7772400" cy="3429000"/>
          </a:xfrm>
          <a:prstGeom prst="rect">
            <a:avLst/>
          </a:prstGeom>
        </p:spPr>
        <p:txBody>
          <a:bodyPr wrap="square" lIns="0" tIns="251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dirty="0" sz="3600" spc="-20" i="1">
                <a:solidFill>
                  <a:srgbClr val="231F20"/>
                </a:solidFill>
                <a:latin typeface="Calibri"/>
                <a:cs typeface="Calibri"/>
              </a:rPr>
              <a:t>Part</a:t>
            </a: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Employability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Commercial</a:t>
            </a:r>
            <a:r>
              <a:rPr dirty="0" sz="3600" spc="-4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Awareness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dirty="0" sz="3600" spc="-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19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Essential economics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finance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8322" y="1056347"/>
            <a:ext cx="5807354" cy="4313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19792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19.1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Demand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curve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8322" y="1056347"/>
            <a:ext cx="5807354" cy="4313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185038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19.2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Supply</a:t>
            </a:r>
            <a:r>
              <a:rPr dirty="0" sz="1400" spc="-2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curve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8322" y="1056347"/>
            <a:ext cx="5807354" cy="4313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15201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19.3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Equilibrium</a:t>
            </a:r>
            <a:r>
              <a:rPr dirty="0" sz="1400" spc="1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price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9654" y="588238"/>
            <a:ext cx="4944680" cy="4957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8257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19.4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GDP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aggregate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demand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9623" y="632040"/>
            <a:ext cx="8164741" cy="4913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2523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19.5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business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cycle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5648" y="902582"/>
            <a:ext cx="8572703" cy="4621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3482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19.6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banking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31F20"/>
                </a:solidFill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8323" y="2206047"/>
            <a:ext cx="8567348" cy="20140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2358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19.7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Basics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dirty="0" sz="1400" spc="-2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accounts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2020-05-30T14:07:15Z</dcterms:created>
  <dcterms:modified xsi:type="dcterms:W3CDTF">2020-05-30T14:07:15Z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2020-05-30T00:00:00Z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2020-05-30T00:00:00Z</vt:filetime>
  </property>
</Properties>
</file>