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8" r:id="rId4"/>
    <p:sldId id="269" r:id="rId5"/>
    <p:sldId id="270" r:id="rId6"/>
    <p:sldId id="271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Financial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/>
              <a:t>01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The Cash Budget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" y="1675526"/>
            <a:ext cx="8170828" cy="3506949"/>
          </a:xfrm>
          <a:prstGeom prst="rect">
            <a:avLst/>
          </a:prstGeom>
        </p:spPr>
      </p:pic>
      <p:sp>
        <p:nvSpPr>
          <p:cNvPr id="7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1.1</a:t>
            </a:r>
            <a:endParaRPr lang="en-US" sz="1400" i="0" dirty="0"/>
          </a:p>
        </p:txBody>
      </p:sp>
      <p:pic>
        <p:nvPicPr>
          <p:cNvPr id="6" name="Picture 5" title="Table 1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47" y="792674"/>
            <a:ext cx="5135506" cy="4823618"/>
          </a:xfrm>
          <a:prstGeom prst="rect">
            <a:avLst/>
          </a:prstGeom>
        </p:spPr>
      </p:pic>
      <p:sp>
        <p:nvSpPr>
          <p:cNvPr id="7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1.2</a:t>
            </a:r>
            <a:endParaRPr lang="en-US" sz="1400" i="0" dirty="0"/>
          </a:p>
        </p:txBody>
      </p:sp>
      <p:pic>
        <p:nvPicPr>
          <p:cNvPr id="3" name="Picture 2" title="Table 1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36" y="699593"/>
            <a:ext cx="4715328" cy="4917088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1.3</a:t>
            </a:r>
            <a:endParaRPr lang="en-US" sz="1400" i="0" dirty="0"/>
          </a:p>
        </p:txBody>
      </p:sp>
      <p:pic>
        <p:nvPicPr>
          <p:cNvPr id="3" name="Picture 2" title="Table 1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78" y="736219"/>
            <a:ext cx="4645044" cy="4888508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2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55</Words>
  <Application>Microsoft Office PowerPoint</Application>
  <PresentationFormat>On-screen Show (4:3)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Accounting  by Mary Carey and Cathy Knowles</vt:lpstr>
      <vt:lpstr>Part I  Financial Accounting  Chapter 01  The Cash Budget</vt:lpstr>
      <vt:lpstr>  </vt:lpstr>
      <vt:lpstr>Table 1.1</vt:lpstr>
      <vt:lpstr>Table 1.2</vt:lpstr>
      <vt:lpstr>Table 1.3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71</cp:revision>
  <dcterms:created xsi:type="dcterms:W3CDTF">2020-02-29T09:02:36Z</dcterms:created>
  <dcterms:modified xsi:type="dcterms:W3CDTF">2020-10-24T21:08:25Z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