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58" userDrawn="1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63" autoAdjust="0"/>
    <p:restoredTop sz="94660"/>
  </p:normalViewPr>
  <p:slideViewPr>
    <p:cSldViewPr>
      <p:cViewPr varScale="1">
        <p:scale>
          <a:sx n="65" d="100"/>
          <a:sy n="65" d="100"/>
        </p:scale>
        <p:origin x="1518" y="78"/>
      </p:cViewPr>
      <p:guideLst>
        <p:guide orient="horz" pos="2160"/>
        <p:guide orient="horz" pos="418"/>
        <p:guide orient="horz" pos="3793"/>
        <p:guide orient="horz" pos="636"/>
        <p:guide pos="2880"/>
        <p:guide pos="158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968855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Accounting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sz="2200" i="0" spc="-10" dirty="0" smtClean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Mary </a:t>
            </a:r>
            <a:r>
              <a:rPr lang="en-US" sz="2200" i="0" spc="-10" dirty="0" smtClean="0">
                <a:solidFill>
                  <a:srgbClr val="3A6599"/>
                </a:solidFill>
              </a:rPr>
              <a:t>Carey and Cathy </a:t>
            </a:r>
            <a:r>
              <a:rPr lang="en-US" sz="2200" i="0" spc="-10" dirty="0">
                <a:solidFill>
                  <a:srgbClr val="3A6599"/>
                </a:solidFill>
              </a:rPr>
              <a:t>Knowles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754" y="1680728"/>
            <a:ext cx="3328492" cy="43336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1022869"/>
            <a:ext cx="8686800" cy="4015843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Part </a:t>
            </a:r>
            <a:r>
              <a:rPr lang="en-US" sz="3600" spc="-10" dirty="0" smtClean="0"/>
              <a:t>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Financial Accounting</a:t>
            </a:r>
            <a:r>
              <a:rPr lang="en-US" sz="3600" spc="-10" dirty="0"/>
              <a:t/>
            </a:r>
            <a:br>
              <a:rPr lang="en-US" sz="3600" spc="-10" dirty="0"/>
            </a:br>
            <a:r>
              <a:rPr lang="en-US" sz="3600" spc="-10" dirty="0"/>
              <a:t/>
            </a:r>
            <a:br>
              <a:rPr lang="en-US" sz="3600" spc="-10" dirty="0"/>
            </a:br>
            <a:r>
              <a:rPr lang="en-US" sz="3600" spc="-10" dirty="0"/>
              <a:t>Chapter </a:t>
            </a:r>
            <a:r>
              <a:rPr lang="en-US" sz="3600" dirty="0" smtClean="0"/>
              <a:t>05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Company Finance</a:t>
            </a:r>
          </a:p>
        </p:txBody>
      </p:sp>
      <p:sp>
        <p:nvSpPr>
          <p:cNvPr id="7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676125" y="6533642"/>
            <a:ext cx="274007" cy="1592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r>
              <a:rPr lang="en-US" dirty="0" smtClean="0"/>
              <a:t>2</a:t>
            </a:r>
            <a:endParaRPr dirty="0"/>
          </a:p>
        </p:txBody>
      </p:sp>
      <p:sp>
        <p:nvSpPr>
          <p:cNvPr id="8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 smtClean="0"/>
              <a:t>202</a:t>
            </a:r>
            <a:r>
              <a:rPr lang="en-US" dirty="0" smtClean="0"/>
              <a:t>1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676125" y="6533642"/>
            <a:ext cx="274007" cy="1592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mtClean="0"/>
              <a:t>3</a:t>
            </a:fld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it-IT" sz="1400" b="1" i="0" dirty="0" smtClean="0"/>
              <a:t>  </a:t>
            </a:r>
            <a:endParaRPr lang="en-US" sz="1400" i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23" y="915943"/>
            <a:ext cx="7193554" cy="4795703"/>
          </a:xfrm>
          <a:prstGeom prst="rect">
            <a:avLst/>
          </a:prstGeom>
        </p:spPr>
      </p:pic>
      <p:sp>
        <p:nvSpPr>
          <p:cNvPr id="6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 smtClean="0"/>
              <a:t>202</a:t>
            </a:r>
            <a:r>
              <a:rPr lang="en-US" dirty="0" smtClean="0"/>
              <a:t>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388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22</Words>
  <Application>Microsoft Office PowerPoint</Application>
  <PresentationFormat>On-screen Show (4:3)</PresentationFormat>
  <Paragraphs>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Calibri</vt:lpstr>
      <vt:lpstr>Office Theme</vt:lpstr>
      <vt:lpstr>Accounting  by Mary Carey and Cathy Knowles</vt:lpstr>
      <vt:lpstr>Part I  Financial Accounting  Chapter 05  Company Finance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MaleappaneSahayaraj, Candidassane</cp:lastModifiedBy>
  <cp:revision>75</cp:revision>
  <dcterms:created xsi:type="dcterms:W3CDTF">2020-02-29T09:02:36Z</dcterms:created>
  <dcterms:modified xsi:type="dcterms:W3CDTF">2020-10-24T21:05:01Z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</Properties>
</file>