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18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2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5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3.7</a:t>
            </a:r>
            <a:endParaRPr lang="en-US" sz="1400" i="0" dirty="0"/>
          </a:p>
        </p:txBody>
      </p:sp>
      <p:pic>
        <p:nvPicPr>
          <p:cNvPr id="3" name="Picture 2" title="Table 3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65" y="879544"/>
            <a:ext cx="5253670" cy="4730332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1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3.8</a:t>
            </a:r>
            <a:endParaRPr lang="en-US" sz="1400" i="0" dirty="0"/>
          </a:p>
        </p:txBody>
      </p:sp>
      <p:pic>
        <p:nvPicPr>
          <p:cNvPr id="3" name="Picture 2" title="Table 3.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4" y="994758"/>
            <a:ext cx="7057432" cy="4616758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15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Financial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03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Balancing the Basics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06" y="995198"/>
            <a:ext cx="6925188" cy="4613725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3.1</a:t>
            </a:r>
            <a:endParaRPr lang="en-US" sz="1400" i="0" dirty="0"/>
          </a:p>
        </p:txBody>
      </p:sp>
      <p:pic>
        <p:nvPicPr>
          <p:cNvPr id="3" name="Picture 2" title="Table 3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98" y="813966"/>
            <a:ext cx="5585405" cy="4809549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3.2</a:t>
            </a:r>
            <a:endParaRPr lang="en-US" sz="1400" i="0" dirty="0"/>
          </a:p>
        </p:txBody>
      </p:sp>
      <p:pic>
        <p:nvPicPr>
          <p:cNvPr id="3" name="Picture 2" title="Table 3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48" y="852475"/>
            <a:ext cx="5530104" cy="4761930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3.3</a:t>
            </a:r>
            <a:endParaRPr lang="en-US" sz="1400" i="0" dirty="0"/>
          </a:p>
        </p:txBody>
      </p:sp>
      <p:pic>
        <p:nvPicPr>
          <p:cNvPr id="3" name="Picture 2" title="Table 3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41" y="810202"/>
            <a:ext cx="4460718" cy="4790115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3.4</a:t>
            </a:r>
            <a:endParaRPr lang="en-US" sz="1400" i="0" dirty="0"/>
          </a:p>
        </p:txBody>
      </p:sp>
      <p:pic>
        <p:nvPicPr>
          <p:cNvPr id="3" name="Picture 2" title="Table 3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92" y="963646"/>
            <a:ext cx="4949017" cy="4654881"/>
          </a:xfrm>
          <a:prstGeom prst="rect">
            <a:avLst/>
          </a:prstGeom>
        </p:spPr>
      </p:pic>
      <p:sp>
        <p:nvSpPr>
          <p:cNvPr id="7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3.5</a:t>
            </a:r>
            <a:endParaRPr lang="en-US" sz="1400" i="0" dirty="0"/>
          </a:p>
        </p:txBody>
      </p:sp>
      <p:pic>
        <p:nvPicPr>
          <p:cNvPr id="3" name="Picture 2" title="Table 3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65" y="920713"/>
            <a:ext cx="4984471" cy="4681755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3.6</a:t>
            </a:r>
            <a:endParaRPr lang="en-US" sz="1400" i="0" dirty="0"/>
          </a:p>
        </p:txBody>
      </p:sp>
      <p:pic>
        <p:nvPicPr>
          <p:cNvPr id="3" name="Picture 2" title="Table 3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47" y="776839"/>
            <a:ext cx="3863707" cy="4838288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8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110</Words>
  <Application>Microsoft Office PowerPoint</Application>
  <PresentationFormat>On-screen Show (4:3)</PresentationFormat>
  <Paragraphs>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Accounting  by Mary Carey and Cathy Knowles</vt:lpstr>
      <vt:lpstr>Part I  Financial Accounting  Chapter 03  Balancing the Basics</vt:lpstr>
      <vt:lpstr>  </vt:lpstr>
      <vt:lpstr>Table 3.1</vt:lpstr>
      <vt:lpstr>Table 3.2</vt:lpstr>
      <vt:lpstr>Table 3.3</vt:lpstr>
      <vt:lpstr>Table 3.4</vt:lpstr>
      <vt:lpstr>Table 3.5</vt:lpstr>
      <vt:lpstr>Table 3.6</vt:lpstr>
      <vt:lpstr>Table 3.7</vt:lpstr>
      <vt:lpstr>Table 3.8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80</cp:revision>
  <dcterms:created xsi:type="dcterms:W3CDTF">2020-02-29T09:02:36Z</dcterms:created>
  <dcterms:modified xsi:type="dcterms:W3CDTF">2020-10-24T21:07:09Z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