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418">
          <p15:clr>
            <a:srgbClr val="A4A3A4"/>
          </p15:clr>
        </p15:guide>
        <p15:guide id="3" orient="horz" pos="3793">
          <p15:clr>
            <a:srgbClr val="A4A3A4"/>
          </p15:clr>
        </p15:guide>
        <p15:guide id="4" orient="horz" pos="636">
          <p15:clr>
            <a:srgbClr val="A4A3A4"/>
          </p15:clr>
        </p15:guide>
        <p15:guide id="5" pos="2880">
          <p15:clr>
            <a:srgbClr val="A4A3A4"/>
          </p15:clr>
        </p15:guide>
        <p15:guide id="6" pos="158" userDrawn="1">
          <p15:clr>
            <a:srgbClr val="A4A3A4"/>
          </p15:clr>
        </p15:guide>
        <p15:guide id="7" pos="5602" userDrawn="1">
          <p15:clr>
            <a:srgbClr val="A4A3A4"/>
          </p15:clr>
        </p15:guide>
        <p15:guide id="8" orient="horz" pos="3539" userDrawn="1">
          <p15:clr>
            <a:srgbClr val="A4A3A4"/>
          </p15:clr>
        </p15:guide>
        <p15:guide id="9" orient="horz" pos="3430" userDrawn="1">
          <p15:clr>
            <a:srgbClr val="A4A3A4"/>
          </p15:clr>
        </p15:guide>
        <p15:guide id="10" pos="545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63" autoAdjust="0"/>
    <p:restoredTop sz="94660"/>
  </p:normalViewPr>
  <p:slideViewPr>
    <p:cSldViewPr>
      <p:cViewPr varScale="1">
        <p:scale>
          <a:sx n="65" d="100"/>
          <a:sy n="65" d="100"/>
        </p:scale>
        <p:origin x="1518" y="78"/>
      </p:cViewPr>
      <p:guideLst>
        <p:guide orient="horz" pos="2160"/>
        <p:guide orient="horz" pos="418"/>
        <p:guide orient="horz" pos="3793"/>
        <p:guide orient="horz" pos="636"/>
        <p:guide pos="2880"/>
        <p:guide pos="158"/>
        <p:guide pos="5602"/>
        <p:guide orient="horz" pos="3539"/>
        <p:guide orient="horz" pos="3430"/>
        <p:guide pos="545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57607" cy="57607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AA88AA-0CF7-49AF-9991-219FB5A159B5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7FE1EA-F46E-40ED-B3D6-EC97718CB6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834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FE1EA-F46E-40ED-B3D6-EC97718CB60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9707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FE1EA-F46E-40ED-B3D6-EC97718CB60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67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FE1EA-F46E-40ED-B3D6-EC97718CB60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0873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FE1EA-F46E-40ED-B3D6-EC97718CB60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6635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FE1EA-F46E-40ED-B3D6-EC97718CB60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5526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FE1EA-F46E-40ED-B3D6-EC97718CB60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310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FE1EA-F46E-40ED-B3D6-EC97718CB60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1793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FE1EA-F46E-40ED-B3D6-EC97718CB60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6213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FE1EA-F46E-40ED-B3D6-EC97718CB60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8138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FE1EA-F46E-40ED-B3D6-EC97718CB60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7638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/>
              <a:t>2020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1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600" b="0" i="1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/>
              <a:t>2020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1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/>
              <a:t>2020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10/25/2020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1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/>
              <a:t>2020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10/25/2020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/>
              <a:t>2020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10/25/2020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6330696"/>
            <a:ext cx="1164336" cy="52730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426589" y="475673"/>
            <a:ext cx="2290821" cy="1057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1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656909" y="1780922"/>
            <a:ext cx="5830181" cy="35229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1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244600" y="6540500"/>
            <a:ext cx="1675130" cy="152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/>
              <a:t>2020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869993" y="6533642"/>
            <a:ext cx="153670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08822" y="475673"/>
            <a:ext cx="6509591" cy="968855"/>
          </a:xfrm>
          <a:prstGeom prst="rect">
            <a:avLst/>
          </a:prstGeom>
        </p:spPr>
        <p:txBody>
          <a:bodyPr vert="horz" wrap="square" lIns="0" tIns="136525" rIns="0" bIns="0" rtlCol="0">
            <a:spAutoFit/>
          </a:bodyPr>
          <a:lstStyle/>
          <a:p>
            <a:pPr algn="ctr"/>
            <a:r>
              <a:rPr lang="en-US" dirty="0"/>
              <a:t>Accounting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sz="2200" i="0" spc="-10" dirty="0" smtClean="0">
                <a:solidFill>
                  <a:srgbClr val="3A6599"/>
                </a:solidFill>
                <a:latin typeface="Calibri"/>
                <a:cs typeface="Calibri"/>
              </a:rPr>
              <a:t>by </a:t>
            </a:r>
            <a:r>
              <a:rPr lang="en-US" sz="2200" i="0" spc="-10" dirty="0">
                <a:solidFill>
                  <a:srgbClr val="3A6599"/>
                </a:solidFill>
              </a:rPr>
              <a:t>Mary </a:t>
            </a:r>
            <a:r>
              <a:rPr lang="en-US" sz="2200" i="0" spc="-10" dirty="0" smtClean="0">
                <a:solidFill>
                  <a:srgbClr val="3A6599"/>
                </a:solidFill>
              </a:rPr>
              <a:t>Carey and Cathy </a:t>
            </a:r>
            <a:r>
              <a:rPr lang="en-US" sz="2200" i="0" spc="-10" dirty="0">
                <a:solidFill>
                  <a:srgbClr val="3A6599"/>
                </a:solidFill>
              </a:rPr>
              <a:t>Knowles</a:t>
            </a:r>
            <a:endParaRPr sz="2200" i="0" spc="-10" dirty="0">
              <a:solidFill>
                <a:srgbClr val="3A6599"/>
              </a:solidFill>
            </a:endParaRPr>
          </a:p>
        </p:txBody>
      </p:sp>
      <p:pic>
        <p:nvPicPr>
          <p:cNvPr id="3" name="Picture 2" title="Cover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7754" y="1680728"/>
            <a:ext cx="3328492" cy="43336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8676125" y="6533642"/>
            <a:ext cx="274007" cy="1592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mtClean="0"/>
              <a:t>10</a:t>
            </a:fld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805871"/>
            <a:ext cx="8686800" cy="215444"/>
          </a:xfrm>
        </p:spPr>
        <p:txBody>
          <a:bodyPr/>
          <a:lstStyle/>
          <a:p>
            <a:r>
              <a:rPr lang="en-US" sz="1400" b="1" i="0" dirty="0"/>
              <a:t>Table </a:t>
            </a:r>
            <a:r>
              <a:rPr lang="en-US" sz="1400" b="1" i="0" dirty="0" smtClean="0"/>
              <a:t>2.7</a:t>
            </a:r>
            <a:endParaRPr lang="en-US" sz="1400" i="0" dirty="0"/>
          </a:p>
        </p:txBody>
      </p:sp>
      <p:pic>
        <p:nvPicPr>
          <p:cNvPr id="3" name="Picture 2" title="Table 2.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0028" y="836685"/>
            <a:ext cx="4123944" cy="4787798"/>
          </a:xfrm>
          <a:prstGeom prst="rect">
            <a:avLst/>
          </a:prstGeom>
        </p:spPr>
      </p:pic>
      <p:sp>
        <p:nvSpPr>
          <p:cNvPr id="6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244600" y="6540500"/>
            <a:ext cx="167513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 smtClean="0"/>
              <a:t>202</a:t>
            </a:r>
            <a:r>
              <a:rPr lang="en-US" dirty="0" smtClean="0"/>
              <a:t>1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29552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8676125" y="6533642"/>
            <a:ext cx="274007" cy="1592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mtClean="0"/>
              <a:t>11</a:t>
            </a:fld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805871"/>
            <a:ext cx="8686800" cy="215444"/>
          </a:xfrm>
        </p:spPr>
        <p:txBody>
          <a:bodyPr/>
          <a:lstStyle/>
          <a:p>
            <a:r>
              <a:rPr lang="en-US" sz="1400" b="1" i="0" dirty="0"/>
              <a:t>Table </a:t>
            </a:r>
            <a:r>
              <a:rPr lang="en-US" sz="1400" b="1" i="0" dirty="0" smtClean="0"/>
              <a:t>2.8</a:t>
            </a:r>
            <a:endParaRPr lang="en-US" sz="1400" i="0" dirty="0"/>
          </a:p>
        </p:txBody>
      </p:sp>
      <p:pic>
        <p:nvPicPr>
          <p:cNvPr id="3" name="Picture 2" title="Table 2.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5622" y="826407"/>
            <a:ext cx="4052757" cy="4775400"/>
          </a:xfrm>
          <a:prstGeom prst="rect">
            <a:avLst/>
          </a:prstGeom>
        </p:spPr>
      </p:pic>
      <p:sp>
        <p:nvSpPr>
          <p:cNvPr id="6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244600" y="6540500"/>
            <a:ext cx="167513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 smtClean="0"/>
              <a:t>202</a:t>
            </a:r>
            <a:r>
              <a:rPr lang="en-US" dirty="0" smtClean="0"/>
              <a:t>1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66859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 txBox="1">
            <a:spLocks noGrp="1"/>
          </p:cNvSpPr>
          <p:nvPr>
            <p:ph type="title"/>
          </p:nvPr>
        </p:nvSpPr>
        <p:spPr>
          <a:xfrm>
            <a:off x="228600" y="1022869"/>
            <a:ext cx="8686800" cy="4015843"/>
          </a:xfrm>
          <a:prstGeom prst="rect">
            <a:avLst/>
          </a:prstGeom>
        </p:spPr>
        <p:txBody>
          <a:bodyPr vert="horz" wrap="square" lIns="0" tIns="136525" rIns="0" bIns="0" rtlCol="0">
            <a:spAutoFit/>
          </a:bodyPr>
          <a:lstStyle/>
          <a:p>
            <a:pPr marL="1270" algn="ctr">
              <a:lnSpc>
                <a:spcPct val="100000"/>
              </a:lnSpc>
            </a:pPr>
            <a:r>
              <a:rPr lang="en-US" sz="3600" spc="-10" dirty="0"/>
              <a:t>Part I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600" i="0" spc="-5" dirty="0">
                <a:solidFill>
                  <a:srgbClr val="4D81BE"/>
                </a:solidFill>
              </a:rPr>
              <a:t>Financial Accounting</a:t>
            </a:r>
            <a:r>
              <a:rPr lang="en-US" sz="3600" spc="-10" dirty="0"/>
              <a:t/>
            </a:r>
            <a:br>
              <a:rPr lang="en-US" sz="3600" spc="-10" dirty="0"/>
            </a:br>
            <a:r>
              <a:rPr lang="en-US" sz="3600" spc="-10" dirty="0"/>
              <a:t/>
            </a:r>
            <a:br>
              <a:rPr lang="en-US" sz="3600" spc="-10" dirty="0"/>
            </a:br>
            <a:r>
              <a:rPr lang="en-US" sz="3600" spc="-10" dirty="0"/>
              <a:t>Chapter </a:t>
            </a:r>
            <a:r>
              <a:rPr lang="en-US" sz="3600" dirty="0" smtClean="0"/>
              <a:t>02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600" i="0" spc="-5" dirty="0">
                <a:solidFill>
                  <a:srgbClr val="4D81BE"/>
                </a:solidFill>
              </a:rPr>
              <a:t>Introduction to </a:t>
            </a:r>
            <a:r>
              <a:rPr lang="en-US" sz="3600" i="0" spc="-5" dirty="0" smtClean="0">
                <a:solidFill>
                  <a:srgbClr val="4D81BE"/>
                </a:solidFill>
              </a:rPr>
              <a:t>the Statement </a:t>
            </a:r>
            <a:r>
              <a:rPr lang="en-US" sz="3600" i="0" spc="-5" dirty="0">
                <a:solidFill>
                  <a:srgbClr val="4D81BE"/>
                </a:solidFill>
              </a:rPr>
              <a:t>of </a:t>
            </a:r>
            <a:r>
              <a:rPr lang="en-US" sz="3600" i="0" spc="-5" dirty="0" smtClean="0">
                <a:solidFill>
                  <a:srgbClr val="4D81BE"/>
                </a:solidFill>
              </a:rPr>
              <a:t>Profit or </a:t>
            </a:r>
            <a:r>
              <a:rPr lang="en-US" sz="3600" i="0" spc="-5" dirty="0">
                <a:solidFill>
                  <a:srgbClr val="4D81BE"/>
                </a:solidFill>
              </a:rPr>
              <a:t>Loss</a:t>
            </a:r>
          </a:p>
        </p:txBody>
      </p:sp>
      <p:sp>
        <p:nvSpPr>
          <p:cNvPr id="7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8676125" y="6533642"/>
            <a:ext cx="274007" cy="1592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r>
              <a:rPr lang="en-US" dirty="0" smtClean="0"/>
              <a:t>2</a:t>
            </a:r>
            <a:endParaRPr dirty="0"/>
          </a:p>
        </p:txBody>
      </p:sp>
      <p:sp>
        <p:nvSpPr>
          <p:cNvPr id="8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244600" y="6540500"/>
            <a:ext cx="167513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 smtClean="0"/>
              <a:t>202</a:t>
            </a:r>
            <a:r>
              <a:rPr lang="en-US" dirty="0" smtClean="0"/>
              <a:t>1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8676125" y="6533642"/>
            <a:ext cx="274007" cy="1592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mtClean="0"/>
              <a:t>3</a:t>
            </a:fld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805871"/>
            <a:ext cx="8686800" cy="215444"/>
          </a:xfrm>
        </p:spPr>
        <p:txBody>
          <a:bodyPr/>
          <a:lstStyle/>
          <a:p>
            <a:r>
              <a:rPr lang="it-IT" sz="1400" b="1" i="0" dirty="0" smtClean="0"/>
              <a:t>  </a:t>
            </a:r>
            <a:endParaRPr lang="en-US" sz="1400" i="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601" y="1020650"/>
            <a:ext cx="7600798" cy="4640275"/>
          </a:xfrm>
          <a:prstGeom prst="rect">
            <a:avLst/>
          </a:prstGeom>
        </p:spPr>
      </p:pic>
      <p:sp>
        <p:nvSpPr>
          <p:cNvPr id="6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244600" y="6540500"/>
            <a:ext cx="167513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 smtClean="0"/>
              <a:t>202</a:t>
            </a:r>
            <a:r>
              <a:rPr lang="en-US" dirty="0" smtClean="0"/>
              <a:t>1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23881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8676125" y="6533642"/>
            <a:ext cx="274007" cy="1592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mtClean="0"/>
              <a:t>4</a:t>
            </a:fld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805871"/>
            <a:ext cx="8686800" cy="215444"/>
          </a:xfrm>
        </p:spPr>
        <p:txBody>
          <a:bodyPr/>
          <a:lstStyle/>
          <a:p>
            <a:r>
              <a:rPr lang="en-US" sz="1400" b="1" i="0" dirty="0"/>
              <a:t>Table 2.1</a:t>
            </a:r>
            <a:endParaRPr lang="en-US" sz="1400" i="0" dirty="0"/>
          </a:p>
        </p:txBody>
      </p:sp>
      <p:pic>
        <p:nvPicPr>
          <p:cNvPr id="3" name="Picture 2" title="Table 2.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140" y="879544"/>
            <a:ext cx="6197721" cy="4725554"/>
          </a:xfrm>
          <a:prstGeom prst="rect">
            <a:avLst/>
          </a:prstGeom>
        </p:spPr>
      </p:pic>
      <p:sp>
        <p:nvSpPr>
          <p:cNvPr id="6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244600" y="6540500"/>
            <a:ext cx="167513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 smtClean="0"/>
              <a:t>202</a:t>
            </a:r>
            <a:r>
              <a:rPr lang="en-US" dirty="0" smtClean="0"/>
              <a:t>1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02541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8676125" y="6533642"/>
            <a:ext cx="274007" cy="1592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mtClean="0"/>
              <a:t>5</a:t>
            </a:fld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805871"/>
            <a:ext cx="8686800" cy="215444"/>
          </a:xfrm>
        </p:spPr>
        <p:txBody>
          <a:bodyPr/>
          <a:lstStyle/>
          <a:p>
            <a:r>
              <a:rPr lang="en-US" sz="1400" b="1" i="0" dirty="0"/>
              <a:t>Table </a:t>
            </a:r>
            <a:r>
              <a:rPr lang="en-US" sz="1400" b="1" i="0" dirty="0" smtClean="0"/>
              <a:t>2.2</a:t>
            </a:r>
            <a:endParaRPr lang="en-US" sz="1400" i="0" dirty="0"/>
          </a:p>
        </p:txBody>
      </p:sp>
      <p:pic>
        <p:nvPicPr>
          <p:cNvPr id="3" name="Picture 2" title="Table 2.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5878" y="844754"/>
            <a:ext cx="3572245" cy="4779369"/>
          </a:xfrm>
          <a:prstGeom prst="rect">
            <a:avLst/>
          </a:prstGeom>
        </p:spPr>
      </p:pic>
      <p:sp>
        <p:nvSpPr>
          <p:cNvPr id="6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244600" y="6540500"/>
            <a:ext cx="167513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 smtClean="0"/>
              <a:t>202</a:t>
            </a:r>
            <a:r>
              <a:rPr lang="en-US" dirty="0" smtClean="0"/>
              <a:t>1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73320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8676125" y="6533642"/>
            <a:ext cx="274007" cy="1592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mtClean="0"/>
              <a:t>6</a:t>
            </a:fld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805871"/>
            <a:ext cx="8686800" cy="215444"/>
          </a:xfrm>
        </p:spPr>
        <p:txBody>
          <a:bodyPr/>
          <a:lstStyle/>
          <a:p>
            <a:r>
              <a:rPr lang="en-US" sz="1400" b="1" i="0" dirty="0"/>
              <a:t>Table </a:t>
            </a:r>
            <a:r>
              <a:rPr lang="en-US" sz="1400" b="1" i="0" dirty="0" smtClean="0"/>
              <a:t>2.3</a:t>
            </a:r>
            <a:endParaRPr lang="en-US" sz="1400" i="0" dirty="0"/>
          </a:p>
        </p:txBody>
      </p:sp>
      <p:pic>
        <p:nvPicPr>
          <p:cNvPr id="3" name="Picture 2" title="Table 2.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230" y="1311724"/>
            <a:ext cx="8027541" cy="4293544"/>
          </a:xfrm>
          <a:prstGeom prst="rect">
            <a:avLst/>
          </a:prstGeom>
        </p:spPr>
      </p:pic>
      <p:sp>
        <p:nvSpPr>
          <p:cNvPr id="6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244600" y="6540500"/>
            <a:ext cx="167513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 smtClean="0"/>
              <a:t>202</a:t>
            </a:r>
            <a:r>
              <a:rPr lang="en-US" dirty="0" smtClean="0"/>
              <a:t>1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03893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8676125" y="6533642"/>
            <a:ext cx="274007" cy="1592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mtClean="0"/>
              <a:t>7</a:t>
            </a:fld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805871"/>
            <a:ext cx="8686800" cy="215444"/>
          </a:xfrm>
        </p:spPr>
        <p:txBody>
          <a:bodyPr/>
          <a:lstStyle/>
          <a:p>
            <a:r>
              <a:rPr lang="en-US" sz="1400" b="1" i="0" dirty="0"/>
              <a:t>Table </a:t>
            </a:r>
            <a:r>
              <a:rPr lang="en-US" sz="1400" b="1" i="0" dirty="0" smtClean="0"/>
              <a:t>2.4</a:t>
            </a:r>
            <a:endParaRPr lang="en-US" sz="1400" i="0" dirty="0"/>
          </a:p>
        </p:txBody>
      </p:sp>
      <p:pic>
        <p:nvPicPr>
          <p:cNvPr id="3" name="Picture 2" title="Table 2.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393" y="1226571"/>
            <a:ext cx="6483214" cy="4392832"/>
          </a:xfrm>
          <a:prstGeom prst="rect">
            <a:avLst/>
          </a:prstGeom>
        </p:spPr>
      </p:pic>
      <p:sp>
        <p:nvSpPr>
          <p:cNvPr id="6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244600" y="6540500"/>
            <a:ext cx="167513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 smtClean="0"/>
              <a:t>202</a:t>
            </a:r>
            <a:r>
              <a:rPr lang="en-US" dirty="0" smtClean="0"/>
              <a:t>1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11809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8676125" y="6533642"/>
            <a:ext cx="274007" cy="1592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mtClean="0"/>
              <a:t>8</a:t>
            </a:fld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805871"/>
            <a:ext cx="8686800" cy="215444"/>
          </a:xfrm>
        </p:spPr>
        <p:txBody>
          <a:bodyPr/>
          <a:lstStyle/>
          <a:p>
            <a:r>
              <a:rPr lang="en-US" sz="1400" b="1" i="0" dirty="0"/>
              <a:t>Table </a:t>
            </a:r>
            <a:r>
              <a:rPr lang="en-US" sz="1400" b="1" i="0" dirty="0" smtClean="0"/>
              <a:t>2.5</a:t>
            </a:r>
            <a:endParaRPr lang="en-US" sz="1400" i="0" dirty="0"/>
          </a:p>
        </p:txBody>
      </p:sp>
      <p:pic>
        <p:nvPicPr>
          <p:cNvPr id="3" name="Picture 2" title="Table 2.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785" y="894292"/>
            <a:ext cx="5878431" cy="4726274"/>
          </a:xfrm>
          <a:prstGeom prst="rect">
            <a:avLst/>
          </a:prstGeom>
        </p:spPr>
      </p:pic>
      <p:sp>
        <p:nvSpPr>
          <p:cNvPr id="6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244600" y="6540500"/>
            <a:ext cx="167513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 smtClean="0"/>
              <a:t>202</a:t>
            </a:r>
            <a:r>
              <a:rPr lang="en-US" dirty="0" smtClean="0"/>
              <a:t>1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29042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8676125" y="6533642"/>
            <a:ext cx="274007" cy="1592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mtClean="0"/>
              <a:t>9</a:t>
            </a:fld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805871"/>
            <a:ext cx="8686800" cy="215444"/>
          </a:xfrm>
        </p:spPr>
        <p:txBody>
          <a:bodyPr/>
          <a:lstStyle/>
          <a:p>
            <a:r>
              <a:rPr lang="en-US" sz="1400" b="1" i="0" dirty="0"/>
              <a:t>Table </a:t>
            </a:r>
            <a:r>
              <a:rPr lang="en-US" sz="1400" b="1" i="0" dirty="0" smtClean="0"/>
              <a:t>2.6</a:t>
            </a:r>
            <a:endParaRPr lang="en-US" sz="1400" i="0" dirty="0"/>
          </a:p>
        </p:txBody>
      </p:sp>
      <p:pic>
        <p:nvPicPr>
          <p:cNvPr id="3" name="Picture 2" title="Table 2.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046" y="856006"/>
            <a:ext cx="6137908" cy="4754649"/>
          </a:xfrm>
          <a:prstGeom prst="rect">
            <a:avLst/>
          </a:prstGeom>
        </p:spPr>
      </p:pic>
      <p:sp>
        <p:nvSpPr>
          <p:cNvPr id="6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244600" y="6540500"/>
            <a:ext cx="167513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 smtClean="0"/>
              <a:t>202</a:t>
            </a:r>
            <a:r>
              <a:rPr lang="en-US" dirty="0" smtClean="0"/>
              <a:t>1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67180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362</TotalTime>
  <Words>110</Words>
  <Application>Microsoft Office PowerPoint</Application>
  <PresentationFormat>On-screen Show (4:3)</PresentationFormat>
  <Paragraphs>41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Calibri</vt:lpstr>
      <vt:lpstr>Office Theme</vt:lpstr>
      <vt:lpstr>Accounting  by Mary Carey and Cathy Knowles</vt:lpstr>
      <vt:lpstr>Part I  Financial Accounting  Chapter 02  Introduction to the Statement of Profit or Loss</vt:lpstr>
      <vt:lpstr>  </vt:lpstr>
      <vt:lpstr>Table 2.1</vt:lpstr>
      <vt:lpstr>Table 2.2</vt:lpstr>
      <vt:lpstr>Table 2.3</vt:lpstr>
      <vt:lpstr>Table 2.4</vt:lpstr>
      <vt:lpstr>Table 2.5</vt:lpstr>
      <vt:lpstr>Table 2.6</vt:lpstr>
      <vt:lpstr>Table 2.7</vt:lpstr>
      <vt:lpstr>Table 2.8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Political Research by Sandra Halperin and Oliver Heath</dc:title>
  <dc:creator>Bala</dc:creator>
  <cp:lastModifiedBy>MaleappaneSahayaraj, Candidassane</cp:lastModifiedBy>
  <cp:revision>77</cp:revision>
  <dcterms:created xsi:type="dcterms:W3CDTF">2020-02-29T09:02:36Z</dcterms:created>
  <dcterms:modified xsi:type="dcterms:W3CDTF">2020-10-24T21:07:53Z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2020-02-29T00:00:00Z</vt:filetime>
  </property>
  <property fmtid="{D5CDD505-2E9C-101B-9397-08002B2CF9AE}" pid="3" name="Creator">
    <vt:lpwstr>Adobe InDesign CC 13.0 (Windows)</vt:lpwstr>
  </property>
  <property fmtid="{D5CDD505-2E9C-101B-9397-08002B2CF9AE}" pid="4" name="LastSaved">
    <vt:filetime>2020-02-29T00:00:00Z</vt:filetime>
  </property>
</Properties>
</file>