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18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2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9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48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2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4.7</a:t>
            </a:r>
            <a:endParaRPr lang="en-US" sz="1400" i="0" dirty="0"/>
          </a:p>
        </p:txBody>
      </p:sp>
      <p:pic>
        <p:nvPicPr>
          <p:cNvPr id="3" name="Picture 2" title="Table 4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70" y="739060"/>
            <a:ext cx="5186861" cy="4871854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62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4.8</a:t>
            </a:r>
            <a:endParaRPr lang="en-US" sz="1400" i="0" dirty="0"/>
          </a:p>
        </p:txBody>
      </p:sp>
      <p:pic>
        <p:nvPicPr>
          <p:cNvPr id="3" name="Picture 2" title="Table 4.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0" y="742181"/>
            <a:ext cx="4762481" cy="4857796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58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4.9</a:t>
            </a:r>
            <a:endParaRPr lang="en-US" sz="1400" i="0" dirty="0"/>
          </a:p>
        </p:txBody>
      </p:sp>
      <p:pic>
        <p:nvPicPr>
          <p:cNvPr id="3" name="Picture 2" title="Table 4.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19" y="736219"/>
            <a:ext cx="3652562" cy="4874281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46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4.10</a:t>
            </a:r>
            <a:endParaRPr lang="en-US" sz="1400" i="0" dirty="0"/>
          </a:p>
        </p:txBody>
      </p:sp>
      <p:pic>
        <p:nvPicPr>
          <p:cNvPr id="3" name="Picture 2" title="Table 4.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36" y="661241"/>
            <a:ext cx="4329529" cy="4954009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7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Financial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04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Accounting </a:t>
            </a:r>
            <a:r>
              <a:rPr lang="en-US" sz="3600" i="0" spc="-5" dirty="0" smtClean="0">
                <a:solidFill>
                  <a:srgbClr val="4D81BE"/>
                </a:solidFill>
              </a:rPr>
              <a:t>for Depreciation and </a:t>
            </a:r>
            <a:r>
              <a:rPr lang="en-US" sz="3600" i="0" spc="-5" dirty="0">
                <a:solidFill>
                  <a:srgbClr val="4D81BE"/>
                </a:solidFill>
              </a:rPr>
              <a:t>Bad Debts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4" y="922403"/>
            <a:ext cx="7051813" cy="4701209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4.1</a:t>
            </a:r>
            <a:endParaRPr lang="en-US" sz="1400" i="0" dirty="0"/>
          </a:p>
        </p:txBody>
      </p:sp>
      <p:pic>
        <p:nvPicPr>
          <p:cNvPr id="3" name="Picture 2" title="Table 4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4" y="4551644"/>
            <a:ext cx="8061272" cy="1051471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4.2</a:t>
            </a:r>
            <a:endParaRPr lang="en-US" sz="1400" i="0" dirty="0"/>
          </a:p>
        </p:txBody>
      </p:sp>
      <p:pic>
        <p:nvPicPr>
          <p:cNvPr id="3" name="Picture 2" title="Table 4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4" y="4193852"/>
            <a:ext cx="8061272" cy="1424214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4.3</a:t>
            </a:r>
            <a:endParaRPr lang="en-US" sz="1400" i="0" dirty="0"/>
          </a:p>
        </p:txBody>
      </p:sp>
      <p:pic>
        <p:nvPicPr>
          <p:cNvPr id="3" name="Picture 2" title="Table 4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764330"/>
            <a:ext cx="4861560" cy="4861560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4.4</a:t>
            </a:r>
            <a:endParaRPr lang="en-US" sz="1400" i="0" dirty="0"/>
          </a:p>
        </p:txBody>
      </p:sp>
      <p:pic>
        <p:nvPicPr>
          <p:cNvPr id="3" name="Picture 2" title="Table 4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0" y="2680109"/>
            <a:ext cx="8027541" cy="2930687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4.5</a:t>
            </a:r>
            <a:endParaRPr lang="en-US" sz="1400" i="0" dirty="0"/>
          </a:p>
        </p:txBody>
      </p:sp>
      <p:pic>
        <p:nvPicPr>
          <p:cNvPr id="3" name="Picture 2" title="Table 4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9" y="3837797"/>
            <a:ext cx="8044583" cy="1780269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4.6</a:t>
            </a:r>
            <a:endParaRPr lang="en-US" sz="1400" i="0" dirty="0"/>
          </a:p>
        </p:txBody>
      </p:sp>
      <p:pic>
        <p:nvPicPr>
          <p:cNvPr id="3" name="Picture 2" title="Table 4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57" y="736219"/>
            <a:ext cx="6452886" cy="4864209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2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132</Words>
  <Application>Microsoft Office PowerPoint</Application>
  <PresentationFormat>On-screen Show (4:3)</PresentationFormat>
  <Paragraphs>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Calibri</vt:lpstr>
      <vt:lpstr>Office Theme</vt:lpstr>
      <vt:lpstr>Accounting  by Mary Carey and Cathy Knowles</vt:lpstr>
      <vt:lpstr>Part I  Financial Accounting  Chapter 04  Accounting for Depreciation and Bad Debts</vt:lpstr>
      <vt:lpstr>  </vt:lpstr>
      <vt:lpstr>Table 4.1</vt:lpstr>
      <vt:lpstr>Table 4.2</vt:lpstr>
      <vt:lpstr>Table 4.3</vt:lpstr>
      <vt:lpstr>Table 4.4</vt:lpstr>
      <vt:lpstr>Table 4.5</vt:lpstr>
      <vt:lpstr>Table 4.6</vt:lpstr>
      <vt:lpstr>Table 4.7</vt:lpstr>
      <vt:lpstr>Table 4.8</vt:lpstr>
      <vt:lpstr>Table 4.9</vt:lpstr>
      <vt:lpstr>Table 4.10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80</cp:revision>
  <dcterms:created xsi:type="dcterms:W3CDTF">2020-02-29T09:02:36Z</dcterms:created>
  <dcterms:modified xsi:type="dcterms:W3CDTF">2020-10-24T21:05:54Z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