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58" userDrawn="1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342" y="78"/>
      </p:cViewPr>
      <p:guideLst>
        <p:guide orient="horz" pos="2160"/>
        <p:guide orient="horz" pos="418"/>
        <p:guide orient="horz" pos="3793"/>
        <p:guide orient="horz" pos="636"/>
        <p:guide pos="2880"/>
        <p:guide pos="158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92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88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8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1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350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2432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8968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34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6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5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2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37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8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Accounting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sz="2200" i="0" spc="-10" dirty="0" smtClean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Mary </a:t>
            </a:r>
            <a:r>
              <a:rPr lang="en-US" sz="2200" i="0" spc="-10" dirty="0" smtClean="0">
                <a:solidFill>
                  <a:srgbClr val="3A6599"/>
                </a:solidFill>
              </a:rPr>
              <a:t>Carey and Cathy </a:t>
            </a:r>
            <a:r>
              <a:rPr lang="en-US" sz="2200" i="0" spc="-10" dirty="0">
                <a:solidFill>
                  <a:srgbClr val="3A6599"/>
                </a:solidFill>
              </a:rPr>
              <a:t>Knowles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54" y="1680728"/>
            <a:ext cx="3328492" cy="433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10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6.7</a:t>
            </a:r>
            <a:endParaRPr lang="en-US" sz="1400" i="0" dirty="0"/>
          </a:p>
        </p:txBody>
      </p:sp>
      <p:pic>
        <p:nvPicPr>
          <p:cNvPr id="3" name="Picture 2" title="Table 6.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77" y="966647"/>
            <a:ext cx="7618247" cy="4645432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793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11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6.8</a:t>
            </a:r>
            <a:endParaRPr lang="en-US" sz="1400" i="0" dirty="0"/>
          </a:p>
        </p:txBody>
      </p:sp>
      <p:pic>
        <p:nvPicPr>
          <p:cNvPr id="3" name="Picture 2" title="Table 6.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724" y="808574"/>
            <a:ext cx="4416552" cy="4806696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81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12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6.9</a:t>
            </a:r>
            <a:endParaRPr lang="en-US" sz="1400" i="0" dirty="0"/>
          </a:p>
        </p:txBody>
      </p:sp>
      <p:pic>
        <p:nvPicPr>
          <p:cNvPr id="3" name="Picture 2" title="Table 6.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498" y="736219"/>
            <a:ext cx="3645005" cy="4866724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46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6.10</a:t>
            </a:r>
            <a:endParaRPr lang="en-US" sz="1400" i="0" dirty="0"/>
          </a:p>
        </p:txBody>
      </p:sp>
      <p:pic>
        <p:nvPicPr>
          <p:cNvPr id="3" name="Picture 2" title="Table 6.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2" y="3405525"/>
            <a:ext cx="7981457" cy="2197793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80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6.11</a:t>
            </a:r>
            <a:endParaRPr lang="en-US" sz="1400" i="0" dirty="0"/>
          </a:p>
        </p:txBody>
      </p:sp>
      <p:pic>
        <p:nvPicPr>
          <p:cNvPr id="3" name="Picture 2" title="Table 6.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72" y="2423278"/>
            <a:ext cx="7981457" cy="3194788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602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6.12</a:t>
            </a:r>
            <a:endParaRPr lang="en-US" sz="1400" i="0" dirty="0"/>
          </a:p>
        </p:txBody>
      </p:sp>
      <p:pic>
        <p:nvPicPr>
          <p:cNvPr id="3" name="Picture 2" title="Table 6.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4" y="1533383"/>
            <a:ext cx="8113413" cy="4084683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02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6.13</a:t>
            </a:r>
            <a:endParaRPr lang="en-US" sz="1400" i="0" dirty="0"/>
          </a:p>
        </p:txBody>
      </p:sp>
      <p:pic>
        <p:nvPicPr>
          <p:cNvPr id="3" name="Picture 2" title="Table 6.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776" y="780463"/>
            <a:ext cx="5992448" cy="4829550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2309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6.14</a:t>
            </a:r>
            <a:endParaRPr lang="en-US" sz="1400" i="0" dirty="0"/>
          </a:p>
        </p:txBody>
      </p:sp>
      <p:pic>
        <p:nvPicPr>
          <p:cNvPr id="3" name="Picture 2" title="Table 6.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724" y="736219"/>
            <a:ext cx="6056553" cy="4873665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8365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6.15</a:t>
            </a:r>
            <a:endParaRPr lang="en-US" sz="1400" i="0" dirty="0"/>
          </a:p>
        </p:txBody>
      </p:sp>
      <p:pic>
        <p:nvPicPr>
          <p:cNvPr id="3" name="Picture 2" title="Table 6.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922" y="729656"/>
            <a:ext cx="5440157" cy="4875826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796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022869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Part 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Financial Accounting</a:t>
            </a: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>Chapter </a:t>
            </a:r>
            <a:r>
              <a:rPr lang="en-US" sz="3600" dirty="0" smtClean="0"/>
              <a:t>06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Company Accounts</a:t>
            </a:r>
            <a:endParaRPr lang="en-US" sz="3600" i="0" spc="-5" dirty="0">
              <a:solidFill>
                <a:srgbClr val="4D81BE"/>
              </a:solidFill>
            </a:endParaRP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 smtClean="0"/>
              <a:t>2</a:t>
            </a:r>
            <a:endParaRPr dirty="0"/>
          </a:p>
        </p:txBody>
      </p:sp>
      <p:sp>
        <p:nvSpPr>
          <p:cNvPr id="8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it-IT" sz="1400" b="1" i="0" dirty="0" smtClean="0"/>
              <a:t>  </a:t>
            </a:r>
            <a:endParaRPr lang="en-US" sz="1400" i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9" y="1009506"/>
            <a:ext cx="7048703" cy="4682553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38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6.1</a:t>
            </a:r>
            <a:endParaRPr lang="en-US" sz="1400" i="0" dirty="0"/>
          </a:p>
        </p:txBody>
      </p:sp>
      <p:pic>
        <p:nvPicPr>
          <p:cNvPr id="3" name="Picture 2" title="Table 6.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7" y="2236000"/>
            <a:ext cx="7986967" cy="338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6.2</a:t>
            </a:r>
            <a:endParaRPr lang="en-US" sz="1400" i="0" dirty="0"/>
          </a:p>
        </p:txBody>
      </p:sp>
      <p:pic>
        <p:nvPicPr>
          <p:cNvPr id="3" name="Picture 2" title="Table 6.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689" y="1253241"/>
            <a:ext cx="6422623" cy="4351519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733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6.3</a:t>
            </a:r>
            <a:endParaRPr lang="en-US" sz="1400" i="0" dirty="0"/>
          </a:p>
        </p:txBody>
      </p:sp>
      <p:pic>
        <p:nvPicPr>
          <p:cNvPr id="3" name="Picture 2" title="Table 6.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767" y="836685"/>
            <a:ext cx="4982467" cy="4766479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038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6.4</a:t>
            </a:r>
            <a:endParaRPr lang="en-US" sz="1400" i="0" dirty="0"/>
          </a:p>
        </p:txBody>
      </p:sp>
      <p:pic>
        <p:nvPicPr>
          <p:cNvPr id="3" name="Picture 2" title="Table 6.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019" y="2196615"/>
            <a:ext cx="8077963" cy="3421451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18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6.5</a:t>
            </a:r>
            <a:endParaRPr lang="en-US" sz="1400" i="0" dirty="0"/>
          </a:p>
        </p:txBody>
      </p:sp>
      <p:pic>
        <p:nvPicPr>
          <p:cNvPr id="3" name="Picture 2" title="Table 6.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305" y="836685"/>
            <a:ext cx="4717391" cy="4761570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90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9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6.6</a:t>
            </a:r>
            <a:endParaRPr lang="en-US" sz="1400" i="0" dirty="0"/>
          </a:p>
        </p:txBody>
      </p:sp>
      <p:pic>
        <p:nvPicPr>
          <p:cNvPr id="3" name="Picture 2" title="Table 6.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5" y="2042957"/>
            <a:ext cx="8006150" cy="3575109"/>
          </a:xfrm>
          <a:prstGeom prst="rect">
            <a:avLst/>
          </a:prstGeom>
        </p:spPr>
      </p:pic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5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187</Words>
  <Application>Microsoft Office PowerPoint</Application>
  <PresentationFormat>On-screen Show (4:3)</PresentationFormat>
  <Paragraphs>69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Calibri</vt:lpstr>
      <vt:lpstr>Office Theme</vt:lpstr>
      <vt:lpstr>Accounting  by Mary Carey and Cathy Knowles</vt:lpstr>
      <vt:lpstr>Part I  Financial Accounting  Chapter 06  Company Accounts</vt:lpstr>
      <vt:lpstr>  </vt:lpstr>
      <vt:lpstr>Table 6.1</vt:lpstr>
      <vt:lpstr>Table 6.2</vt:lpstr>
      <vt:lpstr>Table 6.3</vt:lpstr>
      <vt:lpstr>Table 6.4</vt:lpstr>
      <vt:lpstr>Table 6.5</vt:lpstr>
      <vt:lpstr>Table 6.6</vt:lpstr>
      <vt:lpstr>Table 6.7</vt:lpstr>
      <vt:lpstr>Table 6.8</vt:lpstr>
      <vt:lpstr>Table 6.9</vt:lpstr>
      <vt:lpstr>Table 6.10</vt:lpstr>
      <vt:lpstr>Table 6.11</vt:lpstr>
      <vt:lpstr>Table 6.12</vt:lpstr>
      <vt:lpstr>Table 6.13</vt:lpstr>
      <vt:lpstr>Table 6.14</vt:lpstr>
      <vt:lpstr>Table 6.15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MaleappaneSahayaraj, Candidassane</cp:lastModifiedBy>
  <cp:revision>80</cp:revision>
  <dcterms:created xsi:type="dcterms:W3CDTF">2020-02-29T09:02:36Z</dcterms:created>
  <dcterms:modified xsi:type="dcterms:W3CDTF">2020-10-24T21:03:57Z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