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18" y="78"/>
      </p:cViewPr>
      <p:guideLst>
        <p:guide orient="horz" pos="2160"/>
        <p:guide orient="horz" pos="418"/>
        <p:guide orient="horz" pos="3793"/>
        <p:guide orient="horz" pos="636"/>
        <p:guide pos="2880"/>
        <p:guide pos="158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35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43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96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3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2200" i="0" spc="-10" dirty="0" smtClean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Mary </a:t>
            </a:r>
            <a:r>
              <a:rPr lang="en-US" sz="2200" i="0" spc="-10" dirty="0" smtClean="0">
                <a:solidFill>
                  <a:srgbClr val="3A6599"/>
                </a:solidFill>
              </a:rPr>
              <a:t>Carey and Cathy </a:t>
            </a:r>
            <a:r>
              <a:rPr lang="en-US" sz="2200" i="0" spc="-10" dirty="0">
                <a:solidFill>
                  <a:srgbClr val="3A6599"/>
                </a:solidFill>
              </a:rPr>
              <a:t>Knowles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54" y="1680728"/>
            <a:ext cx="3328492" cy="433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7.7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7.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8" y="1752215"/>
            <a:ext cx="8136264" cy="386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7.8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7.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4" y="3392732"/>
            <a:ext cx="8061272" cy="22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7.9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7.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2" y="2162111"/>
            <a:ext cx="8107816" cy="344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7.10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7.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54" y="701180"/>
            <a:ext cx="3470493" cy="49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7.11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7.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65" y="769136"/>
            <a:ext cx="5055470" cy="483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7.12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7.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4" y="3392732"/>
            <a:ext cx="8061272" cy="22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7.13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7.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3106387"/>
            <a:ext cx="8141885" cy="25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7.14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7.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1222855"/>
            <a:ext cx="8141885" cy="43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7.15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7.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68" y="677227"/>
            <a:ext cx="3493865" cy="49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Financial Accounting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 smtClean="0"/>
              <a:t>07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The Statement </a:t>
            </a:r>
            <a:r>
              <a:rPr lang="en-US" sz="3600" i="0" spc="-5" dirty="0" smtClean="0">
                <a:solidFill>
                  <a:srgbClr val="4D81BE"/>
                </a:solidFill>
              </a:rPr>
              <a:t>of Cash Flows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8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 smtClean="0"/>
              <a:t>  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124712"/>
            <a:ext cx="6912864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7.1</a:t>
            </a:r>
            <a:endParaRPr lang="en-US" sz="1400" i="0" dirty="0"/>
          </a:p>
        </p:txBody>
      </p:sp>
      <p:pic>
        <p:nvPicPr>
          <p:cNvPr id="3" name="Picture 2" title="Table 7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4" y="742355"/>
            <a:ext cx="5902053" cy="48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7.2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7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9" y="2480345"/>
            <a:ext cx="8044583" cy="31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7.3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7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76" y="650501"/>
            <a:ext cx="3798248" cy="49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7.4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7.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74" y="764330"/>
            <a:ext cx="5336652" cy="483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7.5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7.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2" y="3105707"/>
            <a:ext cx="8107816" cy="25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7.6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5" name="Picture 4" title="Table 7.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35" y="706723"/>
            <a:ext cx="3315931" cy="48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187</Words>
  <Application>Microsoft Office PowerPoint</Application>
  <PresentationFormat>On-screen Show (4:3)</PresentationFormat>
  <Paragraphs>69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Calibri</vt:lpstr>
      <vt:lpstr>Office Theme</vt:lpstr>
      <vt:lpstr>Accounting  by Mary Carey and Cathy Knowles</vt:lpstr>
      <vt:lpstr>Part I  Financial Accounting  Chapter 07  The Statement of Cash Flows</vt:lpstr>
      <vt:lpstr>  </vt:lpstr>
      <vt:lpstr>Table 7.1</vt:lpstr>
      <vt:lpstr>Table 7.2</vt:lpstr>
      <vt:lpstr>Table 7.3</vt:lpstr>
      <vt:lpstr>Table 7.4</vt:lpstr>
      <vt:lpstr>Table 7.5</vt:lpstr>
      <vt:lpstr>Table 7.6</vt:lpstr>
      <vt:lpstr>Table 7.7</vt:lpstr>
      <vt:lpstr>Table 7.8</vt:lpstr>
      <vt:lpstr>Table 7.9</vt:lpstr>
      <vt:lpstr>Table 7.10</vt:lpstr>
      <vt:lpstr>Table 7.11</vt:lpstr>
      <vt:lpstr>Table 7.12</vt:lpstr>
      <vt:lpstr>Table 7.13</vt:lpstr>
      <vt:lpstr>Table 7.14</vt:lpstr>
      <vt:lpstr>Table 7.15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MaleappaneSahayaraj, Candidassane</cp:lastModifiedBy>
  <cp:revision>89</cp:revision>
  <dcterms:created xsi:type="dcterms:W3CDTF">2020-02-29T09:02:36Z</dcterms:created>
  <dcterms:modified xsi:type="dcterms:W3CDTF">2020-10-24T21:26:15Z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