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342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8.4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8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6" y="3909900"/>
            <a:ext cx="8125029" cy="170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8.5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8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4" y="966647"/>
            <a:ext cx="7862492" cy="46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8.6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8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26" y="764330"/>
            <a:ext cx="4848149" cy="48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8.7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8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32" y="836685"/>
            <a:ext cx="6470737" cy="478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8.8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8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5" y="1752215"/>
            <a:ext cx="8113791" cy="38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Financial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08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Interpreting </a:t>
            </a:r>
            <a:r>
              <a:rPr lang="en-US" sz="3600" i="0" spc="-5" dirty="0" smtClean="0">
                <a:solidFill>
                  <a:srgbClr val="4D81BE"/>
                </a:solidFill>
              </a:rPr>
              <a:t>Financial Statements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6" y="829662"/>
            <a:ext cx="7235088" cy="48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8.1 </a:t>
            </a:r>
            <a:r>
              <a:rPr lang="en-US" sz="1400" i="0" dirty="0"/>
              <a:t>The pyramid of ratios</a:t>
            </a:r>
            <a:endParaRPr lang="en-US" sz="1400" i="0" dirty="0"/>
          </a:p>
        </p:txBody>
      </p:sp>
      <p:pic>
        <p:nvPicPr>
          <p:cNvPr id="3" name="Picture 2" title="Figure 8.1 The pyramid of ratio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9" y="2193309"/>
            <a:ext cx="8183242" cy="342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8.2 </a:t>
            </a:r>
            <a:r>
              <a:rPr lang="en-US" sz="1400" i="0" dirty="0"/>
              <a:t>Working capital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8.2 Working capita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5" y="3504439"/>
            <a:ext cx="8177591" cy="211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8.3 </a:t>
            </a:r>
            <a:r>
              <a:rPr lang="en-US" sz="1400" i="0" dirty="0"/>
              <a:t>The working capital cycle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Figure 8.3 The working capital cyc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8" y="1951828"/>
            <a:ext cx="8050145" cy="366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8.1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8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14" y="803521"/>
            <a:ext cx="6035372" cy="4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8.2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8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2" y="3262378"/>
            <a:ext cx="8107816" cy="23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8.3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8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3" y="3730494"/>
            <a:ext cx="8188894" cy="18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153</Words>
  <Application>Microsoft Office PowerPoint</Application>
  <PresentationFormat>On-screen Show (4:3)</PresentationFormat>
  <Paragraphs>53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Calibri</vt:lpstr>
      <vt:lpstr>Office Theme</vt:lpstr>
      <vt:lpstr>Accounting  by Mary Carey and Cathy Knowles</vt:lpstr>
      <vt:lpstr>Part I  Financial Accounting  Chapter 08  Interpreting Financial Statements</vt:lpstr>
      <vt:lpstr>  </vt:lpstr>
      <vt:lpstr>Figure 8.1 The pyramid of ratios</vt:lpstr>
      <vt:lpstr>Figure 8.2 Working capital</vt:lpstr>
      <vt:lpstr>Figure 8.3 The working capital cycle</vt:lpstr>
      <vt:lpstr>Table 8.1</vt:lpstr>
      <vt:lpstr>Table 8.2</vt:lpstr>
      <vt:lpstr>Table 8.3</vt:lpstr>
      <vt:lpstr>Table 8.4</vt:lpstr>
      <vt:lpstr>Table 8.5</vt:lpstr>
      <vt:lpstr>Table 8.6</vt:lpstr>
      <vt:lpstr>Table 8.7</vt:lpstr>
      <vt:lpstr>Table 8.8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94</cp:revision>
  <dcterms:created xsi:type="dcterms:W3CDTF">2020-02-29T09:02:36Z</dcterms:created>
  <dcterms:modified xsi:type="dcterms:W3CDTF">2020-10-24T21:31:48Z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