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342" y="78"/>
      </p:cViewPr>
      <p:guideLst>
        <p:guide orient="horz" pos="2160"/>
        <p:guide orient="horz" pos="418"/>
        <p:guide orient="horz" pos="3793"/>
        <p:guide orient="horz" pos="636"/>
        <p:guide pos="2880"/>
        <p:guide pos="158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2200" i="0" spc="-10" dirty="0" smtClean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Mary </a:t>
            </a:r>
            <a:r>
              <a:rPr lang="en-US" sz="2200" i="0" spc="-10" dirty="0" smtClean="0">
                <a:solidFill>
                  <a:srgbClr val="3A6599"/>
                </a:solidFill>
              </a:rPr>
              <a:t>Carey and Cathy </a:t>
            </a:r>
            <a:r>
              <a:rPr lang="en-US" sz="2200" i="0" spc="-10" dirty="0">
                <a:solidFill>
                  <a:srgbClr val="3A6599"/>
                </a:solidFill>
              </a:rPr>
              <a:t>Knowles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54" y="1680728"/>
            <a:ext cx="3328492" cy="433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13.4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3.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7" y="2808581"/>
            <a:ext cx="8130646" cy="28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</a:t>
            </a:r>
            <a:r>
              <a:rPr lang="en-US" sz="3600" spc="-10" dirty="0" smtClean="0"/>
              <a:t>II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Management Accounting</a:t>
            </a:r>
            <a:r>
              <a:rPr lang="en-US" sz="3600" spc="-10" dirty="0" smtClean="0"/>
              <a:t/>
            </a:r>
            <a:br>
              <a:rPr lang="en-US" sz="3600" spc="-10" dirty="0" smtClean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 smtClean="0"/>
              <a:t>13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Pricing and Costs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8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 smtClean="0"/>
              <a:t>  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009506"/>
            <a:ext cx="6912864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13.1 </a:t>
            </a:r>
            <a:r>
              <a:rPr lang="en-US" sz="1400" i="0" dirty="0"/>
              <a:t>The cost spiral</a:t>
            </a:r>
            <a:endParaRPr lang="en-US" sz="1400" i="0" dirty="0"/>
          </a:p>
        </p:txBody>
      </p:sp>
      <p:pic>
        <p:nvPicPr>
          <p:cNvPr id="3" name="Picture 2" title="Figure 13.1 The cost spira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1" y="2185488"/>
            <a:ext cx="8072398" cy="343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13.2 </a:t>
            </a:r>
            <a:r>
              <a:rPr lang="en-US" sz="1400" i="0" dirty="0"/>
              <a:t>Target costing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Figure 13.2 Target cost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3" y="1897183"/>
            <a:ext cx="8096934" cy="372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13.3 </a:t>
            </a:r>
            <a:r>
              <a:rPr lang="en-US" sz="1400" i="0" dirty="0"/>
              <a:t>Life-cycle costing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Figure 13.3 Life-cycle cost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4" y="951899"/>
            <a:ext cx="7430013" cy="466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13.1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3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3544668"/>
            <a:ext cx="8141885" cy="207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13.2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3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8" y="3565197"/>
            <a:ext cx="8083525" cy="205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13.3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3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69" y="721471"/>
            <a:ext cx="4286662" cy="48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106</Words>
  <Application>Microsoft Office PowerPoint</Application>
  <PresentationFormat>On-screen Show (4:3)</PresentationFormat>
  <Paragraphs>37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Calibri</vt:lpstr>
      <vt:lpstr>Office Theme</vt:lpstr>
      <vt:lpstr>Accounting  by Mary Carey and Cathy Knowles</vt:lpstr>
      <vt:lpstr>Part II  Management Accounting  Chapter 13  Pricing and Costs</vt:lpstr>
      <vt:lpstr>  </vt:lpstr>
      <vt:lpstr>Figure 13.1 The cost spiral</vt:lpstr>
      <vt:lpstr>Figure 13.2 Target costing</vt:lpstr>
      <vt:lpstr>Figure 13.3 Life-cycle costing</vt:lpstr>
      <vt:lpstr>Table 13.1</vt:lpstr>
      <vt:lpstr>Table 13.2</vt:lpstr>
      <vt:lpstr>Table 13.3</vt:lpstr>
      <vt:lpstr>Table 13.4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MaleappaneSahayaraj, Candidassane</cp:lastModifiedBy>
  <cp:revision>84</cp:revision>
  <dcterms:created xsi:type="dcterms:W3CDTF">2020-02-29T09:02:36Z</dcterms:created>
  <dcterms:modified xsi:type="dcterms:W3CDTF">2020-10-24T22:21:00Z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