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>
        <p:scale>
          <a:sx n="75" d="100"/>
          <a:sy n="75" d="100"/>
        </p:scale>
        <p:origin x="54" y="-276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14.7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5" name="Picture 4" title="Table 14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8" y="1447325"/>
            <a:ext cx="8143684" cy="417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14.8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1988212"/>
            <a:ext cx="8141885" cy="36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14.9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522015"/>
            <a:ext cx="8141885" cy="30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14.10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" y="2696203"/>
            <a:ext cx="8147505" cy="29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14.11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6" y="1608231"/>
            <a:ext cx="8125029" cy="39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14.12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634393"/>
            <a:ext cx="8141885" cy="2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</a:t>
            </a:r>
            <a:r>
              <a:rPr lang="en-US" sz="3600" spc="-10" dirty="0" smtClean="0"/>
              <a:t>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Management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14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Short-term </a:t>
            </a:r>
            <a:r>
              <a:rPr lang="en-US" sz="3600" i="0" spc="-5" dirty="0" smtClean="0">
                <a:solidFill>
                  <a:srgbClr val="4D81BE"/>
                </a:solidFill>
              </a:rPr>
              <a:t>Decision Making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124712"/>
            <a:ext cx="691286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14.1</a:t>
            </a:r>
            <a:endParaRPr lang="en-US" sz="1400" i="0" dirty="0"/>
          </a:p>
        </p:txBody>
      </p:sp>
      <p:pic>
        <p:nvPicPr>
          <p:cNvPr id="3" name="Picture 2" title="Table 14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2" y="2552669"/>
            <a:ext cx="8066837" cy="30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69" y="829900"/>
            <a:ext cx="6004863" cy="47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7" y="1791548"/>
            <a:ext cx="8130646" cy="3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2" y="2791892"/>
            <a:ext cx="8066837" cy="28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1701645"/>
            <a:ext cx="8141885" cy="39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14.6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4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1510598"/>
            <a:ext cx="8141885" cy="41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154</Words>
  <Application>Microsoft Office PowerPoint</Application>
  <PresentationFormat>On-screen Show (4:3)</PresentationFormat>
  <Paragraphs>57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Accounting  by Mary Carey and Cathy Knowles</vt:lpstr>
      <vt:lpstr>Part II  Management Accounting  Chapter 14  Short-term Decision Making</vt:lpstr>
      <vt:lpstr>  </vt:lpstr>
      <vt:lpstr>Table 14.1</vt:lpstr>
      <vt:lpstr>Table 14.2</vt:lpstr>
      <vt:lpstr>Table 14.3</vt:lpstr>
      <vt:lpstr>Table 14.4</vt:lpstr>
      <vt:lpstr>Table 14.5</vt:lpstr>
      <vt:lpstr>Table 14.6</vt:lpstr>
      <vt:lpstr>Table 14.7</vt:lpstr>
      <vt:lpstr>Table 14.8</vt:lpstr>
      <vt:lpstr>Table 14.9</vt:lpstr>
      <vt:lpstr>Table 14.10</vt:lpstr>
      <vt:lpstr>Table 14.11</vt:lpstr>
      <vt:lpstr>Table 14.12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89</cp:revision>
  <dcterms:created xsi:type="dcterms:W3CDTF">2020-02-29T09:02:36Z</dcterms:created>
  <dcterms:modified xsi:type="dcterms:W3CDTF">2020-10-24T22:33:08Z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