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18">
          <p15:clr>
            <a:srgbClr val="A4A3A4"/>
          </p15:clr>
        </p15:guide>
        <p15:guide id="3" orient="horz" pos="3793">
          <p15:clr>
            <a:srgbClr val="A4A3A4"/>
          </p15:clr>
        </p15:guide>
        <p15:guide id="4" orient="horz" pos="636">
          <p15:clr>
            <a:srgbClr val="A4A3A4"/>
          </p15:clr>
        </p15:guide>
        <p15:guide id="5" pos="2880">
          <p15:clr>
            <a:srgbClr val="A4A3A4"/>
          </p15:clr>
        </p15:guide>
        <p15:guide id="6" pos="158" userDrawn="1">
          <p15:clr>
            <a:srgbClr val="A4A3A4"/>
          </p15:clr>
        </p15:guide>
        <p15:guide id="7" pos="5602" userDrawn="1">
          <p15:clr>
            <a:srgbClr val="A4A3A4"/>
          </p15:clr>
        </p15:guide>
        <p15:guide id="8" orient="horz" pos="3539" userDrawn="1">
          <p15:clr>
            <a:srgbClr val="A4A3A4"/>
          </p15:clr>
        </p15:guide>
        <p15:guide id="9" orient="horz" pos="3430" userDrawn="1">
          <p15:clr>
            <a:srgbClr val="A4A3A4"/>
          </p15:clr>
        </p15:guide>
        <p15:guide id="10" pos="5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3" autoAdjust="0"/>
    <p:restoredTop sz="94660"/>
  </p:normalViewPr>
  <p:slideViewPr>
    <p:cSldViewPr>
      <p:cViewPr varScale="1">
        <p:scale>
          <a:sx n="65" d="100"/>
          <a:sy n="65" d="100"/>
        </p:scale>
        <p:origin x="342" y="78"/>
      </p:cViewPr>
      <p:guideLst>
        <p:guide orient="horz" pos="2160"/>
        <p:guide orient="horz" pos="418"/>
        <p:guide orient="horz" pos="3793"/>
        <p:guide orient="horz" pos="636"/>
        <p:guide pos="2880"/>
        <p:guide pos="158"/>
        <p:guide pos="5602"/>
        <p:guide orient="horz" pos="3539"/>
        <p:guide orient="horz" pos="3430"/>
        <p:guide pos="5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A88AA-0CF7-49AF-9991-219FB5A159B5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FE1EA-F46E-40ED-B3D6-EC97718CB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34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70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92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88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80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16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350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43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968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34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87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63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52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1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79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21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37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88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30696"/>
            <a:ext cx="1164336" cy="5273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6589" y="475673"/>
            <a:ext cx="2290821" cy="1057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56909" y="1780922"/>
            <a:ext cx="5830181" cy="3522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69993" y="6533642"/>
            <a:ext cx="1536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822" y="475673"/>
            <a:ext cx="6509591" cy="968855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algn="ctr"/>
            <a:r>
              <a:rPr lang="en-US" dirty="0"/>
              <a:t>Accounting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sz="2200" i="0" spc="-10" dirty="0" smtClean="0">
                <a:solidFill>
                  <a:srgbClr val="3A6599"/>
                </a:solidFill>
                <a:latin typeface="Calibri"/>
                <a:cs typeface="Calibri"/>
              </a:rPr>
              <a:t>by </a:t>
            </a:r>
            <a:r>
              <a:rPr lang="en-US" sz="2200" i="0" spc="-10" dirty="0">
                <a:solidFill>
                  <a:srgbClr val="3A6599"/>
                </a:solidFill>
              </a:rPr>
              <a:t>Mary </a:t>
            </a:r>
            <a:r>
              <a:rPr lang="en-US" sz="2200" i="0" spc="-10" dirty="0" smtClean="0">
                <a:solidFill>
                  <a:srgbClr val="3A6599"/>
                </a:solidFill>
              </a:rPr>
              <a:t>Carey and Cathy </a:t>
            </a:r>
            <a:r>
              <a:rPr lang="en-US" sz="2200" i="0" spc="-10" dirty="0">
                <a:solidFill>
                  <a:srgbClr val="3A6599"/>
                </a:solidFill>
              </a:rPr>
              <a:t>Knowles</a:t>
            </a:r>
            <a:endParaRPr sz="2200" i="0" spc="-10" dirty="0">
              <a:solidFill>
                <a:srgbClr val="3A6599"/>
              </a:solidFill>
            </a:endParaRPr>
          </a:p>
        </p:txBody>
      </p:sp>
      <p:pic>
        <p:nvPicPr>
          <p:cNvPr id="3" name="Picture 2" title="Cov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754" y="1680728"/>
            <a:ext cx="3328492" cy="4333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10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15.7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15.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71" y="879544"/>
            <a:ext cx="8253659" cy="472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2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11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15.8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15.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48" y="1197075"/>
            <a:ext cx="8147505" cy="441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12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15.9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15.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559" y="891522"/>
            <a:ext cx="6018882" cy="472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7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13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15.10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15.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48" y="2640012"/>
            <a:ext cx="8147505" cy="297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06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14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15.11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15.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58" y="1999451"/>
            <a:ext cx="8141885" cy="361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9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15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15.12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15.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48" y="1692517"/>
            <a:ext cx="8147505" cy="391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4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16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15.13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15.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68" y="3730090"/>
            <a:ext cx="8136264" cy="188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9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17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15.14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15.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77" y="3010864"/>
            <a:ext cx="8130646" cy="260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65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18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15.15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15.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94" y="833953"/>
            <a:ext cx="8113413" cy="478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6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228600" y="1022869"/>
            <a:ext cx="8686800" cy="4015843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lang="en-US" sz="3600" spc="-10" dirty="0"/>
              <a:t>Part </a:t>
            </a:r>
            <a:r>
              <a:rPr lang="en-US" sz="3600" spc="-10" dirty="0" smtClean="0"/>
              <a:t>II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i="0" spc="-5" dirty="0">
                <a:solidFill>
                  <a:srgbClr val="4D81BE"/>
                </a:solidFill>
              </a:rPr>
              <a:t>Management Accounting</a:t>
            </a:r>
            <a:r>
              <a:rPr lang="en-US" sz="3600" spc="-10" dirty="0"/>
              <a:t/>
            </a:r>
            <a:br>
              <a:rPr lang="en-US" sz="3600" spc="-10" dirty="0"/>
            </a:br>
            <a:r>
              <a:rPr lang="en-US" sz="3600" spc="-10" dirty="0"/>
              <a:t/>
            </a:r>
            <a:br>
              <a:rPr lang="en-US" sz="3600" spc="-10" dirty="0"/>
            </a:br>
            <a:r>
              <a:rPr lang="en-US" sz="3600" spc="-10" dirty="0"/>
              <a:t>Chapter </a:t>
            </a:r>
            <a:r>
              <a:rPr lang="en-US" sz="3600" dirty="0" smtClean="0"/>
              <a:t>15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i="0" spc="-5" dirty="0">
                <a:solidFill>
                  <a:srgbClr val="4D81BE"/>
                </a:solidFill>
              </a:rPr>
              <a:t>Investment </a:t>
            </a:r>
            <a:r>
              <a:rPr lang="en-US" sz="3600" i="0" spc="-5" dirty="0" smtClean="0">
                <a:solidFill>
                  <a:srgbClr val="4D81BE"/>
                </a:solidFill>
              </a:rPr>
              <a:t>Appraisal Techniques</a:t>
            </a:r>
            <a:endParaRPr lang="en-US" sz="3600" i="0" spc="-5" dirty="0">
              <a:solidFill>
                <a:srgbClr val="4D81BE"/>
              </a:solidFill>
            </a:endParaRPr>
          </a:p>
        </p:txBody>
      </p:sp>
      <p:sp>
        <p:nvSpPr>
          <p:cNvPr id="7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lang="en-US" dirty="0" smtClean="0"/>
              <a:t>2</a:t>
            </a:r>
            <a:endParaRPr dirty="0"/>
          </a:p>
        </p:txBody>
      </p:sp>
      <p:sp>
        <p:nvSpPr>
          <p:cNvPr id="8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3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it-IT" sz="1400" b="1" i="0" dirty="0" smtClean="0"/>
              <a:t>  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" y="1009490"/>
            <a:ext cx="6912864" cy="46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8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4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15.1</a:t>
            </a:r>
            <a:endParaRPr lang="en-US" sz="1400" i="0" dirty="0"/>
          </a:p>
        </p:txBody>
      </p:sp>
      <p:pic>
        <p:nvPicPr>
          <p:cNvPr id="3" name="Picture 2" title="Table 15.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95" y="899290"/>
            <a:ext cx="7117811" cy="471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4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5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15.2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15.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94" y="2730808"/>
            <a:ext cx="8113413" cy="288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2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6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15.3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15.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05" y="691975"/>
            <a:ext cx="7834990" cy="491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9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7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15.4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15.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58" y="1791548"/>
            <a:ext cx="8141885" cy="382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80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8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15.5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15.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58" y="2634393"/>
            <a:ext cx="8141885" cy="298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4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9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15.6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15.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30" y="3291381"/>
            <a:ext cx="8137340" cy="232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</TotalTime>
  <Words>187</Words>
  <Application>Microsoft Office PowerPoint</Application>
  <PresentationFormat>On-screen Show (4:3)</PresentationFormat>
  <Paragraphs>69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Calibri</vt:lpstr>
      <vt:lpstr>Office Theme</vt:lpstr>
      <vt:lpstr>Accounting  by Mary Carey and Cathy Knowles</vt:lpstr>
      <vt:lpstr>Part II  Management Accounting  Chapter 15  Investment Appraisal Techniques</vt:lpstr>
      <vt:lpstr>  </vt:lpstr>
      <vt:lpstr>Table 15.1</vt:lpstr>
      <vt:lpstr>Table 15.2</vt:lpstr>
      <vt:lpstr>Table 15.3</vt:lpstr>
      <vt:lpstr>Table 15.4</vt:lpstr>
      <vt:lpstr>Table 15.5</vt:lpstr>
      <vt:lpstr>Table 15.6</vt:lpstr>
      <vt:lpstr>Table 15.7</vt:lpstr>
      <vt:lpstr>Table 15.8</vt:lpstr>
      <vt:lpstr>Table 15.9</vt:lpstr>
      <vt:lpstr>Table 15.10</vt:lpstr>
      <vt:lpstr>Table 15.11</vt:lpstr>
      <vt:lpstr>Table 15.12</vt:lpstr>
      <vt:lpstr>Table 15.13</vt:lpstr>
      <vt:lpstr>Table 15.14</vt:lpstr>
      <vt:lpstr>Table 15.15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Research by Sandra Halperin and Oliver Heath</dc:title>
  <dc:creator>Bala</dc:creator>
  <cp:lastModifiedBy>MaleappaneSahayaraj, Candidassane</cp:lastModifiedBy>
  <cp:revision>89</cp:revision>
  <dcterms:created xsi:type="dcterms:W3CDTF">2020-02-29T09:02:36Z</dcterms:created>
  <dcterms:modified xsi:type="dcterms:W3CDTF">2020-10-24T22:42:41Z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2020-02-29T00:00:00Z</vt:filetime>
  </property>
  <property fmtid="{D5CDD505-2E9C-101B-9397-08002B2CF9AE}" pid="3" name="Creator">
    <vt:lpwstr>Adobe InDesign CC 13.0 (Windows)</vt:lpwstr>
  </property>
  <property fmtid="{D5CDD505-2E9C-101B-9397-08002B2CF9AE}" pid="4" name="LastSaved">
    <vt:filetime>2020-02-29T00:00:00Z</vt:filetime>
  </property>
</Properties>
</file>