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10.7 </a:t>
            </a:r>
            <a:r>
              <a:rPr lang="en-US" sz="1400" i="0" dirty="0"/>
              <a:t>Break-even chart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7 Break-even ch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0" y="2410634"/>
            <a:ext cx="8077980" cy="32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10.8 </a:t>
            </a:r>
            <a:r>
              <a:rPr lang="en-US" sz="1400" i="0" dirty="0"/>
              <a:t>Unit cost </a:t>
            </a:r>
            <a:r>
              <a:rPr lang="en-US" sz="1400" i="0" dirty="0" err="1"/>
              <a:t>behaviour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8 Unit cost behaviou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31" y="967324"/>
            <a:ext cx="5233139" cy="46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10.1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0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2925411"/>
            <a:ext cx="8061272" cy="26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10.2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0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3346309"/>
            <a:ext cx="8107816" cy="22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10.3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0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" y="3120140"/>
            <a:ext cx="8177591" cy="24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 smtClean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Costs and </a:t>
            </a:r>
            <a:r>
              <a:rPr lang="en-US" sz="3600" i="0" spc="-5" dirty="0" smtClean="0">
                <a:solidFill>
                  <a:srgbClr val="4D81BE"/>
                </a:solidFill>
              </a:rPr>
              <a:t>Break-Even Analysis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4" y="1015002"/>
            <a:ext cx="7680192" cy="45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10.1 </a:t>
            </a:r>
            <a:r>
              <a:rPr lang="en-US" sz="1400" i="0" dirty="0"/>
              <a:t>Fixed costs (FC) and variable costs (VC)</a:t>
            </a:r>
            <a:endParaRPr lang="en-US" sz="1400" i="0" dirty="0"/>
          </a:p>
        </p:txBody>
      </p:sp>
      <p:pic>
        <p:nvPicPr>
          <p:cNvPr id="3" name="Picture 2" title="Figure 10.1 Fixed costs (FC) and variable costs (VC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0" y="1577601"/>
            <a:ext cx="8151541" cy="40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10.2 </a:t>
            </a:r>
            <a:r>
              <a:rPr lang="en-US" sz="1400" i="0" dirty="0"/>
              <a:t>Semi-variable costs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2 Semi-variable cos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3" y="1081861"/>
            <a:ext cx="4190035" cy="45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10.3 </a:t>
            </a:r>
            <a:r>
              <a:rPr lang="en-US" sz="1400" i="0" dirty="0" smtClean="0"/>
              <a:t>Step-fixed </a:t>
            </a:r>
            <a:r>
              <a:rPr lang="en-US" sz="1400" i="0" dirty="0"/>
              <a:t>costs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3 Step-fixed cos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29" y="994758"/>
            <a:ext cx="5114142" cy="46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10.4 </a:t>
            </a:r>
            <a:r>
              <a:rPr lang="en-US" sz="1400" i="0" dirty="0"/>
              <a:t>Contribution and break-even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4 Contribution and break-ev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63" y="951899"/>
            <a:ext cx="5856674" cy="46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10.5</a:t>
            </a:r>
            <a:r>
              <a:rPr lang="en-US" sz="1400" i="0" dirty="0"/>
              <a:t> Sales revenue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5 Sales revenu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4" y="1684134"/>
            <a:ext cx="7324413" cy="39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10.6 </a:t>
            </a:r>
            <a:r>
              <a:rPr lang="en-US" sz="1400" i="0" dirty="0"/>
              <a:t>Total costs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0.6 Total cos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0" y="1666397"/>
            <a:ext cx="7274301" cy="39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170</Words>
  <Application>Microsoft Office PowerPoint</Application>
  <PresentationFormat>On-screen Show (4:3)</PresentationFormat>
  <Paragraphs>53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Accounting  by Mary Carey and Cathy Knowles</vt:lpstr>
      <vt:lpstr>Part II  Management Accounting  Chapter 10  Costs and Break-Even Analysis</vt:lpstr>
      <vt:lpstr>  </vt:lpstr>
      <vt:lpstr>Figure 10.1 Fixed costs (FC) and variable costs (VC)</vt:lpstr>
      <vt:lpstr>Figure 10.2 Semi-variable costs</vt:lpstr>
      <vt:lpstr>Figure 10.3 Step-fixed costs</vt:lpstr>
      <vt:lpstr>Figure 10.4 Contribution and break-even</vt:lpstr>
      <vt:lpstr>Figure 10.5 Sales revenue</vt:lpstr>
      <vt:lpstr>Figure 10.6 Total costs</vt:lpstr>
      <vt:lpstr>Figure 10.7 Break-even chart</vt:lpstr>
      <vt:lpstr>Figure 10.8 Unit cost behaviour</vt:lpstr>
      <vt:lpstr>Table 10.1</vt:lpstr>
      <vt:lpstr>Table 10.2</vt:lpstr>
      <vt:lpstr>Table 10.3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90</cp:revision>
  <dcterms:created xsi:type="dcterms:W3CDTF">2020-02-29T09:02:36Z</dcterms:created>
  <dcterms:modified xsi:type="dcterms:W3CDTF">2020-10-24T21:49:22Z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