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73" r:id="rId4"/>
    <p:sldId id="274" r:id="rId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65" d="100"/>
          <a:sy n="65" d="100"/>
        </p:scale>
        <p:origin x="792" y="60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2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6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Cover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38187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Brazil</a:t>
            </a:r>
            <a:br>
              <a:rPr lang="en-US" dirty="0"/>
            </a:br>
            <a:r>
              <a:rPr lang="en-US" sz="2400" dirty="0"/>
              <a:t>Five Centuries of Change</a:t>
            </a:r>
            <a:br>
              <a:rPr lang="en-US" sz="2400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Thomas E. Skidmore and James N. Green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06949" y="1901640"/>
            <a:ext cx="2730102" cy="4119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2550860"/>
            <a:ext cx="8686800" cy="235385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Chapter 03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Independent Brazil and the</a:t>
            </a:r>
            <a:br>
              <a:rPr lang="en-US" sz="3600" i="0" spc="-5" dirty="0">
                <a:solidFill>
                  <a:srgbClr val="4D81BE"/>
                </a:solidFill>
              </a:rPr>
            </a:br>
            <a:r>
              <a:rPr lang="en-US" sz="3600" i="0" spc="-5" dirty="0">
                <a:solidFill>
                  <a:srgbClr val="4D81BE"/>
                </a:solidFill>
              </a:rPr>
              <a:t>Consolidation of a Nation, 1822–1850</a:t>
            </a:r>
          </a:p>
        </p:txBody>
      </p:sp>
      <p:sp>
        <p:nvSpPr>
          <p:cNvPr id="7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76125" y="6533642"/>
            <a:ext cx="274007" cy="159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r>
              <a:rPr lang="en-US" dirty="0"/>
              <a:t>2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76125" y="6533642"/>
            <a:ext cx="274007" cy="159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mtClean="0"/>
              <a:t>3</a:t>
            </a:fld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Exhibit 3.1 </a:t>
            </a:r>
            <a:r>
              <a:rPr lang="en-US" sz="1400" i="0" dirty="0"/>
              <a:t>Regional Revolts during the Regency</a:t>
            </a:r>
          </a:p>
        </p:txBody>
      </p:sp>
      <p:pic>
        <p:nvPicPr>
          <p:cNvPr id="6" name="Picture 5" descr="Regional revolts and their years are as follows. Cabanagem, 1835 to 1840. Balaiada, 1838 to 1841. Ragamu­n War Guerra dos Farrapos, 1835 to 1845. War of the Cabanos, 1832 to 1835. Sabinada, 1838 to 1841. Malês Revolt, 1835. " title="Exhibit 3.1 Regional Revolts during the Regency">
            <a:extLst>
              <a:ext uri="{FF2B5EF4-FFF2-40B4-BE49-F238E27FC236}">
                <a16:creationId xmlns:a16="http://schemas.microsoft.com/office/drawing/2014/main" id="{7CF63913-B2F9-42A2-A58B-260175A8EB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950" y="808574"/>
            <a:ext cx="5012101" cy="481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4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202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676125" y="6533642"/>
            <a:ext cx="274007" cy="159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mtClean="0"/>
              <a:t>4</a:t>
            </a:fld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Image 3.1 </a:t>
            </a:r>
            <a:r>
              <a:rPr lang="en-US" sz="1400" i="0" dirty="0"/>
              <a:t>Emperor Pedro II, c. 1850, Library of Congress, Washington, D.C.</a:t>
            </a:r>
          </a:p>
        </p:txBody>
      </p:sp>
      <p:pic>
        <p:nvPicPr>
          <p:cNvPr id="6" name="Picture 5" descr="Emperor Pedro 2 wears a modern suit and sits on a chair." title="Image 3.1 Emperor Pedro II, c. 1850, Library of Congress, Washington, D.C.">
            <a:extLst>
              <a:ext uri="{FF2B5EF4-FFF2-40B4-BE49-F238E27FC236}">
                <a16:creationId xmlns:a16="http://schemas.microsoft.com/office/drawing/2014/main" id="{7673215C-7996-4A78-BEDC-CF2E06308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771" y="855400"/>
            <a:ext cx="3218458" cy="4744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6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86</Words>
  <Application>Microsoft Office PowerPoint</Application>
  <PresentationFormat>On-screen Show (4:3)</PresentationFormat>
  <Paragraphs>13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Calibri</vt:lpstr>
      <vt:lpstr>Office Theme</vt:lpstr>
      <vt:lpstr>Brazil Five Centuries of Change by Thomas E. Skidmore and James N. Green</vt:lpstr>
      <vt:lpstr>Chapter 03  Independent Brazil and the Consolidation of a Nation, 1822–1850</vt:lpstr>
      <vt:lpstr>Exhibit 3.1 Regional Revolts during the Regency</vt:lpstr>
      <vt:lpstr>Image 3.1 Emperor Pedro II, c. 1850, Library of Congress, Washington, D.C.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MaleappaneSahayaraj, Candidassane</cp:lastModifiedBy>
  <cp:revision>68</cp:revision>
  <dcterms:created xsi:type="dcterms:W3CDTF">2020-02-29T09:02:36Z</dcterms:created>
  <dcterms:modified xsi:type="dcterms:W3CDTF">2021-04-24T10:51:29Z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</Properties>
</file>