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5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959"/>
    <p:restoredTop sz="96990"/>
  </p:normalViewPr>
  <p:slideViewPr>
    <p:cSldViewPr snapToGrid="0" snapToObjects="1" showGuides="1">
      <p:cViewPr varScale="1">
        <p:scale>
          <a:sx n="109" d="100"/>
          <a:sy n="109" d="100"/>
        </p:scale>
        <p:origin x="28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D868E8-1A6A-41E7-8F4A-4EFA2DDBA1C2}"/>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5968F6C-81AB-4253-9351-83468D28A677}"/>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D49FD192-B234-4E97-BE46-63CDC7FC9763}"/>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004E52F5-4F71-4F17-832F-08CA3EC8E30D}" type="slidenum">
              <a:rPr lang="en-US" altLang="en-US"/>
              <a:pPr/>
              <a:t>‹#›</a:t>
            </a:fld>
            <a:endParaRPr lang="en-US" altLang="en-US"/>
          </a:p>
        </p:txBody>
      </p:sp>
    </p:spTree>
    <p:extLst>
      <p:ext uri="{BB962C8B-B14F-4D97-AF65-F5344CB8AC3E}">
        <p14:creationId xmlns:p14="http://schemas.microsoft.com/office/powerpoint/2010/main" val="111884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5E86B32-A658-4359-BEB6-EC85BC1FCFEF}"/>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0E3CCEEC-6119-433F-8126-26B8776C5BA7}"/>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EC3BC61A-39C5-4EF8-BC6C-A74F4CF531BD}"/>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D13DC951-10E3-4E9D-9F57-B3A49390CE59}"/>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A8CDEFE9-1663-4B88-BF06-C8167DD36E6C}"/>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5DD3DF47-AA4C-4C6D-AEDB-F43736CEAC7A}"/>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EF353BA7-F5CF-43F4-955D-C2E1C15AF7C5}"/>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BE2EE2C0-4753-47A9-86AE-8E208D62844D}"/>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4E9F181D-49DE-4BB4-8633-79FCA1147BF4}"/>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6F6390E4-ABE6-4052-BFDC-3F088A6D47C0}"/>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A0C777CC-69A0-4685-9137-2D2CD7B31063}"/>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9B46FC19-51F6-482D-9D30-1261C3700A7B}"/>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A9FE8E6B-DA1A-4F5B-9E2F-65B6B6CFC350}"/>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95E59A01-D344-482B-87B2-BAEA80C89A43}"/>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C989EFD6-F913-468F-BE39-C10E4CFA8E9F}"/>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A8B790DA-075E-4B65-8BAB-1AF077486856}"/>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8531DDFF-732B-4E74-B879-20B59E3A5D71}"/>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463B0BC2-F423-4FCC-A1FC-83C9E2AA55BC}"/>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1D1C1AF2-F37B-4976-99B1-093C4A3D9140}"/>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0BEEC3A0-A8C1-4C4F-ADB7-4F304C62AC79}"/>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ACAE09C1-0018-4C61-9DA3-764925EEB4CD}"/>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4A0C0228-B7A6-4FF5-AAEB-967A15580F58}"/>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5F2A4B02-5E91-4204-B576-DAC7FD62D100}"/>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47656AD8-3942-4034-B64D-EF72A0C33426}"/>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A3333996-0ABE-4E46-B387-63CC511E48DF}"/>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D3A05A0A-B974-4F73-A383-C17A193523C6}"/>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CCC200CE-8168-436E-8CE3-E1A46F74E971}"/>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6F6E3026-4DEB-42CA-ABC6-015438CE8A24}"/>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958D9019-5AC3-47CB-8A1D-BD2498EBC321}"/>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007288C4-B0DB-43D6-897B-6DA8D15084A9}"/>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D2DE235D-7CC0-418F-93BD-C1F686383538}"/>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A480B42E-6788-47DE-A608-EBBCA4757485}"/>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A5231C78-FDF3-4FDF-A25C-2C8357DBB13E}"/>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C0C63F4F-9909-4201-BD59-191325882033}"/>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B3E0729A-151A-42E7-AA99-42D5AA39211E}"/>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F3A7C431-4053-4B64-8A4C-BD93C41B3F3D}"/>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7FACD8C5-B7BB-43FC-AB96-5BC3BCB8E716}"/>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27153FEA-F0C7-4679-A1C2-9A72DAB1AD3E}"/>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4D2ADC9E-E8F3-4F3F-BFE0-429554D296E0}"/>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D507B0FB-F747-46FD-BA26-E0903B1ABD7A}"/>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D0A623A5-730D-4E9E-A8CA-91206E650733}"/>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AD4C13FC-5CC6-4947-BBE7-658567352C60}"/>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7318FE3C-C4F4-4220-8A67-D82F01FF4F02}"/>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B751479B-A75A-445C-A627-77C1FF14A783}"/>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2D3FA6C1-F336-4C1A-9917-35E3F72F7122}"/>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93930360-8A7D-45C0-9BDB-3114DAFEBC07}"/>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0A82D844-420A-48AB-9622-76938137B16E}"/>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9734101A-43C1-4448-891E-5984BAA7CB69}"/>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FDFF9856-AAF0-491C-85AB-5662395F741C}"/>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8844FB3D-F0D6-43E3-9664-76BE88A30D0F}"/>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9AF9EBC4-9DD3-452A-AC65-EC6C9E202D87}"/>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51BCCF20-06E1-4CC5-963C-3DA6866A19D3}"/>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5D0D0E48-D286-4D1D-A09D-C7DAB930F5D6}"/>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F5627D2C-ECCF-4B53-86FE-0C4D2A93FB4F}"/>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1714AF2B-FA08-41A6-A253-8366A1165C0F}"/>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D7225F2E-BB7E-460E-B084-ED67DAA43A21}"/>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5D9EB878-D1A3-45BB-A86E-01CAF639DDE4}"/>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B23311D8-ACF4-471F-BFF6-0CF8843279A2}"/>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E9A4C986-1701-4E07-9F36-373C328CD5CA}"/>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D641F9E1-9263-436A-B714-11C508E7238B}"/>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0CC5C8E0-DB57-4193-9294-7E74C57554BA}"/>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E79C974B-A190-490A-8362-5CB9D60A330F}"/>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80705911-FD45-42E7-910D-A05A01D2DBBC}"/>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5FADF216-CEAB-4F70-B545-28F05CD97676}"/>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D18119C3-2494-4A3A-9BC6-1B7878EAC9A3}"/>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14F2749D-96D4-4C53-A62C-99C4B77C7CFC}"/>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6BDA067C-BA62-4CF5-BECB-9DF9947C65A5}"/>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CD9AB9DA-4585-4BBF-A747-527B552A2C59}" type="slidenum">
              <a:rPr lang="en-US" altLang="en-US"/>
              <a:pPr/>
              <a:t>‹#›</a:t>
            </a:fld>
            <a:endParaRPr lang="en-US" altLang="en-US"/>
          </a:p>
        </p:txBody>
      </p:sp>
    </p:spTree>
    <p:extLst>
      <p:ext uri="{BB962C8B-B14F-4D97-AF65-F5344CB8AC3E}">
        <p14:creationId xmlns:p14="http://schemas.microsoft.com/office/powerpoint/2010/main" val="199206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4E1F9C-C616-49AF-A2B1-FC8389B23354}"/>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2110AA1B-DE9D-46C8-B7F5-86313B9ADE4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075E9BD1-3417-46CC-AA0E-C75742DE2B8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90A2CAC2-24E4-4322-8DAE-2B97D88963CF}"/>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6F1CE5A1-5ABF-4318-A963-81E6924CBDE4}"/>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6526B17F-CE90-45D9-8F16-9284795F0AAD}" type="slidenum">
              <a:rPr lang="en-US" altLang="en-US"/>
              <a:pPr/>
              <a:t>‹#›</a:t>
            </a:fld>
            <a:endParaRPr lang="en-US" altLang="en-US"/>
          </a:p>
        </p:txBody>
      </p:sp>
    </p:spTree>
    <p:extLst>
      <p:ext uri="{BB962C8B-B14F-4D97-AF65-F5344CB8AC3E}">
        <p14:creationId xmlns:p14="http://schemas.microsoft.com/office/powerpoint/2010/main" val="1552145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2CE335-06F3-41D2-8E57-D0F51A64173E}"/>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7CEC0905-D0F2-42E4-8D9E-EF9C6BCB83A2}"/>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E75925E8-FD6D-479F-B237-EAB20392FC73}"/>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0F9A0888-59E5-4AAA-A8C1-27942A747F61}"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4311DCC2-8DE7-44F3-972F-9C6E1A3E8CC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CB12E33A-54BB-4881-A033-81EE43BE6CD4}"/>
              </a:ext>
            </a:extLst>
          </p:cNvPr>
          <p:cNvSpPr>
            <a:spLocks noGrp="1"/>
          </p:cNvSpPr>
          <p:nvPr>
            <p:ph type="dt" sz="half" idx="10"/>
          </p:nvPr>
        </p:nvSpPr>
        <p:spPr/>
        <p:txBody>
          <a:bodyPr/>
          <a:lstStyle>
            <a:lvl1pPr>
              <a:defRPr/>
            </a:lvl1pPr>
          </a:lstStyle>
          <a:p>
            <a:pPr>
              <a:defRPr/>
            </a:pPr>
            <a:fld id="{0DFF6783-4F79-4241-BC0A-C6F18F3F2D89}" type="datetimeFigureOut">
              <a:rPr lang="en-US"/>
              <a:pPr>
                <a:defRPr/>
              </a:pPr>
              <a:t>7/29/2021</a:t>
            </a:fld>
            <a:endParaRPr lang="en-US"/>
          </a:p>
        </p:txBody>
      </p:sp>
      <p:sp>
        <p:nvSpPr>
          <p:cNvPr id="7" name="Footer Placeholder 2">
            <a:extLst>
              <a:ext uri="{FF2B5EF4-FFF2-40B4-BE49-F238E27FC236}">
                <a16:creationId xmlns:a16="http://schemas.microsoft.com/office/drawing/2014/main" id="{D84EE1D7-2A35-4102-814E-44BC265B07D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2268DD37-2EFA-4DE5-9968-83AD089D73BF}"/>
              </a:ext>
            </a:extLst>
          </p:cNvPr>
          <p:cNvSpPr>
            <a:spLocks noGrp="1"/>
          </p:cNvSpPr>
          <p:nvPr>
            <p:ph type="sldNum" sz="quarter" idx="12"/>
          </p:nvPr>
        </p:nvSpPr>
        <p:spPr/>
        <p:txBody>
          <a:bodyPr/>
          <a:lstStyle>
            <a:lvl1pPr>
              <a:defRPr/>
            </a:lvl1pPr>
          </a:lstStyle>
          <a:p>
            <a:fld id="{3F9BF378-3850-499B-9D21-B40E98709389}" type="slidenum">
              <a:rPr lang="en-US" altLang="en-US"/>
              <a:pPr/>
              <a:t>‹#›</a:t>
            </a:fld>
            <a:endParaRPr lang="en-US" altLang="en-US"/>
          </a:p>
        </p:txBody>
      </p:sp>
    </p:spTree>
    <p:extLst>
      <p:ext uri="{BB962C8B-B14F-4D97-AF65-F5344CB8AC3E}">
        <p14:creationId xmlns:p14="http://schemas.microsoft.com/office/powerpoint/2010/main" val="29465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5353B-9206-40FE-BF2F-F3A60A044A4D}"/>
              </a:ext>
            </a:extLst>
          </p:cNvPr>
          <p:cNvSpPr>
            <a:spLocks noGrp="1"/>
          </p:cNvSpPr>
          <p:nvPr>
            <p:ph type="dt" sz="half" idx="10"/>
          </p:nvPr>
        </p:nvSpPr>
        <p:spPr/>
        <p:txBody>
          <a:bodyPr/>
          <a:lstStyle>
            <a:lvl1pPr>
              <a:defRPr/>
            </a:lvl1pPr>
          </a:lstStyle>
          <a:p>
            <a:pPr>
              <a:defRPr/>
            </a:pPr>
            <a:fld id="{0A4BDF4A-E8DB-417F-9685-BE926E5223ED}"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09FBFD09-A1D0-42F5-980E-FEB3C772DDA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DD13365-4F11-435E-AFF2-5B5AB74DEE13}"/>
              </a:ext>
            </a:extLst>
          </p:cNvPr>
          <p:cNvSpPr>
            <a:spLocks noGrp="1"/>
          </p:cNvSpPr>
          <p:nvPr>
            <p:ph type="sldNum" sz="quarter" idx="12"/>
          </p:nvPr>
        </p:nvSpPr>
        <p:spPr/>
        <p:txBody>
          <a:bodyPr/>
          <a:lstStyle>
            <a:lvl1pPr>
              <a:defRPr/>
            </a:lvl1pPr>
          </a:lstStyle>
          <a:p>
            <a:fld id="{E9DA2E53-66F3-4F47-B7CA-239DE3982806}" type="slidenum">
              <a:rPr lang="en-US" altLang="en-US"/>
              <a:pPr/>
              <a:t>‹#›</a:t>
            </a:fld>
            <a:endParaRPr lang="en-US" altLang="en-US"/>
          </a:p>
        </p:txBody>
      </p:sp>
    </p:spTree>
    <p:extLst>
      <p:ext uri="{BB962C8B-B14F-4D97-AF65-F5344CB8AC3E}">
        <p14:creationId xmlns:p14="http://schemas.microsoft.com/office/powerpoint/2010/main" val="284110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F65FB05-9CFD-4B07-85F0-AF8A8F34AACC}"/>
              </a:ext>
            </a:extLst>
          </p:cNvPr>
          <p:cNvSpPr>
            <a:spLocks noGrp="1"/>
          </p:cNvSpPr>
          <p:nvPr>
            <p:ph type="dt" sz="half" idx="10"/>
          </p:nvPr>
        </p:nvSpPr>
        <p:spPr/>
        <p:txBody>
          <a:bodyPr/>
          <a:lstStyle>
            <a:lvl1pPr>
              <a:defRPr/>
            </a:lvl1pPr>
          </a:lstStyle>
          <a:p>
            <a:pPr>
              <a:defRPr/>
            </a:pPr>
            <a:fld id="{AD9E556D-2FB0-4B83-AC68-5B9D16501F5D}"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F3A5474D-E543-4864-A241-947F42F1458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2C577275-8AC2-4D86-883A-84454EFBB0EE}"/>
              </a:ext>
            </a:extLst>
          </p:cNvPr>
          <p:cNvSpPr>
            <a:spLocks noGrp="1"/>
          </p:cNvSpPr>
          <p:nvPr>
            <p:ph type="sldNum" sz="quarter" idx="12"/>
          </p:nvPr>
        </p:nvSpPr>
        <p:spPr/>
        <p:txBody>
          <a:bodyPr/>
          <a:lstStyle>
            <a:lvl1pPr>
              <a:defRPr/>
            </a:lvl1pPr>
          </a:lstStyle>
          <a:p>
            <a:fld id="{1F376925-FEAA-4075-8255-9CD1BE7206D7}" type="slidenum">
              <a:rPr lang="en-US" altLang="en-US"/>
              <a:pPr/>
              <a:t>‹#›</a:t>
            </a:fld>
            <a:endParaRPr lang="en-US" altLang="en-US"/>
          </a:p>
        </p:txBody>
      </p:sp>
    </p:spTree>
    <p:extLst>
      <p:ext uri="{BB962C8B-B14F-4D97-AF65-F5344CB8AC3E}">
        <p14:creationId xmlns:p14="http://schemas.microsoft.com/office/powerpoint/2010/main" val="7521469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4A77AB3-575D-483A-A0C6-AAA6879FAF92}"/>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D931945C-01B3-44B2-AF8D-66F1B80A6033}"/>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26C2FB2-4A54-4EEF-9890-D22D8DE6AD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4E5D85F7-6438-49B4-AD1E-589F39424942}"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C2A8D7D9-FB78-4C38-8143-4068393B17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6F75C754-F727-4F97-AD77-34184A42445B}"/>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F185FF83-9C1D-4A79-8F11-E0FA29C90FB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2" r:id="rId5"/>
    <p:sldLayoutId id="214748394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245CB4E-8414-4BF5-8EEA-59B0037CD9FB}"/>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195" name="Group 2">
            <a:extLst>
              <a:ext uri="{FF2B5EF4-FFF2-40B4-BE49-F238E27FC236}">
                <a16:creationId xmlns:a16="http://schemas.microsoft.com/office/drawing/2014/main" id="{5F204C9B-B516-4CEC-AA9E-060369826F25}"/>
              </a:ext>
            </a:extLst>
          </p:cNvPr>
          <p:cNvGrpSpPr>
            <a:grpSpLocks/>
          </p:cNvGrpSpPr>
          <p:nvPr/>
        </p:nvGrpSpPr>
        <p:grpSpPr bwMode="auto">
          <a:xfrm>
            <a:off x="788988" y="6178552"/>
            <a:ext cx="10680728" cy="370529"/>
            <a:chOff x="789342" y="6088030"/>
            <a:chExt cx="10680968" cy="370874"/>
          </a:xfrm>
        </p:grpSpPr>
        <p:pic>
          <p:nvPicPr>
            <p:cNvPr id="8208" name="Picture 11">
              <a:extLst>
                <a:ext uri="{FF2B5EF4-FFF2-40B4-BE49-F238E27FC236}">
                  <a16:creationId xmlns:a16="http://schemas.microsoft.com/office/drawing/2014/main" id="{DE571E09-C90C-4675-AEF2-43C37E5836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Rectangle 16">
              <a:extLst>
                <a:ext uri="{FF2B5EF4-FFF2-40B4-BE49-F238E27FC236}">
                  <a16:creationId xmlns:a16="http://schemas.microsoft.com/office/drawing/2014/main" id="{2432BD1E-76D2-4711-981C-45211AC1F956}"/>
                </a:ext>
              </a:extLst>
            </p:cNvPr>
            <p:cNvSpPr>
              <a:spLocks noChangeArrowheads="1"/>
            </p:cNvSpPr>
            <p:nvPr/>
          </p:nvSpPr>
          <p:spPr bwMode="auto">
            <a:xfrm>
              <a:off x="10979459" y="6243259"/>
              <a:ext cx="490851" cy="21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8196" name="Group 7">
            <a:extLst>
              <a:ext uri="{FF2B5EF4-FFF2-40B4-BE49-F238E27FC236}">
                <a16:creationId xmlns:a16="http://schemas.microsoft.com/office/drawing/2014/main" id="{E3D80F65-B261-45F9-830C-2D8E7BE23EA5}"/>
              </a:ext>
            </a:extLst>
          </p:cNvPr>
          <p:cNvGrpSpPr>
            <a:grpSpLocks/>
          </p:cNvGrpSpPr>
          <p:nvPr/>
        </p:nvGrpSpPr>
        <p:grpSpPr bwMode="auto">
          <a:xfrm>
            <a:off x="1084263" y="2092325"/>
            <a:ext cx="10023475" cy="2506663"/>
            <a:chOff x="954541" y="1696405"/>
            <a:chExt cx="10024918" cy="2506166"/>
          </a:xfrm>
        </p:grpSpPr>
        <p:pic>
          <p:nvPicPr>
            <p:cNvPr id="8206" name="Picture 4">
              <a:extLst>
                <a:ext uri="{FF2B5EF4-FFF2-40B4-BE49-F238E27FC236}">
                  <a16:creationId xmlns:a16="http://schemas.microsoft.com/office/drawing/2014/main" id="{78E1A9C7-D806-4312-8840-77DE9DE5184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6">
              <a:extLst>
                <a:ext uri="{FF2B5EF4-FFF2-40B4-BE49-F238E27FC236}">
                  <a16:creationId xmlns:a16="http://schemas.microsoft.com/office/drawing/2014/main" id="{A3367E06-3323-41A5-A3FA-E724E2FCF8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97" name="Picture 2">
            <a:extLst>
              <a:ext uri="{FF2B5EF4-FFF2-40B4-BE49-F238E27FC236}">
                <a16:creationId xmlns:a16="http://schemas.microsoft.com/office/drawing/2014/main" id="{331122F1-BE21-42D5-9D80-0EC250A10E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1">
            <a:extLst>
              <a:ext uri="{FF2B5EF4-FFF2-40B4-BE49-F238E27FC236}">
                <a16:creationId xmlns:a16="http://schemas.microsoft.com/office/drawing/2014/main" id="{E691E1F6-1258-4836-B0A9-4CA5F6A0B38B}"/>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817BCA05-5D59-4AB7-9CFE-DC7C75B8F3D1}"/>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1" name="Picture 16">
              <a:extLst>
                <a:ext uri="{FF2B5EF4-FFF2-40B4-BE49-F238E27FC236}">
                  <a16:creationId xmlns:a16="http://schemas.microsoft.com/office/drawing/2014/main" id="{13628397-7BBC-4705-8DDF-2FF31751671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02" name="Group 10">
              <a:extLst>
                <a:ext uri="{FF2B5EF4-FFF2-40B4-BE49-F238E27FC236}">
                  <a16:creationId xmlns:a16="http://schemas.microsoft.com/office/drawing/2014/main" id="{46BCF89A-9801-49C4-8981-BEF216239FCE}"/>
                </a:ext>
              </a:extLst>
            </p:cNvPr>
            <p:cNvGrpSpPr>
              <a:grpSpLocks/>
            </p:cNvGrpSpPr>
            <p:nvPr/>
          </p:nvGrpSpPr>
          <p:grpSpPr bwMode="auto">
            <a:xfrm>
              <a:off x="5106275" y="1759817"/>
              <a:ext cx="2314575" cy="3238688"/>
              <a:chOff x="4939273" y="1759328"/>
              <a:chExt cx="2313454" cy="3239449"/>
            </a:xfrm>
          </p:grpSpPr>
          <p:sp>
            <p:nvSpPr>
              <p:cNvPr id="8203" name="Rectangle 5">
                <a:extLst>
                  <a:ext uri="{FF2B5EF4-FFF2-40B4-BE49-F238E27FC236}">
                    <a16:creationId xmlns:a16="http://schemas.microsoft.com/office/drawing/2014/main" id="{705CAABD-A88A-4471-9080-F190F93D543E}"/>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8204" name="Rectangle 6">
                <a:extLst>
                  <a:ext uri="{FF2B5EF4-FFF2-40B4-BE49-F238E27FC236}">
                    <a16:creationId xmlns:a16="http://schemas.microsoft.com/office/drawing/2014/main" id="{E5690EAC-EEC0-43E3-BF6E-C36876928B0C}"/>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8205" name="Rectangle 7">
                <a:extLst>
                  <a:ext uri="{FF2B5EF4-FFF2-40B4-BE49-F238E27FC236}">
                    <a16:creationId xmlns:a16="http://schemas.microsoft.com/office/drawing/2014/main" id="{ABDEEFB8-99F9-4E0E-8C5A-642EDB62B2DF}"/>
                  </a:ext>
                </a:extLst>
              </p:cNvPr>
              <p:cNvSpPr>
                <a:spLocks noChangeArrowheads="1"/>
              </p:cNvSpPr>
              <p:nvPr/>
            </p:nvSpPr>
            <p:spPr bwMode="auto">
              <a:xfrm>
                <a:off x="5060188" y="4721684"/>
                <a:ext cx="2071617"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continues…</a:t>
                </a:r>
                <a:endParaRPr lang="en-US" altLang="en-US" sz="1200">
                  <a:latin typeface="Calibri" panose="020F0502020204030204" pitchFamily="34" charset="0"/>
                </a:endParaRPr>
              </a:p>
            </p:txBody>
          </p:sp>
        </p:grpSp>
      </p:grpSp>
      <p:pic>
        <p:nvPicPr>
          <p:cNvPr id="8199" name="Picture 13">
            <a:extLst>
              <a:ext uri="{FF2B5EF4-FFF2-40B4-BE49-F238E27FC236}">
                <a16:creationId xmlns:a16="http://schemas.microsoft.com/office/drawing/2014/main" id="{9E17E510-AC6F-41CA-9DCF-EE3A5CE92C6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3">
            <a:extLst>
              <a:ext uri="{FF2B5EF4-FFF2-40B4-BE49-F238E27FC236}">
                <a16:creationId xmlns:a16="http://schemas.microsoft.com/office/drawing/2014/main" id="{022544BE-AAEC-4A59-BE11-D3815A0DD3BE}"/>
              </a:ext>
            </a:extLst>
          </p:cNvPr>
          <p:cNvGrpSpPr>
            <a:grpSpLocks/>
          </p:cNvGrpSpPr>
          <p:nvPr/>
        </p:nvGrpSpPr>
        <p:grpSpPr bwMode="auto">
          <a:xfrm>
            <a:off x="600075" y="1255713"/>
            <a:ext cx="8682038" cy="4500562"/>
            <a:chOff x="600288" y="1255570"/>
            <a:chExt cx="8682245" cy="4500753"/>
          </a:xfrm>
        </p:grpSpPr>
        <p:pic>
          <p:nvPicPr>
            <p:cNvPr id="17458" name="Picture 2">
              <a:extLst>
                <a:ext uri="{FF2B5EF4-FFF2-40B4-BE49-F238E27FC236}">
                  <a16:creationId xmlns:a16="http://schemas.microsoft.com/office/drawing/2014/main" id="{0E073AF5-74F5-4711-B845-2B3BE42EF6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59" name="Picture 104">
              <a:extLst>
                <a:ext uri="{FF2B5EF4-FFF2-40B4-BE49-F238E27FC236}">
                  <a16:creationId xmlns:a16="http://schemas.microsoft.com/office/drawing/2014/main" id="{3F6C64A6-430B-4D2A-98AE-8B693A962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0" name="Group 12">
            <a:extLst>
              <a:ext uri="{FF2B5EF4-FFF2-40B4-BE49-F238E27FC236}">
                <a16:creationId xmlns:a16="http://schemas.microsoft.com/office/drawing/2014/main" id="{A700956C-DC25-4891-A556-5B08650B2DF8}"/>
              </a:ext>
            </a:extLst>
          </p:cNvPr>
          <p:cNvGrpSpPr>
            <a:grpSpLocks/>
          </p:cNvGrpSpPr>
          <p:nvPr/>
        </p:nvGrpSpPr>
        <p:grpSpPr bwMode="auto">
          <a:xfrm>
            <a:off x="944563" y="1873250"/>
            <a:ext cx="1951037" cy="3287713"/>
            <a:chOff x="1175968" y="2016422"/>
            <a:chExt cx="1950491" cy="3288073"/>
          </a:xfrm>
        </p:grpSpPr>
        <p:sp>
          <p:nvSpPr>
            <p:cNvPr id="17453" name="Rectangle 5">
              <a:extLst>
                <a:ext uri="{FF2B5EF4-FFF2-40B4-BE49-F238E27FC236}">
                  <a16:creationId xmlns:a16="http://schemas.microsoft.com/office/drawing/2014/main" id="{9BC0CD68-EE17-4C71-8BB4-30D256188710}"/>
                </a:ext>
              </a:extLst>
            </p:cNvPr>
            <p:cNvSpPr>
              <a:spLocks noChangeArrowheads="1"/>
            </p:cNvSpPr>
            <p:nvPr/>
          </p:nvSpPr>
          <p:spPr bwMode="auto">
            <a:xfrm>
              <a:off x="1411473" y="2571025"/>
              <a:ext cx="1479478"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3</a:t>
              </a:r>
            </a:p>
          </p:txBody>
        </p:sp>
        <p:sp>
          <p:nvSpPr>
            <p:cNvPr id="17454" name="Rectangle 6">
              <a:extLst>
                <a:ext uri="{FF2B5EF4-FFF2-40B4-BE49-F238E27FC236}">
                  <a16:creationId xmlns:a16="http://schemas.microsoft.com/office/drawing/2014/main" id="{7B6C1CB1-3962-455B-B938-55D616913FCA}"/>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7455" name="Rectangle 7">
              <a:extLst>
                <a:ext uri="{FF2B5EF4-FFF2-40B4-BE49-F238E27FC236}">
                  <a16:creationId xmlns:a16="http://schemas.microsoft.com/office/drawing/2014/main" id="{073BF6AB-5F96-4759-9E3F-0F9E5F95DBCF}"/>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7456" name="Rectangle 9">
              <a:extLst>
                <a:ext uri="{FF2B5EF4-FFF2-40B4-BE49-F238E27FC236}">
                  <a16:creationId xmlns:a16="http://schemas.microsoft.com/office/drawing/2014/main" id="{E4AC0CA3-2820-415F-A272-7D71EC26E94B}"/>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7457" name="Picture 11">
              <a:extLst>
                <a:ext uri="{FF2B5EF4-FFF2-40B4-BE49-F238E27FC236}">
                  <a16:creationId xmlns:a16="http://schemas.microsoft.com/office/drawing/2014/main" id="{CB650FA6-E0DE-406B-BB88-67E2E5F3E0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Footer Placeholder 4">
            <a:extLst>
              <a:ext uri="{FF2B5EF4-FFF2-40B4-BE49-F238E27FC236}">
                <a16:creationId xmlns:a16="http://schemas.microsoft.com/office/drawing/2014/main" id="{E8AE05CD-862D-42D2-AFA1-051028E1E23E}"/>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7412" name="Slide Number Placeholder 5">
            <a:extLst>
              <a:ext uri="{FF2B5EF4-FFF2-40B4-BE49-F238E27FC236}">
                <a16:creationId xmlns:a16="http://schemas.microsoft.com/office/drawing/2014/main" id="{6AD47BCC-1ACB-4C45-AE72-69548776680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7F7B2B48-45F5-4655-A479-740B06889612}"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070C0A17-C848-465B-80E1-28F2C07A6F05}"/>
              </a:ext>
            </a:extLst>
          </p:cNvPr>
          <p:cNvSpPr/>
          <p:nvPr/>
        </p:nvSpPr>
        <p:spPr>
          <a:xfrm>
            <a:off x="3659188"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7414" name="Group 5">
            <a:extLst>
              <a:ext uri="{FF2B5EF4-FFF2-40B4-BE49-F238E27FC236}">
                <a16:creationId xmlns:a16="http://schemas.microsoft.com/office/drawing/2014/main" id="{2B86E805-13E9-4ADC-AD55-3119645304EA}"/>
              </a:ext>
            </a:extLst>
          </p:cNvPr>
          <p:cNvGrpSpPr>
            <a:grpSpLocks/>
          </p:cNvGrpSpPr>
          <p:nvPr/>
        </p:nvGrpSpPr>
        <p:grpSpPr bwMode="auto">
          <a:xfrm>
            <a:off x="7777163" y="352425"/>
            <a:ext cx="3436937" cy="688975"/>
            <a:chOff x="7777163" y="352435"/>
            <a:chExt cx="3437338" cy="688965"/>
          </a:xfrm>
        </p:grpSpPr>
        <p:grpSp>
          <p:nvGrpSpPr>
            <p:cNvPr id="17441" name="Group 6">
              <a:extLst>
                <a:ext uri="{FF2B5EF4-FFF2-40B4-BE49-F238E27FC236}">
                  <a16:creationId xmlns:a16="http://schemas.microsoft.com/office/drawing/2014/main" id="{DE7E2C67-D0B3-4085-BC4F-D5BE9C097C3D}"/>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648D4834-CE51-4F35-943C-A81044F83FE0}"/>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2" name="Picture 17">
                <a:extLst>
                  <a:ext uri="{FF2B5EF4-FFF2-40B4-BE49-F238E27FC236}">
                    <a16:creationId xmlns:a16="http://schemas.microsoft.com/office/drawing/2014/main" id="{1B5C37DC-75D3-4287-9AD9-12DC76981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2" name="Group 7">
              <a:extLst>
                <a:ext uri="{FF2B5EF4-FFF2-40B4-BE49-F238E27FC236}">
                  <a16:creationId xmlns:a16="http://schemas.microsoft.com/office/drawing/2014/main" id="{BEE6DD30-4AED-4BC6-9301-39A541C0393F}"/>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58ED8BC1-B40A-49C2-9D99-924C8599158C}"/>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0" name="Picture 15">
                <a:extLst>
                  <a:ext uri="{FF2B5EF4-FFF2-40B4-BE49-F238E27FC236}">
                    <a16:creationId xmlns:a16="http://schemas.microsoft.com/office/drawing/2014/main" id="{54F0FD6D-BF66-44D8-8B07-8E6A12F083D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3" name="Group 8">
              <a:extLst>
                <a:ext uri="{FF2B5EF4-FFF2-40B4-BE49-F238E27FC236}">
                  <a16:creationId xmlns:a16="http://schemas.microsoft.com/office/drawing/2014/main" id="{51704BBF-C045-4C98-87AB-F622572767F7}"/>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890662BB-02F4-45B9-B40A-84AE9A1156A4}"/>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48" name="Picture 13">
                <a:extLst>
                  <a:ext uri="{FF2B5EF4-FFF2-40B4-BE49-F238E27FC236}">
                    <a16:creationId xmlns:a16="http://schemas.microsoft.com/office/drawing/2014/main" id="{2BE59708-5523-4EC8-A502-5752A8E75A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4" name="Group 9">
              <a:extLst>
                <a:ext uri="{FF2B5EF4-FFF2-40B4-BE49-F238E27FC236}">
                  <a16:creationId xmlns:a16="http://schemas.microsoft.com/office/drawing/2014/main" id="{A2D34CC8-6624-4BAD-9EC5-05E8721F938D}"/>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01809E90-B735-459C-A3EA-920D73EB05BB}"/>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46" name="Picture 11">
                <a:extLst>
                  <a:ext uri="{FF2B5EF4-FFF2-40B4-BE49-F238E27FC236}">
                    <a16:creationId xmlns:a16="http://schemas.microsoft.com/office/drawing/2014/main" id="{58AD4843-9607-458A-8708-605A566828B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7415" name="Group 1">
            <a:extLst>
              <a:ext uri="{FF2B5EF4-FFF2-40B4-BE49-F238E27FC236}">
                <a16:creationId xmlns:a16="http://schemas.microsoft.com/office/drawing/2014/main" id="{AAB7BA9A-5FEE-4CE3-90D4-251F72DE060A}"/>
              </a:ext>
            </a:extLst>
          </p:cNvPr>
          <p:cNvGrpSpPr>
            <a:grpSpLocks/>
          </p:cNvGrpSpPr>
          <p:nvPr/>
        </p:nvGrpSpPr>
        <p:grpSpPr bwMode="auto">
          <a:xfrm>
            <a:off x="4521200" y="1971675"/>
            <a:ext cx="4832350" cy="3284538"/>
            <a:chOff x="4521200" y="1676400"/>
            <a:chExt cx="4832350" cy="3252439"/>
          </a:xfrm>
        </p:grpSpPr>
        <p:grpSp>
          <p:nvGrpSpPr>
            <p:cNvPr id="17416" name="Group 1">
              <a:extLst>
                <a:ext uri="{FF2B5EF4-FFF2-40B4-BE49-F238E27FC236}">
                  <a16:creationId xmlns:a16="http://schemas.microsoft.com/office/drawing/2014/main" id="{DA10E2FB-1DB7-4227-ADE3-3B5F3C0E367E}"/>
                </a:ext>
              </a:extLst>
            </p:cNvPr>
            <p:cNvGrpSpPr>
              <a:grpSpLocks/>
            </p:cNvGrpSpPr>
            <p:nvPr/>
          </p:nvGrpSpPr>
          <p:grpSpPr bwMode="auto">
            <a:xfrm>
              <a:off x="4521200" y="1676400"/>
              <a:ext cx="4832350" cy="461867"/>
              <a:chOff x="4293307" y="1353558"/>
              <a:chExt cx="4832294" cy="461907"/>
            </a:xfrm>
          </p:grpSpPr>
          <p:grpSp>
            <p:nvGrpSpPr>
              <p:cNvPr id="17437" name="Group 24">
                <a:extLst>
                  <a:ext uri="{FF2B5EF4-FFF2-40B4-BE49-F238E27FC236}">
                    <a16:creationId xmlns:a16="http://schemas.microsoft.com/office/drawing/2014/main" id="{7ADA7248-DB6B-46E5-820A-DDE37681779E}"/>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13136172-6408-43AC-9F01-1287B8EDD1BD}"/>
                    </a:ext>
                  </a:extLst>
                </p:cNvPr>
                <p:cNvSpPr/>
                <p:nvPr/>
              </p:nvSpPr>
              <p:spPr>
                <a:xfrm>
                  <a:off x="5544055" y="1842286"/>
                  <a:ext cx="462179" cy="462310"/>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0" name="Rectangle 23">
                  <a:extLst>
                    <a:ext uri="{FF2B5EF4-FFF2-40B4-BE49-F238E27FC236}">
                      <a16:creationId xmlns:a16="http://schemas.microsoft.com/office/drawing/2014/main" id="{5FC370AC-AED4-48BC-80DD-65547D03D54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7438" name="Rectangle 41">
                <a:extLst>
                  <a:ext uri="{FF2B5EF4-FFF2-40B4-BE49-F238E27FC236}">
                    <a16:creationId xmlns:a16="http://schemas.microsoft.com/office/drawing/2014/main" id="{2EE510BA-DD6E-405F-87D5-3E6C9AEBB873}"/>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7417" name="Group 1">
              <a:extLst>
                <a:ext uri="{FF2B5EF4-FFF2-40B4-BE49-F238E27FC236}">
                  <a16:creationId xmlns:a16="http://schemas.microsoft.com/office/drawing/2014/main" id="{FACB87B6-BDAE-4173-8609-35A78960D00E}"/>
                </a:ext>
              </a:extLst>
            </p:cNvPr>
            <p:cNvGrpSpPr>
              <a:grpSpLocks/>
            </p:cNvGrpSpPr>
            <p:nvPr/>
          </p:nvGrpSpPr>
          <p:grpSpPr bwMode="auto">
            <a:xfrm>
              <a:off x="4521200" y="2327930"/>
              <a:ext cx="4592690" cy="461867"/>
              <a:chOff x="4293307" y="1353558"/>
              <a:chExt cx="4592637" cy="461907"/>
            </a:xfrm>
          </p:grpSpPr>
          <p:grpSp>
            <p:nvGrpSpPr>
              <p:cNvPr id="17433" name="Group 24">
                <a:extLst>
                  <a:ext uri="{FF2B5EF4-FFF2-40B4-BE49-F238E27FC236}">
                    <a16:creationId xmlns:a16="http://schemas.microsoft.com/office/drawing/2014/main" id="{39742FC4-D8E6-4110-8EAF-C32FB41E9B49}"/>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5C92B630-D341-4543-A29C-AE57541D1C1D}"/>
                    </a:ext>
                  </a:extLst>
                </p:cNvPr>
                <p:cNvSpPr/>
                <p:nvPr/>
              </p:nvSpPr>
              <p:spPr>
                <a:xfrm>
                  <a:off x="5544055" y="1844703"/>
                  <a:ext cx="462179" cy="46073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6" name="Rectangle 23">
                  <a:extLst>
                    <a:ext uri="{FF2B5EF4-FFF2-40B4-BE49-F238E27FC236}">
                      <a16:creationId xmlns:a16="http://schemas.microsoft.com/office/drawing/2014/main" id="{FF2E0CE2-A479-4460-8EF9-5087FA69033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7434" name="Rectangle 41">
                <a:extLst>
                  <a:ext uri="{FF2B5EF4-FFF2-40B4-BE49-F238E27FC236}">
                    <a16:creationId xmlns:a16="http://schemas.microsoft.com/office/drawing/2014/main" id="{3A3F299C-79A0-47E3-99C7-65B073F612EE}"/>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7418" name="Group 1">
              <a:extLst>
                <a:ext uri="{FF2B5EF4-FFF2-40B4-BE49-F238E27FC236}">
                  <a16:creationId xmlns:a16="http://schemas.microsoft.com/office/drawing/2014/main" id="{7422E038-8FD4-4E1A-B953-631D00157F80}"/>
                </a:ext>
              </a:extLst>
            </p:cNvPr>
            <p:cNvGrpSpPr>
              <a:grpSpLocks/>
            </p:cNvGrpSpPr>
            <p:nvPr/>
          </p:nvGrpSpPr>
          <p:grpSpPr bwMode="auto">
            <a:xfrm>
              <a:off x="4521200" y="2979459"/>
              <a:ext cx="4592690" cy="461866"/>
              <a:chOff x="4293307" y="1353558"/>
              <a:chExt cx="4592637" cy="461907"/>
            </a:xfrm>
          </p:grpSpPr>
          <p:grpSp>
            <p:nvGrpSpPr>
              <p:cNvPr id="17429" name="Group 24">
                <a:extLst>
                  <a:ext uri="{FF2B5EF4-FFF2-40B4-BE49-F238E27FC236}">
                    <a16:creationId xmlns:a16="http://schemas.microsoft.com/office/drawing/2014/main" id="{5CD8E438-1863-4593-B81F-E56A74D5AA64}"/>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4F4CF2C0-6D39-4BFB-93C9-3916B6DDFB08}"/>
                    </a:ext>
                  </a:extLst>
                </p:cNvPr>
                <p:cNvSpPr/>
                <p:nvPr/>
              </p:nvSpPr>
              <p:spPr>
                <a:xfrm>
                  <a:off x="5544055" y="1842404"/>
                  <a:ext cx="462179" cy="462311"/>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2" name="Rectangle 23">
                  <a:extLst>
                    <a:ext uri="{FF2B5EF4-FFF2-40B4-BE49-F238E27FC236}">
                      <a16:creationId xmlns:a16="http://schemas.microsoft.com/office/drawing/2014/main" id="{D8E9323C-A077-4A40-BB2C-8E1779CA1FB2}"/>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7430" name="Rectangle 41">
                <a:extLst>
                  <a:ext uri="{FF2B5EF4-FFF2-40B4-BE49-F238E27FC236}">
                    <a16:creationId xmlns:a16="http://schemas.microsoft.com/office/drawing/2014/main" id="{44094D6F-E27D-4D32-8BD8-2B62CA1D874D}"/>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7419" name="Group 1">
              <a:extLst>
                <a:ext uri="{FF2B5EF4-FFF2-40B4-BE49-F238E27FC236}">
                  <a16:creationId xmlns:a16="http://schemas.microsoft.com/office/drawing/2014/main" id="{5C8AD93E-F2BD-43A4-B7D9-42AEED6ED02E}"/>
                </a:ext>
              </a:extLst>
            </p:cNvPr>
            <p:cNvGrpSpPr>
              <a:grpSpLocks/>
            </p:cNvGrpSpPr>
            <p:nvPr/>
          </p:nvGrpSpPr>
          <p:grpSpPr bwMode="auto">
            <a:xfrm>
              <a:off x="4521200" y="3630988"/>
              <a:ext cx="4592690" cy="461867"/>
              <a:chOff x="4293307" y="1353558"/>
              <a:chExt cx="4592637" cy="461907"/>
            </a:xfrm>
          </p:grpSpPr>
          <p:grpSp>
            <p:nvGrpSpPr>
              <p:cNvPr id="17425" name="Group 24">
                <a:extLst>
                  <a:ext uri="{FF2B5EF4-FFF2-40B4-BE49-F238E27FC236}">
                    <a16:creationId xmlns:a16="http://schemas.microsoft.com/office/drawing/2014/main" id="{320BF79A-52AA-45DD-9B3A-D12573A6500C}"/>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405B29E3-8E6A-4F89-BAA4-56B36660DB8E}"/>
                    </a:ext>
                  </a:extLst>
                </p:cNvPr>
                <p:cNvSpPr/>
                <p:nvPr/>
              </p:nvSpPr>
              <p:spPr>
                <a:xfrm>
                  <a:off x="5544055" y="1835387"/>
                  <a:ext cx="462179" cy="474890"/>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8" name="Rectangle 23">
                  <a:extLst>
                    <a:ext uri="{FF2B5EF4-FFF2-40B4-BE49-F238E27FC236}">
                      <a16:creationId xmlns:a16="http://schemas.microsoft.com/office/drawing/2014/main" id="{2DA804FA-809D-4C96-BA13-DB0624D71601}"/>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7426" name="Rectangle 41">
                <a:extLst>
                  <a:ext uri="{FF2B5EF4-FFF2-40B4-BE49-F238E27FC236}">
                    <a16:creationId xmlns:a16="http://schemas.microsoft.com/office/drawing/2014/main" id="{BC726701-7DB7-4DFB-9667-4F06DAC0ED10}"/>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7420" name="Group 1">
              <a:extLst>
                <a:ext uri="{FF2B5EF4-FFF2-40B4-BE49-F238E27FC236}">
                  <a16:creationId xmlns:a16="http://schemas.microsoft.com/office/drawing/2014/main" id="{EB58757E-3189-4072-A7C9-7D916B0CC4A8}"/>
                </a:ext>
              </a:extLst>
            </p:cNvPr>
            <p:cNvGrpSpPr>
              <a:grpSpLocks/>
            </p:cNvGrpSpPr>
            <p:nvPr/>
          </p:nvGrpSpPr>
          <p:grpSpPr bwMode="auto">
            <a:xfrm>
              <a:off x="4521200" y="4282517"/>
              <a:ext cx="4592690" cy="646322"/>
              <a:chOff x="4293307" y="1353558"/>
              <a:chExt cx="4592637" cy="646378"/>
            </a:xfrm>
          </p:grpSpPr>
          <p:grpSp>
            <p:nvGrpSpPr>
              <p:cNvPr id="17421" name="Group 24">
                <a:extLst>
                  <a:ext uri="{FF2B5EF4-FFF2-40B4-BE49-F238E27FC236}">
                    <a16:creationId xmlns:a16="http://schemas.microsoft.com/office/drawing/2014/main" id="{8F276F2D-9FC7-428D-A55F-D6D7732E4969}"/>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A8A48A88-0C87-48DE-9E5A-07E632889D7F}"/>
                    </a:ext>
                  </a:extLst>
                </p:cNvPr>
                <p:cNvSpPr/>
                <p:nvPr/>
              </p:nvSpPr>
              <p:spPr>
                <a:xfrm>
                  <a:off x="5544055" y="1842522"/>
                  <a:ext cx="462179" cy="462310"/>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4" name="Rectangle 23">
                  <a:extLst>
                    <a:ext uri="{FF2B5EF4-FFF2-40B4-BE49-F238E27FC236}">
                      <a16:creationId xmlns:a16="http://schemas.microsoft.com/office/drawing/2014/main" id="{23213216-1838-4CF4-B2FB-46C68ACA38FA}"/>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7422" name="Rectangle 41">
                <a:extLst>
                  <a:ext uri="{FF2B5EF4-FFF2-40B4-BE49-F238E27FC236}">
                    <a16:creationId xmlns:a16="http://schemas.microsoft.com/office/drawing/2014/main" id="{182C2461-15F3-4DEE-BD1E-EACE35169504}"/>
                  </a:ext>
                </a:extLst>
              </p:cNvPr>
              <p:cNvSpPr>
                <a:spLocks noChangeArrowheads="1"/>
              </p:cNvSpPr>
              <p:nvPr/>
            </p:nvSpPr>
            <p:spPr bwMode="auto">
              <a:xfrm>
                <a:off x="4952009" y="1415234"/>
                <a:ext cx="3933935" cy="584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 </a:t>
                </a:r>
                <a:r>
                  <a:rPr lang="en-US" altLang="en-US" sz="1600">
                    <a:solidFill>
                      <a:srgbClr val="26354A"/>
                    </a:solidFill>
                  </a:rPr>
                  <a:t>the practice quiz</a:t>
                </a:r>
              </a:p>
              <a:p>
                <a:pPr eaLnBrk="1" hangingPunct="1">
                  <a:lnSpc>
                    <a:spcPct val="100000"/>
                  </a:lnSpc>
                  <a:spcBef>
                    <a:spcPct val="0"/>
                  </a:spcBef>
                  <a:buFont typeface="Arial" panose="020B0604020202020204" pitchFamily="34" charset="0"/>
                  <a:buNone/>
                </a:pPr>
                <a:endParaRPr lang="en-US" altLang="en-US" sz="1600">
                  <a:solidFill>
                    <a:srgbClr val="26354A"/>
                  </a:solidFill>
                </a:endParaRP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BC230EA6-7222-4204-917D-DB2CF2306CAE}"/>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8" name="Footer Placeholder 4">
            <a:extLst>
              <a:ext uri="{FF2B5EF4-FFF2-40B4-BE49-F238E27FC236}">
                <a16:creationId xmlns:a16="http://schemas.microsoft.com/office/drawing/2014/main" id="{4E103306-D371-4506-9935-BA29F2C2D823}"/>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19" name="Slide Number Placeholder 5">
            <a:extLst>
              <a:ext uri="{FF2B5EF4-FFF2-40B4-BE49-F238E27FC236}">
                <a16:creationId xmlns:a16="http://schemas.microsoft.com/office/drawing/2014/main" id="{D0B0C865-73EB-42BC-8727-4B9ACE4F30A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195CAAB2-B3BA-4928-858B-48B2687E2442}"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7312E087-307D-42A8-9B2C-CFDDAA66075D}"/>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1" name="Rectangle 41">
            <a:extLst>
              <a:ext uri="{FF2B5EF4-FFF2-40B4-BE49-F238E27FC236}">
                <a16:creationId xmlns:a16="http://schemas.microsoft.com/office/drawing/2014/main" id="{597EF208-3B3C-4CC6-8364-27A9E22A1FFD}"/>
              </a:ext>
            </a:extLst>
          </p:cNvPr>
          <p:cNvSpPr>
            <a:spLocks noChangeArrowheads="1"/>
          </p:cNvSpPr>
          <p:nvPr/>
        </p:nvSpPr>
        <p:spPr bwMode="auto">
          <a:xfrm>
            <a:off x="5024438" y="2220913"/>
            <a:ext cx="5648325"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You are watching an Olympic sport where 7 different countries are competing. What is an obvious example of </a:t>
            </a:r>
            <a:r>
              <a:rPr lang="en-US" altLang="en-US" sz="2400" b="1">
                <a:solidFill>
                  <a:srgbClr val="26354A"/>
                </a:solidFill>
              </a:rPr>
              <a:t>in-group favoritism </a:t>
            </a:r>
            <a:r>
              <a:rPr lang="en-US" altLang="en-US" sz="2400">
                <a:solidFill>
                  <a:srgbClr val="26354A"/>
                </a:solidFill>
              </a:rPr>
              <a:t>you can identify during the competition? Can you identify more than one? Explain… </a:t>
            </a:r>
          </a:p>
        </p:txBody>
      </p:sp>
      <p:grpSp>
        <p:nvGrpSpPr>
          <p:cNvPr id="9222" name="Group 8">
            <a:extLst>
              <a:ext uri="{FF2B5EF4-FFF2-40B4-BE49-F238E27FC236}">
                <a16:creationId xmlns:a16="http://schemas.microsoft.com/office/drawing/2014/main" id="{01FA9E41-12D9-46C0-B7AC-217AC89CAF92}"/>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5E996AD2-56DF-48E1-9D51-80AD0B5E81F3}"/>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1" name="Rectangle 6">
              <a:extLst>
                <a:ext uri="{FF2B5EF4-FFF2-40B4-BE49-F238E27FC236}">
                  <a16:creationId xmlns:a16="http://schemas.microsoft.com/office/drawing/2014/main" id="{133A102D-996A-49A3-837B-0782089FE6AE}"/>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72CEEBA8-0FE4-4526-8672-B02274B1A005}"/>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3" name="Rectangle 108">
              <a:extLst>
                <a:ext uri="{FF2B5EF4-FFF2-40B4-BE49-F238E27FC236}">
                  <a16:creationId xmlns:a16="http://schemas.microsoft.com/office/drawing/2014/main" id="{45A18F61-854B-4E4C-A9E6-9A765AA270FE}"/>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9223" name="Rectangle 145">
            <a:extLst>
              <a:ext uri="{FF2B5EF4-FFF2-40B4-BE49-F238E27FC236}">
                <a16:creationId xmlns:a16="http://schemas.microsoft.com/office/drawing/2014/main" id="{604CF001-42A7-450E-B21A-E8DD6E7B2BE6}"/>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EB284C5B-322A-4DBF-AF29-8B94801D64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61">
            <a:extLst>
              <a:ext uri="{FF2B5EF4-FFF2-40B4-BE49-F238E27FC236}">
                <a16:creationId xmlns:a16="http://schemas.microsoft.com/office/drawing/2014/main" id="{14655F28-8BCD-402F-984A-FC5386D186D3}"/>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5BE476DD-E660-4DE3-8B19-092AF3ED1C99}"/>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7FA4084B-7622-4E4B-8E15-BCE39E3FF521}"/>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C8692B3E-742A-4B04-95B0-C1651A5BCBC8}"/>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8D12A7ED-9316-4741-9770-7C3930004863}"/>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54087D84-6733-40C3-9B18-00337069152D}"/>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10242" name="Content Placeholder 2">
            <a:extLst>
              <a:ext uri="{FF2B5EF4-FFF2-40B4-BE49-F238E27FC236}">
                <a16:creationId xmlns:a16="http://schemas.microsoft.com/office/drawing/2014/main" id="{297936CC-70DD-4A8A-9DE6-AC05F9558A79}"/>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An example of </a:t>
            </a:r>
            <a:r>
              <a:rPr lang="en-US" altLang="en-US" sz="2400" b="1">
                <a:latin typeface="Helvetica" panose="020B0604020202020204" pitchFamily="34" charset="0"/>
              </a:rPr>
              <a:t>in-group favoritism</a:t>
            </a:r>
            <a:r>
              <a:rPr lang="en-US" altLang="en-US" sz="2400">
                <a:latin typeface="Helvetica" panose="020B0604020202020204" pitchFamily="34" charset="0"/>
              </a:rPr>
              <a:t>… </a:t>
            </a:r>
          </a:p>
        </p:txBody>
      </p:sp>
      <p:sp>
        <p:nvSpPr>
          <p:cNvPr id="10243" name="Footer Placeholder 4">
            <a:extLst>
              <a:ext uri="{FF2B5EF4-FFF2-40B4-BE49-F238E27FC236}">
                <a16:creationId xmlns:a16="http://schemas.microsoft.com/office/drawing/2014/main" id="{60E15AEB-B580-4241-A047-D138CFB2D67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4" name="Slide Number Placeholder 5">
            <a:extLst>
              <a:ext uri="{FF2B5EF4-FFF2-40B4-BE49-F238E27FC236}">
                <a16:creationId xmlns:a16="http://schemas.microsoft.com/office/drawing/2014/main" id="{25E33556-E6ED-4D69-87DC-F827017BBCC5}"/>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62898ADD-13FA-461D-9DC4-1C03800C6C64}"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10245" name="Group 5">
            <a:extLst>
              <a:ext uri="{FF2B5EF4-FFF2-40B4-BE49-F238E27FC236}">
                <a16:creationId xmlns:a16="http://schemas.microsoft.com/office/drawing/2014/main" id="{B09BAE12-8B54-4474-8534-436FB8707907}"/>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BEBC01C2-3EE9-4E23-93BC-2950B700330C}"/>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BF930D59-0E15-4673-973B-A7442EFC8EDD}"/>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8" name="Group 8">
              <a:extLst>
                <a:ext uri="{FF2B5EF4-FFF2-40B4-BE49-F238E27FC236}">
                  <a16:creationId xmlns:a16="http://schemas.microsoft.com/office/drawing/2014/main" id="{4B29CB89-0625-410C-99B4-79B2501193AB}"/>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101BA313-13BC-47EF-9927-48C5E0829811}"/>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1" name="Picture 11">
                <a:extLst>
                  <a:ext uri="{FF2B5EF4-FFF2-40B4-BE49-F238E27FC236}">
                    <a16:creationId xmlns:a16="http://schemas.microsoft.com/office/drawing/2014/main" id="{6EB3B53A-463D-4631-A666-B3E4EA8D0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8BA05241-A7C9-4946-BE5F-70BBC10765BE}"/>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591A0535-B3C3-470D-8A54-F63420FD7484}"/>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6" name="Footer Placeholder 4">
            <a:extLst>
              <a:ext uri="{FF2B5EF4-FFF2-40B4-BE49-F238E27FC236}">
                <a16:creationId xmlns:a16="http://schemas.microsoft.com/office/drawing/2014/main" id="{0F521306-DFD0-4DB7-ACFE-BADF91228A4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7" name="Slide Number Placeholder 5">
            <a:extLst>
              <a:ext uri="{FF2B5EF4-FFF2-40B4-BE49-F238E27FC236}">
                <a16:creationId xmlns:a16="http://schemas.microsoft.com/office/drawing/2014/main" id="{1F8A4A86-DE90-4FE7-B270-A7B2C6B3D79E}"/>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CB8ED9E5-1896-43CF-973A-1EDC8445CE5E}"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4632CF1-8E5B-4F6A-8144-4547BD825586}"/>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C6400458-3C93-4806-9182-5B738A119837}"/>
              </a:ext>
            </a:extLst>
          </p:cNvPr>
          <p:cNvSpPr>
            <a:spLocks noChangeArrowheads="1"/>
          </p:cNvSpPr>
          <p:nvPr/>
        </p:nvSpPr>
        <p:spPr bwMode="auto">
          <a:xfrm>
            <a:off x="5024438" y="1938338"/>
            <a:ext cx="602773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Label each of these scenarios with </a:t>
            </a:r>
            <a:r>
              <a:rPr lang="en-US" altLang="en-US" sz="2400" b="1">
                <a:solidFill>
                  <a:srgbClr val="26354A"/>
                </a:solidFill>
              </a:rPr>
              <a:t>small-power distance</a:t>
            </a:r>
            <a:r>
              <a:rPr lang="en-US" altLang="en-US" sz="2400">
                <a:solidFill>
                  <a:srgbClr val="26354A"/>
                </a:solidFill>
              </a:rPr>
              <a:t> or </a:t>
            </a:r>
            <a:r>
              <a:rPr lang="en-US" altLang="en-US" sz="2400" b="1">
                <a:solidFill>
                  <a:srgbClr val="26354A"/>
                </a:solidFill>
              </a:rPr>
              <a:t>large-power distance</a:t>
            </a:r>
            <a:r>
              <a:rPr lang="en-US" altLang="en-US" sz="2400">
                <a:solidFill>
                  <a:srgbClr val="26354A"/>
                </a:solidFill>
              </a:rPr>
              <a:t>.</a:t>
            </a:r>
          </a:p>
        </p:txBody>
      </p:sp>
      <p:sp>
        <p:nvSpPr>
          <p:cNvPr id="11270" name="Rectangle 25">
            <a:extLst>
              <a:ext uri="{FF2B5EF4-FFF2-40B4-BE49-F238E27FC236}">
                <a16:creationId xmlns:a16="http://schemas.microsoft.com/office/drawing/2014/main" id="{EE433485-7C9B-4531-B3A8-B180D15F1CAB}"/>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1271" name="Picture 4">
            <a:extLst>
              <a:ext uri="{FF2B5EF4-FFF2-40B4-BE49-F238E27FC236}">
                <a16:creationId xmlns:a16="http://schemas.microsoft.com/office/drawing/2014/main" id="{9BD16E7A-574C-48BF-BC3E-17DE07655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29">
            <a:extLst>
              <a:ext uri="{FF2B5EF4-FFF2-40B4-BE49-F238E27FC236}">
                <a16:creationId xmlns:a16="http://schemas.microsoft.com/office/drawing/2014/main" id="{9C57B43E-F536-4B39-9426-BB5B88480DF7}"/>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0C005849-3CF0-439D-BD7C-52447BDAC368}"/>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81E50A2C-4C71-4A0A-9126-D31E444AD8AA}"/>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81" name="Group 32">
              <a:extLst>
                <a:ext uri="{FF2B5EF4-FFF2-40B4-BE49-F238E27FC236}">
                  <a16:creationId xmlns:a16="http://schemas.microsoft.com/office/drawing/2014/main" id="{E706A29D-C579-44D6-94ED-2F03E66001F0}"/>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E1A2CD17-8E05-4B5F-B5F2-E127B531ACC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4" name="Picture 35">
                <a:extLst>
                  <a:ext uri="{FF2B5EF4-FFF2-40B4-BE49-F238E27FC236}">
                    <a16:creationId xmlns:a16="http://schemas.microsoft.com/office/drawing/2014/main" id="{E168E7A9-4685-4C69-9F12-4BFE3119AD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6C3258E3-EB78-4125-919A-5F61F43B3FDB}"/>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273" name="Group 8">
            <a:extLst>
              <a:ext uri="{FF2B5EF4-FFF2-40B4-BE49-F238E27FC236}">
                <a16:creationId xmlns:a16="http://schemas.microsoft.com/office/drawing/2014/main" id="{1EDC6691-2FC9-46E5-9FA0-6A2CDCFDAC77}"/>
              </a:ext>
            </a:extLst>
          </p:cNvPr>
          <p:cNvGrpSpPr>
            <a:grpSpLocks/>
          </p:cNvGrpSpPr>
          <p:nvPr/>
        </p:nvGrpSpPr>
        <p:grpSpPr bwMode="auto">
          <a:xfrm>
            <a:off x="63500" y="1287463"/>
            <a:ext cx="6340475" cy="615950"/>
            <a:chOff x="63744" y="935118"/>
            <a:chExt cx="6340728" cy="616746"/>
          </a:xfrm>
        </p:grpSpPr>
        <p:cxnSp>
          <p:nvCxnSpPr>
            <p:cNvPr id="23" name="Straight Connector 22">
              <a:extLst>
                <a:ext uri="{FF2B5EF4-FFF2-40B4-BE49-F238E27FC236}">
                  <a16:creationId xmlns:a16="http://schemas.microsoft.com/office/drawing/2014/main" id="{B3118B8D-EC25-45ED-9542-5E6DFE709400}"/>
                </a:ext>
              </a:extLst>
            </p:cNvPr>
            <p:cNvCxnSpPr>
              <a:cxnSpLocks/>
            </p:cNvCxnSpPr>
            <p:nvPr/>
          </p:nvCxnSpPr>
          <p:spPr>
            <a:xfrm>
              <a:off x="63744" y="1229185"/>
              <a:ext cx="1774896"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6" name="Rectangle 6">
              <a:extLst>
                <a:ext uri="{FF2B5EF4-FFF2-40B4-BE49-F238E27FC236}">
                  <a16:creationId xmlns:a16="http://schemas.microsoft.com/office/drawing/2014/main" id="{BD5B377B-B095-468D-A3D2-9580783C9A5D}"/>
                </a:ext>
              </a:extLst>
            </p:cNvPr>
            <p:cNvSpPr>
              <a:spLocks noChangeArrowheads="1"/>
            </p:cNvSpPr>
            <p:nvPr/>
          </p:nvSpPr>
          <p:spPr bwMode="auto">
            <a:xfrm>
              <a:off x="2275321" y="935118"/>
              <a:ext cx="1371101"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Learn</a:t>
              </a:r>
            </a:p>
          </p:txBody>
        </p:sp>
        <p:cxnSp>
          <p:nvCxnSpPr>
            <p:cNvPr id="25" name="Straight Connector 24">
              <a:extLst>
                <a:ext uri="{FF2B5EF4-FFF2-40B4-BE49-F238E27FC236}">
                  <a16:creationId xmlns:a16="http://schemas.microsoft.com/office/drawing/2014/main" id="{F79F9018-2D0A-40D8-9CA7-93E7B15D5F62}"/>
                </a:ext>
              </a:extLst>
            </p:cNvPr>
            <p:cNvCxnSpPr>
              <a:cxnSpLocks/>
            </p:cNvCxnSpPr>
            <p:nvPr/>
          </p:nvCxnSpPr>
          <p:spPr>
            <a:xfrm>
              <a:off x="3783405" y="1229185"/>
              <a:ext cx="1038266"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8" name="Rectangle 108">
              <a:extLst>
                <a:ext uri="{FF2B5EF4-FFF2-40B4-BE49-F238E27FC236}">
                  <a16:creationId xmlns:a16="http://schemas.microsoft.com/office/drawing/2014/main" id="{AEE5F618-D5AE-40DB-99B4-8DF6AF9E2B50}"/>
                </a:ext>
              </a:extLst>
            </p:cNvPr>
            <p:cNvSpPr>
              <a:spLocks noChangeArrowheads="1"/>
            </p:cNvSpPr>
            <p:nvPr/>
          </p:nvSpPr>
          <p:spPr bwMode="auto">
            <a:xfrm>
              <a:off x="5040745" y="999049"/>
              <a:ext cx="1363727"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Try This</a:t>
              </a:r>
            </a:p>
          </p:txBody>
        </p:sp>
      </p:grpSp>
      <p:sp>
        <p:nvSpPr>
          <p:cNvPr id="11274" name="Rectangle 41">
            <a:extLst>
              <a:ext uri="{FF2B5EF4-FFF2-40B4-BE49-F238E27FC236}">
                <a16:creationId xmlns:a16="http://schemas.microsoft.com/office/drawing/2014/main" id="{663043DF-084B-4432-8E44-CAE1B071CB06}"/>
              </a:ext>
            </a:extLst>
          </p:cNvPr>
          <p:cNvSpPr>
            <a:spLocks noChangeArrowheads="1"/>
          </p:cNvSpPr>
          <p:nvPr/>
        </p:nvSpPr>
        <p:spPr bwMode="auto">
          <a:xfrm>
            <a:off x="5024438" y="2927350"/>
            <a:ext cx="554831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Calibri Light" panose="020F0302020204030204" pitchFamily="34" charset="0"/>
              <a:buAutoNum type="arabicPeriod"/>
            </a:pPr>
            <a:r>
              <a:rPr lang="en-US" altLang="en-US" sz="1800">
                <a:solidFill>
                  <a:srgbClr val="26354A"/>
                </a:solidFill>
              </a:rPr>
              <a:t>Parents are friends with their children  </a:t>
            </a:r>
          </a:p>
          <a:p>
            <a:pPr eaLnBrk="1" hangingPunct="1">
              <a:lnSpc>
                <a:spcPct val="100000"/>
              </a:lnSpc>
              <a:spcBef>
                <a:spcPct val="0"/>
              </a:spcBef>
              <a:buFont typeface="Calibri Light" panose="020F0302020204030204" pitchFamily="34" charset="0"/>
              <a:buAutoNum type="arabicPeriod"/>
            </a:pPr>
            <a:r>
              <a:rPr lang="en-US" altLang="en-US" sz="1800">
                <a:solidFill>
                  <a:srgbClr val="26354A"/>
                </a:solidFill>
              </a:rPr>
              <a:t>White-collar jobs are more valuable than blue-collar jobs </a:t>
            </a:r>
          </a:p>
          <a:p>
            <a:pPr eaLnBrk="1" hangingPunct="1">
              <a:lnSpc>
                <a:spcPct val="100000"/>
              </a:lnSpc>
              <a:spcBef>
                <a:spcPct val="0"/>
              </a:spcBef>
              <a:buFont typeface="Calibri Light" panose="020F0302020204030204" pitchFamily="34" charset="0"/>
              <a:buAutoNum type="arabicPeriod"/>
            </a:pPr>
            <a:r>
              <a:rPr lang="en-US" altLang="en-US" sz="1800">
                <a:solidFill>
                  <a:srgbClr val="26354A"/>
                </a:solidFill>
              </a:rPr>
              <a:t>Access to power is regulated</a:t>
            </a:r>
          </a:p>
          <a:p>
            <a:pPr eaLnBrk="1" hangingPunct="1">
              <a:lnSpc>
                <a:spcPct val="100000"/>
              </a:lnSpc>
              <a:spcBef>
                <a:spcPct val="0"/>
              </a:spcBef>
              <a:buFont typeface="Calibri Light" panose="020F0302020204030204" pitchFamily="34" charset="0"/>
              <a:buAutoNum type="arabicPeriod"/>
            </a:pPr>
            <a:r>
              <a:rPr lang="en-US" altLang="en-US" sz="1800">
                <a:solidFill>
                  <a:srgbClr val="26354A"/>
                </a:solidFill>
              </a:rPr>
              <a:t>The relationship between the boss and employees is casual. </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3D9C0A45-DE1E-4156-A8B2-0AA2A3B03F7A}"/>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2290" name="Content Placeholder 2">
            <a:extLst>
              <a:ext uri="{FF2B5EF4-FFF2-40B4-BE49-F238E27FC236}">
                <a16:creationId xmlns:a16="http://schemas.microsoft.com/office/drawing/2014/main" id="{0C390FBE-1DAC-4876-ADAB-95DBB22D35B7}"/>
              </a:ext>
            </a:extLst>
          </p:cNvPr>
          <p:cNvSpPr>
            <a:spLocks noGrp="1" noChangeArrowheads="1"/>
          </p:cNvSpPr>
          <p:nvPr>
            <p:ph idx="1"/>
          </p:nvPr>
        </p:nvSpPr>
        <p:spPr>
          <a:xfrm>
            <a:off x="960438" y="1428750"/>
            <a:ext cx="9491662" cy="4351338"/>
          </a:xfrm>
        </p:spPr>
        <p:txBody>
          <a:bodyPr/>
          <a:lstStyle/>
          <a:p>
            <a:pPr marL="514350" indent="-514350" eaLnBrk="1" hangingPunct="1">
              <a:buFont typeface="Calibri Light" panose="020F0302020204030204" pitchFamily="34" charset="0"/>
              <a:buAutoNum type="arabicPeriod"/>
            </a:pPr>
            <a:r>
              <a:rPr lang="en-US" altLang="en-US" sz="1800">
                <a:latin typeface="Helvetica" panose="020B0604020202020204" pitchFamily="34" charset="0"/>
              </a:rPr>
              <a:t>Parents are friends with their children  </a:t>
            </a:r>
            <a:br>
              <a:rPr lang="en-US" altLang="en-US" sz="1800">
                <a:latin typeface="Helvetica" panose="020B0604020202020204" pitchFamily="34" charset="0"/>
              </a:rPr>
            </a:b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r>
              <a:rPr lang="en-US" altLang="en-US" sz="1800">
                <a:latin typeface="Helvetica" panose="020B0604020202020204" pitchFamily="34" charset="0"/>
              </a:rPr>
              <a:t>White-collar jobs are more valuable than blue-collar jobs </a:t>
            </a:r>
            <a:br>
              <a:rPr lang="en-US" altLang="en-US" sz="1800">
                <a:latin typeface="Helvetica" panose="020B0604020202020204" pitchFamily="34" charset="0"/>
              </a:rPr>
            </a:b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r>
              <a:rPr lang="en-US" altLang="en-US" sz="1800">
                <a:latin typeface="Helvetica" panose="020B0604020202020204" pitchFamily="34" charset="0"/>
              </a:rPr>
              <a:t>Access to power is regulated</a:t>
            </a:r>
            <a:br>
              <a:rPr lang="en-US" altLang="en-US" sz="1800">
                <a:latin typeface="Helvetica" panose="020B0604020202020204" pitchFamily="34" charset="0"/>
              </a:rPr>
            </a:b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endParaRPr lang="en-US" altLang="en-US" sz="1800">
              <a:latin typeface="Helvetica" panose="020B0604020202020204" pitchFamily="34" charset="0"/>
            </a:endParaRPr>
          </a:p>
          <a:p>
            <a:pPr marL="514350" indent="-514350" eaLnBrk="1" hangingPunct="1">
              <a:buFont typeface="Calibri Light" panose="020F0302020204030204" pitchFamily="34" charset="0"/>
              <a:buAutoNum type="arabicPeriod"/>
            </a:pPr>
            <a:r>
              <a:rPr lang="en-US" altLang="en-US" sz="1800">
                <a:latin typeface="Helvetica" panose="020B0604020202020204" pitchFamily="34" charset="0"/>
              </a:rPr>
              <a:t>The relationship between a boss and employees is casual </a:t>
            </a:r>
            <a:endParaRPr lang="en-US" altLang="en-US" sz="1800" b="1">
              <a:latin typeface="Helvetica" panose="020B0604020202020204" pitchFamily="34" charset="0"/>
            </a:endParaRPr>
          </a:p>
        </p:txBody>
      </p:sp>
      <p:sp>
        <p:nvSpPr>
          <p:cNvPr id="12291" name="Footer Placeholder 4">
            <a:extLst>
              <a:ext uri="{FF2B5EF4-FFF2-40B4-BE49-F238E27FC236}">
                <a16:creationId xmlns:a16="http://schemas.microsoft.com/office/drawing/2014/main" id="{607791E1-5AFF-4D23-8A27-E1811BF2C53F}"/>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2" name="Slide Number Placeholder 5">
            <a:extLst>
              <a:ext uri="{FF2B5EF4-FFF2-40B4-BE49-F238E27FC236}">
                <a16:creationId xmlns:a16="http://schemas.microsoft.com/office/drawing/2014/main" id="{35BF710A-FBD5-4E32-A41C-B0041E80003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687F9CCE-8D80-4238-A641-9248BCEE08BC}"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2293" name="Group 12">
            <a:extLst>
              <a:ext uri="{FF2B5EF4-FFF2-40B4-BE49-F238E27FC236}">
                <a16:creationId xmlns:a16="http://schemas.microsoft.com/office/drawing/2014/main" id="{AF87F3FB-A68A-4C08-B853-F9CE130AB427}"/>
              </a:ext>
            </a:extLst>
          </p:cNvPr>
          <p:cNvGrpSpPr>
            <a:grpSpLocks/>
          </p:cNvGrpSpPr>
          <p:nvPr/>
        </p:nvGrpSpPr>
        <p:grpSpPr bwMode="auto">
          <a:xfrm>
            <a:off x="7777163" y="352425"/>
            <a:ext cx="3436937" cy="688975"/>
            <a:chOff x="7777163" y="352435"/>
            <a:chExt cx="3437338" cy="688965"/>
          </a:xfrm>
        </p:grpSpPr>
        <p:grpSp>
          <p:nvGrpSpPr>
            <p:cNvPr id="12294" name="Group 13">
              <a:extLst>
                <a:ext uri="{FF2B5EF4-FFF2-40B4-BE49-F238E27FC236}">
                  <a16:creationId xmlns:a16="http://schemas.microsoft.com/office/drawing/2014/main" id="{87FA477C-E1B4-4397-B085-A30A36F9C733}"/>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575714C6-C1E8-41BC-AF02-ADB5A7D9895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1" name="Picture 20">
                <a:extLst>
                  <a:ext uri="{FF2B5EF4-FFF2-40B4-BE49-F238E27FC236}">
                    <a16:creationId xmlns:a16="http://schemas.microsoft.com/office/drawing/2014/main" id="{9454263A-B586-42EC-BFAF-2EED760CE4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82431C8E-8F8B-41D1-96C8-98FF6FAF83D3}"/>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296" name="Group 15">
              <a:extLst>
                <a:ext uri="{FF2B5EF4-FFF2-40B4-BE49-F238E27FC236}">
                  <a16:creationId xmlns:a16="http://schemas.microsoft.com/office/drawing/2014/main" id="{240D569C-D2A8-4536-BB4B-C712AB81234C}"/>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46412414-8A0D-48E9-9280-B1C7F7D6E137}"/>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299" name="Picture 18">
                <a:extLst>
                  <a:ext uri="{FF2B5EF4-FFF2-40B4-BE49-F238E27FC236}">
                    <a16:creationId xmlns:a16="http://schemas.microsoft.com/office/drawing/2014/main" id="{BFE429E7-AC64-45DE-A743-4EEA05C79D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7A8669FB-40EB-47D3-B665-002FA08E66A5}"/>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934D9761-16C8-4539-8F66-64D0ABD4655F}"/>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4" name="Footer Placeholder 4">
            <a:extLst>
              <a:ext uri="{FF2B5EF4-FFF2-40B4-BE49-F238E27FC236}">
                <a16:creationId xmlns:a16="http://schemas.microsoft.com/office/drawing/2014/main" id="{DF1B5269-4948-4CD5-BC83-A1825B67BB09}"/>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5" name="Slide Number Placeholder 5">
            <a:extLst>
              <a:ext uri="{FF2B5EF4-FFF2-40B4-BE49-F238E27FC236}">
                <a16:creationId xmlns:a16="http://schemas.microsoft.com/office/drawing/2014/main" id="{0FFA0FBA-FB3E-4925-8776-6432B0B83D6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F6288F10-1818-4670-B686-023A454B7ADB}"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46E23B86-B298-41A9-95C1-EB9E8D2E6667}"/>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7" name="Rectangle 41">
            <a:extLst>
              <a:ext uri="{FF2B5EF4-FFF2-40B4-BE49-F238E27FC236}">
                <a16:creationId xmlns:a16="http://schemas.microsoft.com/office/drawing/2014/main" id="{475303CC-FBD9-4E56-A968-5465F6F35BB9}"/>
              </a:ext>
            </a:extLst>
          </p:cNvPr>
          <p:cNvSpPr>
            <a:spLocks noChangeArrowheads="1"/>
          </p:cNvSpPr>
          <p:nvPr/>
        </p:nvSpPr>
        <p:spPr bwMode="auto">
          <a:xfrm>
            <a:off x="5024438" y="2143125"/>
            <a:ext cx="5934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Value dimensions are not “either or.” </a:t>
            </a:r>
            <a:br>
              <a:rPr lang="en-US" altLang="en-US" sz="2400">
                <a:solidFill>
                  <a:srgbClr val="26354A"/>
                </a:solidFill>
              </a:rPr>
            </a:br>
            <a:r>
              <a:rPr lang="en-US" altLang="en-US" sz="2400">
                <a:solidFill>
                  <a:srgbClr val="26354A"/>
                </a:solidFill>
              </a:rPr>
              <a:t>We can be a mix, depending on the setting, situation, and context.  </a:t>
            </a:r>
          </a:p>
        </p:txBody>
      </p:sp>
      <p:grpSp>
        <p:nvGrpSpPr>
          <p:cNvPr id="13318" name="Group 8">
            <a:extLst>
              <a:ext uri="{FF2B5EF4-FFF2-40B4-BE49-F238E27FC236}">
                <a16:creationId xmlns:a16="http://schemas.microsoft.com/office/drawing/2014/main" id="{41C7DE85-19FB-49B5-B3F3-6563ECBAB18D}"/>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0785F151-DDAA-40F0-A6A8-CACDDF4B71A8}"/>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2" name="Rectangle 6">
              <a:extLst>
                <a:ext uri="{FF2B5EF4-FFF2-40B4-BE49-F238E27FC236}">
                  <a16:creationId xmlns:a16="http://schemas.microsoft.com/office/drawing/2014/main" id="{88AB6B0A-E292-40A2-9C26-FBA3D37B4ED0}"/>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B92D2A31-08E5-4F25-A464-AE1F7CD04667}"/>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4" name="Rectangle 108">
              <a:extLst>
                <a:ext uri="{FF2B5EF4-FFF2-40B4-BE49-F238E27FC236}">
                  <a16:creationId xmlns:a16="http://schemas.microsoft.com/office/drawing/2014/main" id="{4DB2BCCC-E9F9-4715-863B-F3A5EC237CF1}"/>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3319" name="Rectangle 27">
            <a:extLst>
              <a:ext uri="{FF2B5EF4-FFF2-40B4-BE49-F238E27FC236}">
                <a16:creationId xmlns:a16="http://schemas.microsoft.com/office/drawing/2014/main" id="{83B831BD-9A88-4B1E-9F51-74A985587653}"/>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Create your bar graph on the next page…</a:t>
            </a:r>
          </a:p>
        </p:txBody>
      </p:sp>
      <p:pic>
        <p:nvPicPr>
          <p:cNvPr id="13320" name="Picture 2">
            <a:extLst>
              <a:ext uri="{FF2B5EF4-FFF2-40B4-BE49-F238E27FC236}">
                <a16:creationId xmlns:a16="http://schemas.microsoft.com/office/drawing/2014/main" id="{6AD2C153-3916-427E-B084-FCF7B35B1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21" name="Group 31">
            <a:extLst>
              <a:ext uri="{FF2B5EF4-FFF2-40B4-BE49-F238E27FC236}">
                <a16:creationId xmlns:a16="http://schemas.microsoft.com/office/drawing/2014/main" id="{CC8CD660-4FD5-4729-8484-0192299F6CC7}"/>
              </a:ext>
            </a:extLst>
          </p:cNvPr>
          <p:cNvGrpSpPr>
            <a:grpSpLocks/>
          </p:cNvGrpSpPr>
          <p:nvPr/>
        </p:nvGrpSpPr>
        <p:grpSpPr bwMode="auto">
          <a:xfrm>
            <a:off x="7777163" y="352425"/>
            <a:ext cx="3436937" cy="688975"/>
            <a:chOff x="7777163" y="352435"/>
            <a:chExt cx="3437338" cy="688965"/>
          </a:xfrm>
        </p:grpSpPr>
        <p:grpSp>
          <p:nvGrpSpPr>
            <p:cNvPr id="13323" name="Group 32">
              <a:extLst>
                <a:ext uri="{FF2B5EF4-FFF2-40B4-BE49-F238E27FC236}">
                  <a16:creationId xmlns:a16="http://schemas.microsoft.com/office/drawing/2014/main" id="{C1CD4707-BE94-44AD-9502-820B4252951E}"/>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86EE521C-27E4-436C-8526-416A888F68D4}"/>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30" name="Picture 43">
                <a:extLst>
                  <a:ext uri="{FF2B5EF4-FFF2-40B4-BE49-F238E27FC236}">
                    <a16:creationId xmlns:a16="http://schemas.microsoft.com/office/drawing/2014/main" id="{E58D1F4F-4CC3-4706-9173-E394AACCEA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6EE5C984-28E2-492D-B205-F3623BA4F216}"/>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3325" name="Group 34">
              <a:extLst>
                <a:ext uri="{FF2B5EF4-FFF2-40B4-BE49-F238E27FC236}">
                  <a16:creationId xmlns:a16="http://schemas.microsoft.com/office/drawing/2014/main" id="{D682EAB0-0C94-445F-B380-0502B61201A7}"/>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64B53789-E3CE-4414-A62F-E0DAB1F6F5E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8" name="Picture 39">
                <a:extLst>
                  <a:ext uri="{FF2B5EF4-FFF2-40B4-BE49-F238E27FC236}">
                    <a16:creationId xmlns:a16="http://schemas.microsoft.com/office/drawing/2014/main" id="{D14D4873-4C57-4DDA-8F2A-C4430F1076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4443A81F-486A-4AAD-8B50-E6AAE68D7357}"/>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
        <p:nvSpPr>
          <p:cNvPr id="13322" name="Rectangle 41">
            <a:extLst>
              <a:ext uri="{FF2B5EF4-FFF2-40B4-BE49-F238E27FC236}">
                <a16:creationId xmlns:a16="http://schemas.microsoft.com/office/drawing/2014/main" id="{56D5ED27-00D5-40E5-A12B-6BC9E4C6D31A}"/>
              </a:ext>
            </a:extLst>
          </p:cNvPr>
          <p:cNvSpPr>
            <a:spLocks noChangeArrowheads="1"/>
          </p:cNvSpPr>
          <p:nvPr/>
        </p:nvSpPr>
        <p:spPr bwMode="auto">
          <a:xfrm>
            <a:off x="5024438" y="3475038"/>
            <a:ext cx="61071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800">
                <a:solidFill>
                  <a:srgbClr val="26354A"/>
                </a:solidFill>
              </a:rPr>
              <a:t>Create a bar graph with school, work, family, and friends—each representing a different bar. Make the bars taller the more you feel you are individualistic. Make the bars shorter the more you feel like you are collectivistic.</a:t>
            </a: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13049BB3-C189-401D-8328-6DF4428D6E9D}"/>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Create</a:t>
            </a:r>
          </a:p>
        </p:txBody>
      </p:sp>
      <p:sp>
        <p:nvSpPr>
          <p:cNvPr id="14338" name="Content Placeholder 2">
            <a:extLst>
              <a:ext uri="{FF2B5EF4-FFF2-40B4-BE49-F238E27FC236}">
                <a16:creationId xmlns:a16="http://schemas.microsoft.com/office/drawing/2014/main" id="{885F4058-B53D-4CD2-A9A7-01EE8B142834}"/>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Create your bar graph of </a:t>
            </a:r>
            <a:r>
              <a:rPr lang="en-US" altLang="en-US" sz="2400" b="1">
                <a:latin typeface="Helvetica" panose="020B0604020202020204" pitchFamily="34" charset="0"/>
              </a:rPr>
              <a:t>individualism</a:t>
            </a:r>
            <a:r>
              <a:rPr lang="en-US" altLang="en-US" sz="2400">
                <a:latin typeface="Helvetica" panose="020B0604020202020204" pitchFamily="34" charset="0"/>
              </a:rPr>
              <a:t> and </a:t>
            </a:r>
            <a:r>
              <a:rPr lang="en-US" altLang="en-US" sz="2400" b="1">
                <a:latin typeface="Helvetica" panose="020B0604020202020204" pitchFamily="34" charset="0"/>
              </a:rPr>
              <a:t>collectivism…</a:t>
            </a:r>
          </a:p>
        </p:txBody>
      </p:sp>
      <p:sp>
        <p:nvSpPr>
          <p:cNvPr id="14339" name="Footer Placeholder 4">
            <a:extLst>
              <a:ext uri="{FF2B5EF4-FFF2-40B4-BE49-F238E27FC236}">
                <a16:creationId xmlns:a16="http://schemas.microsoft.com/office/drawing/2014/main" id="{DA6A9563-0002-44F8-B9C4-95A020CA9507}"/>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0" name="Slide Number Placeholder 5">
            <a:extLst>
              <a:ext uri="{FF2B5EF4-FFF2-40B4-BE49-F238E27FC236}">
                <a16:creationId xmlns:a16="http://schemas.microsoft.com/office/drawing/2014/main" id="{1F8ED158-783D-4915-BECF-D1337D07B45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30733B83-D7AC-4087-9FB0-45D0C1C2ECB3}"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4341" name="Group 27">
            <a:extLst>
              <a:ext uri="{FF2B5EF4-FFF2-40B4-BE49-F238E27FC236}">
                <a16:creationId xmlns:a16="http://schemas.microsoft.com/office/drawing/2014/main" id="{BF337A32-6E64-4B50-B437-54BF51487ECF}"/>
              </a:ext>
            </a:extLst>
          </p:cNvPr>
          <p:cNvGrpSpPr>
            <a:grpSpLocks/>
          </p:cNvGrpSpPr>
          <p:nvPr/>
        </p:nvGrpSpPr>
        <p:grpSpPr bwMode="auto">
          <a:xfrm>
            <a:off x="7777163" y="352425"/>
            <a:ext cx="3436937" cy="688975"/>
            <a:chOff x="7777163" y="352435"/>
            <a:chExt cx="3437338" cy="688965"/>
          </a:xfrm>
        </p:grpSpPr>
        <p:grpSp>
          <p:nvGrpSpPr>
            <p:cNvPr id="14342" name="Group 28">
              <a:extLst>
                <a:ext uri="{FF2B5EF4-FFF2-40B4-BE49-F238E27FC236}">
                  <a16:creationId xmlns:a16="http://schemas.microsoft.com/office/drawing/2014/main" id="{95B867A0-F2AF-4248-BD92-8FCAAD3C2688}"/>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19B05A93-6DA4-4CCA-A0CF-274DF9BB98D3}"/>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1" name="Picture 37">
                <a:extLst>
                  <a:ext uri="{FF2B5EF4-FFF2-40B4-BE49-F238E27FC236}">
                    <a16:creationId xmlns:a16="http://schemas.microsoft.com/office/drawing/2014/main" id="{2EA09F1E-B486-49D3-9F35-BB4D829A0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3" name="Group 29">
              <a:extLst>
                <a:ext uri="{FF2B5EF4-FFF2-40B4-BE49-F238E27FC236}">
                  <a16:creationId xmlns:a16="http://schemas.microsoft.com/office/drawing/2014/main" id="{FA0EF4B1-A596-49E5-881B-E826CB434B43}"/>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023ADDD1-D26A-45BD-AD7C-132DEC7B97BB}"/>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9" name="Picture 35">
                <a:extLst>
                  <a:ext uri="{FF2B5EF4-FFF2-40B4-BE49-F238E27FC236}">
                    <a16:creationId xmlns:a16="http://schemas.microsoft.com/office/drawing/2014/main" id="{F8C7F24A-2CB5-45FE-8538-9029685592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30">
              <a:extLst>
                <a:ext uri="{FF2B5EF4-FFF2-40B4-BE49-F238E27FC236}">
                  <a16:creationId xmlns:a16="http://schemas.microsoft.com/office/drawing/2014/main" id="{C9FF0A5B-6FF0-4D59-94B5-921C329B7102}"/>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A5D461B3-C5E3-40B6-9C54-D8D83B0C8523}"/>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7" name="Picture 33">
                <a:extLst>
                  <a:ext uri="{FF2B5EF4-FFF2-40B4-BE49-F238E27FC236}">
                    <a16:creationId xmlns:a16="http://schemas.microsoft.com/office/drawing/2014/main" id="{71A383D6-4D74-49FE-9C6C-11BFFE082C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08293527-11E2-4F20-89F0-B99FAEECD9B7}"/>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BF2BB944-5C55-4F50-8760-DF3B9F7C3505}"/>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5362" name="Footer Placeholder 4">
            <a:extLst>
              <a:ext uri="{FF2B5EF4-FFF2-40B4-BE49-F238E27FC236}">
                <a16:creationId xmlns:a16="http://schemas.microsoft.com/office/drawing/2014/main" id="{11EACCA0-B083-44C9-BA18-3FF6E1211178}"/>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3" name="Slide Number Placeholder 5">
            <a:extLst>
              <a:ext uri="{FF2B5EF4-FFF2-40B4-BE49-F238E27FC236}">
                <a16:creationId xmlns:a16="http://schemas.microsoft.com/office/drawing/2014/main" id="{CF55A388-56E0-4A85-83C0-EB2F377B80C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A4A9AA37-7711-4293-84F6-822625A7750C}"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E8DB2F0-15A7-4CCD-8E2F-0FB845D43D0E}"/>
              </a:ext>
            </a:extLst>
          </p:cNvPr>
          <p:cNvSpPr/>
          <p:nvPr/>
        </p:nvSpPr>
        <p:spPr>
          <a:xfrm>
            <a:off x="4146550" y="696913"/>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5" name="Rectangle 41">
            <a:extLst>
              <a:ext uri="{FF2B5EF4-FFF2-40B4-BE49-F238E27FC236}">
                <a16:creationId xmlns:a16="http://schemas.microsoft.com/office/drawing/2014/main" id="{8C05C36F-CF33-4DF9-88F8-083540C144BB}"/>
              </a:ext>
            </a:extLst>
          </p:cNvPr>
          <p:cNvSpPr>
            <a:spLocks noChangeArrowheads="1"/>
          </p:cNvSpPr>
          <p:nvPr/>
        </p:nvSpPr>
        <p:spPr bwMode="auto">
          <a:xfrm>
            <a:off x="5022850" y="2090738"/>
            <a:ext cx="5614988"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Call a close friend or family member and tell them about individualism and collectivism. Ask them, “do you think you are more individualistic or collectivistic?” How did this conversation flow? Do you agree or disagree with your family member?</a:t>
            </a:r>
          </a:p>
        </p:txBody>
      </p:sp>
      <p:grpSp>
        <p:nvGrpSpPr>
          <p:cNvPr id="15366" name="Group 8">
            <a:extLst>
              <a:ext uri="{FF2B5EF4-FFF2-40B4-BE49-F238E27FC236}">
                <a16:creationId xmlns:a16="http://schemas.microsoft.com/office/drawing/2014/main" id="{B4B0F5DE-1DCB-4A1F-9F76-EECC5B6BABB5}"/>
              </a:ext>
            </a:extLst>
          </p:cNvPr>
          <p:cNvGrpSpPr>
            <a:grpSpLocks/>
          </p:cNvGrpSpPr>
          <p:nvPr/>
        </p:nvGrpSpPr>
        <p:grpSpPr bwMode="auto">
          <a:xfrm>
            <a:off x="63500" y="1287463"/>
            <a:ext cx="6273800" cy="615950"/>
            <a:chOff x="63744" y="935118"/>
            <a:chExt cx="6274071" cy="616348"/>
          </a:xfrm>
        </p:grpSpPr>
        <p:cxnSp>
          <p:nvCxnSpPr>
            <p:cNvPr id="19" name="Straight Connector 18">
              <a:extLst>
                <a:ext uri="{FF2B5EF4-FFF2-40B4-BE49-F238E27FC236}">
                  <a16:creationId xmlns:a16="http://schemas.microsoft.com/office/drawing/2014/main" id="{2DBF2423-4621-4BAA-9552-F64A9E7E86A1}"/>
                </a:ext>
              </a:extLst>
            </p:cNvPr>
            <p:cNvCxnSpPr>
              <a:cxnSpLocks/>
            </p:cNvCxnSpPr>
            <p:nvPr/>
          </p:nvCxnSpPr>
          <p:spPr>
            <a:xfrm>
              <a:off x="63744" y="1228995"/>
              <a:ext cx="167012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1" name="Rectangle 6">
              <a:extLst>
                <a:ext uri="{FF2B5EF4-FFF2-40B4-BE49-F238E27FC236}">
                  <a16:creationId xmlns:a16="http://schemas.microsoft.com/office/drawing/2014/main" id="{0199A22E-CBF2-470C-863E-6124A1207A6C}"/>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7795FBC4-CD6C-499E-B083-1C99512A54FF}"/>
                </a:ext>
              </a:extLst>
            </p:cNvPr>
            <p:cNvCxnSpPr>
              <a:cxnSpLocks/>
            </p:cNvCxnSpPr>
            <p:nvPr/>
          </p:nvCxnSpPr>
          <p:spPr>
            <a:xfrm>
              <a:off x="3783418" y="1228995"/>
              <a:ext cx="1038270"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3" name="Rectangle 108">
              <a:extLst>
                <a:ext uri="{FF2B5EF4-FFF2-40B4-BE49-F238E27FC236}">
                  <a16:creationId xmlns:a16="http://schemas.microsoft.com/office/drawing/2014/main" id="{5DF01A93-6A1E-4B77-B4EE-08BEAE64AAE9}"/>
                </a:ext>
              </a:extLst>
            </p:cNvPr>
            <p:cNvSpPr>
              <a:spLocks noChangeArrowheads="1"/>
            </p:cNvSpPr>
            <p:nvPr/>
          </p:nvSpPr>
          <p:spPr bwMode="auto">
            <a:xfrm>
              <a:off x="5040745" y="999049"/>
              <a:ext cx="129707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Reflect </a:t>
              </a:r>
            </a:p>
          </p:txBody>
        </p:sp>
      </p:grpSp>
      <p:sp>
        <p:nvSpPr>
          <p:cNvPr id="15367" name="Rectangle 27">
            <a:extLst>
              <a:ext uri="{FF2B5EF4-FFF2-40B4-BE49-F238E27FC236}">
                <a16:creationId xmlns:a16="http://schemas.microsoft.com/office/drawing/2014/main" id="{CFF8B65B-0D9F-4720-B9A0-B48298D7F54A}"/>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grpSp>
        <p:nvGrpSpPr>
          <p:cNvPr id="15368" name="Group 15">
            <a:extLst>
              <a:ext uri="{FF2B5EF4-FFF2-40B4-BE49-F238E27FC236}">
                <a16:creationId xmlns:a16="http://schemas.microsoft.com/office/drawing/2014/main" id="{8C892019-B48A-4784-B370-65D224052B6B}"/>
              </a:ext>
            </a:extLst>
          </p:cNvPr>
          <p:cNvGrpSpPr>
            <a:grpSpLocks/>
          </p:cNvGrpSpPr>
          <p:nvPr/>
        </p:nvGrpSpPr>
        <p:grpSpPr bwMode="auto">
          <a:xfrm>
            <a:off x="7777163" y="352425"/>
            <a:ext cx="3436937" cy="688975"/>
            <a:chOff x="7777163" y="352435"/>
            <a:chExt cx="3437338" cy="688965"/>
          </a:xfrm>
        </p:grpSpPr>
        <p:grpSp>
          <p:nvGrpSpPr>
            <p:cNvPr id="15370" name="Group 17">
              <a:extLst>
                <a:ext uri="{FF2B5EF4-FFF2-40B4-BE49-F238E27FC236}">
                  <a16:creationId xmlns:a16="http://schemas.microsoft.com/office/drawing/2014/main" id="{40BCD7B2-8D3A-4B48-8749-7229541ACDFF}"/>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603F849A-1D59-4557-9EF3-57EF7AD96C1C}"/>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9" name="Picture 29">
                <a:extLst>
                  <a:ext uri="{FF2B5EF4-FFF2-40B4-BE49-F238E27FC236}">
                    <a16:creationId xmlns:a16="http://schemas.microsoft.com/office/drawing/2014/main" id="{0F7F73A9-BD61-4289-B446-ADFCCCB2B0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1" name="Group 19">
              <a:extLst>
                <a:ext uri="{FF2B5EF4-FFF2-40B4-BE49-F238E27FC236}">
                  <a16:creationId xmlns:a16="http://schemas.microsoft.com/office/drawing/2014/main" id="{60B686F3-1A01-4E77-B1E7-5ACB5C3F752E}"/>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69A6B3A8-87D9-4537-B3AC-F0B7BC4358CB}"/>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7" name="Picture 27">
                <a:extLst>
                  <a:ext uri="{FF2B5EF4-FFF2-40B4-BE49-F238E27FC236}">
                    <a16:creationId xmlns:a16="http://schemas.microsoft.com/office/drawing/2014/main" id="{7FA062DD-EEF8-4DD2-8255-A7736EB508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2" name="Group 20">
              <a:extLst>
                <a:ext uri="{FF2B5EF4-FFF2-40B4-BE49-F238E27FC236}">
                  <a16:creationId xmlns:a16="http://schemas.microsoft.com/office/drawing/2014/main" id="{A624C76A-A52A-40DE-B7D2-D6CA0EC21F63}"/>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56B4C19B-93E2-4574-97DE-2522137317A7}"/>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5" name="Picture 25">
                <a:extLst>
                  <a:ext uri="{FF2B5EF4-FFF2-40B4-BE49-F238E27FC236}">
                    <a16:creationId xmlns:a16="http://schemas.microsoft.com/office/drawing/2014/main" id="{A0584352-BA08-4433-85A8-F8C3BDDE38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D9CD3C7A-5D5D-4515-A9F3-AD48C1B8F917}"/>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5369" name="Picture 3">
            <a:extLst>
              <a:ext uri="{FF2B5EF4-FFF2-40B4-BE49-F238E27FC236}">
                <a16:creationId xmlns:a16="http://schemas.microsoft.com/office/drawing/2014/main" id="{494BCE75-1610-4D2A-9FB3-3B4F76C848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17CC7FB3-CD03-4C8A-B452-BA45C20E5BE8}"/>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Journal</a:t>
            </a:r>
          </a:p>
        </p:txBody>
      </p:sp>
      <p:sp>
        <p:nvSpPr>
          <p:cNvPr id="16386" name="Content Placeholder 2">
            <a:extLst>
              <a:ext uri="{FF2B5EF4-FFF2-40B4-BE49-F238E27FC236}">
                <a16:creationId xmlns:a16="http://schemas.microsoft.com/office/drawing/2014/main" id="{531192DE-DE65-4A00-A9C8-F13B9855ADAA}"/>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Reaction to the conversation…</a:t>
            </a:r>
          </a:p>
        </p:txBody>
      </p:sp>
      <p:sp>
        <p:nvSpPr>
          <p:cNvPr id="16387" name="Footer Placeholder 4">
            <a:extLst>
              <a:ext uri="{FF2B5EF4-FFF2-40B4-BE49-F238E27FC236}">
                <a16:creationId xmlns:a16="http://schemas.microsoft.com/office/drawing/2014/main" id="{BB47F068-FD21-48CF-908C-07F2542A3757}"/>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6388" name="Slide Number Placeholder 5">
            <a:extLst>
              <a:ext uri="{FF2B5EF4-FFF2-40B4-BE49-F238E27FC236}">
                <a16:creationId xmlns:a16="http://schemas.microsoft.com/office/drawing/2014/main" id="{A457D7F1-D69D-4962-90EA-E8AD06A0E407}"/>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3B225847-A50C-42A9-A9DC-9A3EA32C2E0F}"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6389" name="Group 5">
            <a:extLst>
              <a:ext uri="{FF2B5EF4-FFF2-40B4-BE49-F238E27FC236}">
                <a16:creationId xmlns:a16="http://schemas.microsoft.com/office/drawing/2014/main" id="{21AE4581-C84D-4C54-878B-8DCA201A5D2C}"/>
              </a:ext>
            </a:extLst>
          </p:cNvPr>
          <p:cNvGrpSpPr>
            <a:grpSpLocks/>
          </p:cNvGrpSpPr>
          <p:nvPr/>
        </p:nvGrpSpPr>
        <p:grpSpPr bwMode="auto">
          <a:xfrm>
            <a:off x="7777163" y="352425"/>
            <a:ext cx="3436937" cy="688975"/>
            <a:chOff x="7777163" y="352435"/>
            <a:chExt cx="3437338" cy="688965"/>
          </a:xfrm>
        </p:grpSpPr>
        <p:grpSp>
          <p:nvGrpSpPr>
            <p:cNvPr id="16390" name="Group 6">
              <a:extLst>
                <a:ext uri="{FF2B5EF4-FFF2-40B4-BE49-F238E27FC236}">
                  <a16:creationId xmlns:a16="http://schemas.microsoft.com/office/drawing/2014/main" id="{5AE18C33-BB83-47AB-821F-70EE507DDA79}"/>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A9CE97F5-20BA-4A9D-8981-DDBA6528D91A}"/>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401" name="Picture 17">
                <a:extLst>
                  <a:ext uri="{FF2B5EF4-FFF2-40B4-BE49-F238E27FC236}">
                    <a16:creationId xmlns:a16="http://schemas.microsoft.com/office/drawing/2014/main" id="{AF6C8A22-D548-4486-8653-2E86B953BD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1" name="Group 7">
              <a:extLst>
                <a:ext uri="{FF2B5EF4-FFF2-40B4-BE49-F238E27FC236}">
                  <a16:creationId xmlns:a16="http://schemas.microsoft.com/office/drawing/2014/main" id="{F1F9DCFA-D2CC-4EFD-ABB0-AE6C00FB5762}"/>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6C620B81-58E6-440F-B8F9-9F28908B701F}"/>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9" name="Picture 15">
                <a:extLst>
                  <a:ext uri="{FF2B5EF4-FFF2-40B4-BE49-F238E27FC236}">
                    <a16:creationId xmlns:a16="http://schemas.microsoft.com/office/drawing/2014/main" id="{281887B2-06B8-45B8-9D67-5D704428FE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8">
              <a:extLst>
                <a:ext uri="{FF2B5EF4-FFF2-40B4-BE49-F238E27FC236}">
                  <a16:creationId xmlns:a16="http://schemas.microsoft.com/office/drawing/2014/main" id="{2A57CFAF-62B5-40CA-8CA3-8207618BB3A6}"/>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26CBDF78-F783-43A5-B7CB-A80CC99E584F}"/>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7" name="Picture 13">
                <a:extLst>
                  <a:ext uri="{FF2B5EF4-FFF2-40B4-BE49-F238E27FC236}">
                    <a16:creationId xmlns:a16="http://schemas.microsoft.com/office/drawing/2014/main" id="{B2559FF8-7868-4692-A69C-20DE6CC0B7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3" name="Group 9">
              <a:extLst>
                <a:ext uri="{FF2B5EF4-FFF2-40B4-BE49-F238E27FC236}">
                  <a16:creationId xmlns:a16="http://schemas.microsoft.com/office/drawing/2014/main" id="{A923C663-8E58-497E-9DA2-F941BF2247CA}"/>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ADFC82DE-26E1-4868-A7CE-CF652994010D}"/>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5" name="Picture 11">
                <a:extLst>
                  <a:ext uri="{FF2B5EF4-FFF2-40B4-BE49-F238E27FC236}">
                    <a16:creationId xmlns:a16="http://schemas.microsoft.com/office/drawing/2014/main" id="{806E8D78-B6BE-479B-9225-2640A9697B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308</TotalTime>
  <Words>352</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Helvetica</vt:lpstr>
      <vt:lpstr>Office Theme</vt:lpstr>
      <vt:lpstr>PowerPoint Presentation</vt:lpstr>
      <vt:lpstr>PowerPoint Presentation</vt:lpstr>
      <vt:lpstr>Journal</vt:lpstr>
      <vt:lpstr>PowerPoint Presentation</vt:lpstr>
      <vt:lpstr>Journal</vt:lpstr>
      <vt:lpstr>PowerPoint Presentation</vt:lpstr>
      <vt:lpstr>Create</vt:lpstr>
      <vt:lpstr>PowerPoint Presentation</vt:lpstr>
      <vt:lpstr>Journal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55</cp:revision>
  <dcterms:created xsi:type="dcterms:W3CDTF">2021-04-06T22:35:44Z</dcterms:created>
  <dcterms:modified xsi:type="dcterms:W3CDTF">2021-07-29T18:49:38Z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