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72" r:id="rId4"/>
    <p:sldId id="262" r:id="rId5"/>
    <p:sldId id="266" r:id="rId6"/>
    <p:sldId id="260" r:id="rId7"/>
    <p:sldId id="276" r:id="rId8"/>
    <p:sldId id="274" r:id="rId9"/>
    <p:sldId id="275" r:id="rId10"/>
    <p:sldId id="257" r:id="rId1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91"/>
    <p:restoredTop sz="96990"/>
  </p:normalViewPr>
  <p:slideViewPr>
    <p:cSldViewPr snapToGrid="0" snapToObjects="1" showGuides="1">
      <p:cViewPr varScale="1">
        <p:scale>
          <a:sx n="111" d="100"/>
          <a:sy n="111" d="100"/>
        </p:scale>
        <p:origin x="20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m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32EDF8B-65AA-4FE8-85AC-221DD3EEC92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CB097">
                  <a:lumMod val="100000"/>
                </a:srgbClr>
              </a:gs>
              <a:gs pos="76000">
                <a:srgbClr val="26354A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Helvetica" pitchFamily="2" charset="0"/>
              </a:defRPr>
            </a:lvl1pPr>
            <a:lvl2pPr>
              <a:defRPr>
                <a:solidFill>
                  <a:schemeClr val="bg1"/>
                </a:solidFill>
                <a:latin typeface="Helvetica" pitchFamily="2" charset="0"/>
              </a:defRPr>
            </a:lvl2pPr>
            <a:lvl3pPr>
              <a:defRPr>
                <a:solidFill>
                  <a:schemeClr val="bg1"/>
                </a:solidFill>
                <a:latin typeface="Helvetica" pitchFamily="2" charset="0"/>
              </a:defRPr>
            </a:lvl3pPr>
            <a:lvl4pPr>
              <a:defRPr>
                <a:solidFill>
                  <a:schemeClr val="bg1"/>
                </a:solidFill>
                <a:latin typeface="Helvetica" pitchFamily="2" charset="0"/>
              </a:defRPr>
            </a:lvl4pPr>
            <a:lvl5pPr>
              <a:defRPr>
                <a:solidFill>
                  <a:schemeClr val="bg1"/>
                </a:solidFill>
                <a:latin typeface="Helvetica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0D74F-D3B0-4170-9422-9DFBCD105C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1313" y="6200775"/>
            <a:ext cx="1497012" cy="365125"/>
          </a:xfrm>
        </p:spPr>
        <p:txBody>
          <a:bodyPr/>
          <a:lstStyle>
            <a:lvl1pPr algn="l">
              <a:defRPr sz="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Oxford University Press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9671F-617A-43E1-B737-1E755BFC8E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809288" y="6210300"/>
            <a:ext cx="1041400" cy="365125"/>
          </a:xfrm>
        </p:spPr>
        <p:txBody>
          <a:bodyPr/>
          <a:lstStyle>
            <a:lvl1pPr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altLang="en-US"/>
              <a:t>©2021  |  </a:t>
            </a:r>
            <a:fld id="{EA8BF527-885E-415E-BBEA-183A4121FD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078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sport stam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5FA2A-42A8-4ECE-807F-7E679EA8FCC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CB097">
                  <a:lumMod val="100000"/>
                </a:srgbClr>
              </a:gs>
              <a:gs pos="76000">
                <a:srgbClr val="26354A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7">
            <a:extLst>
              <a:ext uri="{FF2B5EF4-FFF2-40B4-BE49-F238E27FC236}">
                <a16:creationId xmlns:a16="http://schemas.microsoft.com/office/drawing/2014/main" id="{0BA8E137-2EDA-4A5C-9652-D3EB361582C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63500" y="774700"/>
            <a:ext cx="12128500" cy="615950"/>
            <a:chOff x="63744" y="747483"/>
            <a:chExt cx="12128256" cy="615553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8802851-FEF2-4D6E-B614-7F510DF466EE}"/>
                </a:ext>
              </a:extLst>
            </p:cNvPr>
            <p:cNvCxnSpPr>
              <a:cxnSpLocks/>
            </p:cNvCxnSpPr>
            <p:nvPr/>
          </p:nvCxnSpPr>
          <p:spPr>
            <a:xfrm>
              <a:off x="63744" y="1042568"/>
              <a:ext cx="1255688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AC90EDD-AC3C-4C28-8D56-67C76F7B83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416" y="747483"/>
              <a:ext cx="3924221" cy="61555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3400" b="1">
                  <a:solidFill>
                    <a:schemeClr val="bg1"/>
                  </a:solidFill>
                  <a:latin typeface="Helvetica" pitchFamily="2" charset="0"/>
                </a:rPr>
                <a:t>Passport Stamps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EE3B6C4-6ADB-4F9E-AEC2-C7BE2F99BAE5}"/>
                </a:ext>
              </a:extLst>
            </p:cNvPr>
            <p:cNvCxnSpPr>
              <a:cxnSpLocks/>
            </p:cNvCxnSpPr>
            <p:nvPr/>
          </p:nvCxnSpPr>
          <p:spPr>
            <a:xfrm>
              <a:off x="5592896" y="1042568"/>
              <a:ext cx="6599104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11">
            <a:extLst>
              <a:ext uri="{FF2B5EF4-FFF2-40B4-BE49-F238E27FC236}">
                <a16:creationId xmlns:a16="http://schemas.microsoft.com/office/drawing/2014/main" id="{3C23A969-D440-4569-B652-56A4926CFDF7}"/>
              </a:ext>
            </a:extLst>
          </p:cNvPr>
          <p:cNvGrpSpPr>
            <a:grpSpLocks/>
          </p:cNvGrpSpPr>
          <p:nvPr/>
        </p:nvGrpSpPr>
        <p:grpSpPr bwMode="auto">
          <a:xfrm>
            <a:off x="1439863" y="5264150"/>
            <a:ext cx="741362" cy="461963"/>
            <a:chOff x="4061861" y="1214441"/>
            <a:chExt cx="740429" cy="462013"/>
          </a:xfrm>
        </p:grpSpPr>
        <p:grpSp>
          <p:nvGrpSpPr>
            <p:cNvPr id="8" name="Group 12">
              <a:extLst>
                <a:ext uri="{FF2B5EF4-FFF2-40B4-BE49-F238E27FC236}">
                  <a16:creationId xmlns:a16="http://schemas.microsoft.com/office/drawing/2014/main" id="{FBBC5136-07B2-420A-81EA-BBB12A4C1A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3403B76E-C1C8-402B-B419-E870FF0EA53F}"/>
                  </a:ext>
                </a:extLst>
              </p:cNvPr>
              <p:cNvSpPr/>
              <p:nvPr/>
            </p:nvSpPr>
            <p:spPr>
              <a:xfrm>
                <a:off x="5544039" y="1842286"/>
                <a:ext cx="461380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A2C897F-2445-4723-A6F6-2A11F86D27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6"/>
                <a:ext cx="480406" cy="3381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4</a:t>
                </a:r>
              </a:p>
            </p:txBody>
          </p: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5FE260D-BC08-42A6-AD19-6D4C37DF4B1E}"/>
                </a:ext>
              </a:extLst>
            </p:cNvPr>
            <p:cNvCxnSpPr>
              <a:cxnSpLocks/>
            </p:cNvCxnSpPr>
            <p:nvPr/>
          </p:nvCxnSpPr>
          <p:spPr>
            <a:xfrm>
              <a:off x="4410671" y="1444654"/>
              <a:ext cx="39161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6">
            <a:extLst>
              <a:ext uri="{FF2B5EF4-FFF2-40B4-BE49-F238E27FC236}">
                <a16:creationId xmlns:a16="http://schemas.microsoft.com/office/drawing/2014/main" id="{A5D8EDFD-7473-472F-8B85-6D51D53912BC}"/>
              </a:ext>
            </a:extLst>
          </p:cNvPr>
          <p:cNvGrpSpPr>
            <a:grpSpLocks/>
          </p:cNvGrpSpPr>
          <p:nvPr/>
        </p:nvGrpSpPr>
        <p:grpSpPr bwMode="auto">
          <a:xfrm>
            <a:off x="1439863" y="4059238"/>
            <a:ext cx="741362" cy="461962"/>
            <a:chOff x="4061861" y="1214441"/>
            <a:chExt cx="740429" cy="462013"/>
          </a:xfrm>
        </p:grpSpPr>
        <p:grpSp>
          <p:nvGrpSpPr>
            <p:cNvPr id="13" name="Group 17">
              <a:extLst>
                <a:ext uri="{FF2B5EF4-FFF2-40B4-BE49-F238E27FC236}">
                  <a16:creationId xmlns:a16="http://schemas.microsoft.com/office/drawing/2014/main" id="{B1A8A571-1DA7-4A50-A0F7-1964C74522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C07683F6-ABC8-4A8F-B931-A6BF1F32297B}"/>
                  </a:ext>
                </a:extLst>
              </p:cNvPr>
              <p:cNvSpPr/>
              <p:nvPr/>
            </p:nvSpPr>
            <p:spPr>
              <a:xfrm>
                <a:off x="5544039" y="1842286"/>
                <a:ext cx="461380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C6D7724-17F8-425F-86B7-EB43D0CBE9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5"/>
                <a:ext cx="480406" cy="338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3</a:t>
                </a:r>
              </a:p>
            </p:txBody>
          </p: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164E2E5-BED3-489A-8871-D802FE586503}"/>
                </a:ext>
              </a:extLst>
            </p:cNvPr>
            <p:cNvCxnSpPr>
              <a:cxnSpLocks/>
            </p:cNvCxnSpPr>
            <p:nvPr/>
          </p:nvCxnSpPr>
          <p:spPr>
            <a:xfrm>
              <a:off x="4410671" y="1444653"/>
              <a:ext cx="39161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21">
            <a:extLst>
              <a:ext uri="{FF2B5EF4-FFF2-40B4-BE49-F238E27FC236}">
                <a16:creationId xmlns:a16="http://schemas.microsoft.com/office/drawing/2014/main" id="{473294D6-F61C-40B1-92E9-5BB22A595D1F}"/>
              </a:ext>
            </a:extLst>
          </p:cNvPr>
          <p:cNvGrpSpPr>
            <a:grpSpLocks/>
          </p:cNvGrpSpPr>
          <p:nvPr/>
        </p:nvGrpSpPr>
        <p:grpSpPr bwMode="auto">
          <a:xfrm>
            <a:off x="1439863" y="2854325"/>
            <a:ext cx="741362" cy="461963"/>
            <a:chOff x="4061861" y="1214441"/>
            <a:chExt cx="740429" cy="462013"/>
          </a:xfrm>
        </p:grpSpPr>
        <p:grpSp>
          <p:nvGrpSpPr>
            <p:cNvPr id="18" name="Group 22">
              <a:extLst>
                <a:ext uri="{FF2B5EF4-FFF2-40B4-BE49-F238E27FC236}">
                  <a16:creationId xmlns:a16="http://schemas.microsoft.com/office/drawing/2014/main" id="{1A6485B0-B264-4F6B-8EDB-A6933BC619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BC6B2080-47C5-4007-BA84-62A75E547558}"/>
                  </a:ext>
                </a:extLst>
              </p:cNvPr>
              <p:cNvSpPr/>
              <p:nvPr/>
            </p:nvSpPr>
            <p:spPr>
              <a:xfrm>
                <a:off x="5544039" y="1842286"/>
                <a:ext cx="461380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DC6679A-6913-4E8A-964A-A8B115B954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6"/>
                <a:ext cx="480406" cy="3381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2</a:t>
                </a:r>
              </a:p>
            </p:txBody>
          </p:sp>
        </p:grp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701579A-8504-49AE-AAF3-0E5DC939953D}"/>
                </a:ext>
              </a:extLst>
            </p:cNvPr>
            <p:cNvCxnSpPr>
              <a:cxnSpLocks/>
            </p:cNvCxnSpPr>
            <p:nvPr/>
          </p:nvCxnSpPr>
          <p:spPr>
            <a:xfrm>
              <a:off x="4410671" y="1444654"/>
              <a:ext cx="39161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6">
            <a:extLst>
              <a:ext uri="{FF2B5EF4-FFF2-40B4-BE49-F238E27FC236}">
                <a16:creationId xmlns:a16="http://schemas.microsoft.com/office/drawing/2014/main" id="{D6EEAEAB-C0D8-4C52-9078-F8E75F370799}"/>
              </a:ext>
            </a:extLst>
          </p:cNvPr>
          <p:cNvGrpSpPr>
            <a:grpSpLocks/>
          </p:cNvGrpSpPr>
          <p:nvPr/>
        </p:nvGrpSpPr>
        <p:grpSpPr bwMode="auto">
          <a:xfrm>
            <a:off x="1439863" y="1649413"/>
            <a:ext cx="741362" cy="461962"/>
            <a:chOff x="4061861" y="1214441"/>
            <a:chExt cx="740429" cy="462013"/>
          </a:xfrm>
        </p:grpSpPr>
        <p:grpSp>
          <p:nvGrpSpPr>
            <p:cNvPr id="23" name="Group 27">
              <a:extLst>
                <a:ext uri="{FF2B5EF4-FFF2-40B4-BE49-F238E27FC236}">
                  <a16:creationId xmlns:a16="http://schemas.microsoft.com/office/drawing/2014/main" id="{C7396F82-9B09-4714-A360-30DB7A1118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72F301C4-D4E5-4A47-94EB-DCA3BC2FC9CB}"/>
                  </a:ext>
                </a:extLst>
              </p:cNvPr>
              <p:cNvSpPr/>
              <p:nvPr/>
            </p:nvSpPr>
            <p:spPr>
              <a:xfrm>
                <a:off x="5544039" y="1842286"/>
                <a:ext cx="461380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6D11A7E3-E8CD-41FA-9403-4BE00A56FF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5"/>
                <a:ext cx="480406" cy="338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1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101F122-2124-41F6-8FFF-A471C939D5BF}"/>
                </a:ext>
              </a:extLst>
            </p:cNvPr>
            <p:cNvCxnSpPr>
              <a:cxnSpLocks/>
            </p:cNvCxnSpPr>
            <p:nvPr/>
          </p:nvCxnSpPr>
          <p:spPr>
            <a:xfrm>
              <a:off x="4410671" y="1444653"/>
              <a:ext cx="39161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31">
            <a:extLst>
              <a:ext uri="{FF2B5EF4-FFF2-40B4-BE49-F238E27FC236}">
                <a16:creationId xmlns:a16="http://schemas.microsoft.com/office/drawing/2014/main" id="{4F253CE7-A70A-46D4-A068-82563908C2A8}"/>
              </a:ext>
            </a:extLst>
          </p:cNvPr>
          <p:cNvGrpSpPr>
            <a:grpSpLocks/>
          </p:cNvGrpSpPr>
          <p:nvPr/>
        </p:nvGrpSpPr>
        <p:grpSpPr bwMode="auto">
          <a:xfrm>
            <a:off x="5019675" y="5264150"/>
            <a:ext cx="739775" cy="461963"/>
            <a:chOff x="4061861" y="1214441"/>
            <a:chExt cx="740429" cy="462013"/>
          </a:xfrm>
        </p:grpSpPr>
        <p:grpSp>
          <p:nvGrpSpPr>
            <p:cNvPr id="28" name="Group 32">
              <a:extLst>
                <a:ext uri="{FF2B5EF4-FFF2-40B4-BE49-F238E27FC236}">
                  <a16:creationId xmlns:a16="http://schemas.microsoft.com/office/drawing/2014/main" id="{50CB0DC6-2015-46C1-8E0D-1245CBDA5E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BA6BC0EB-E5E8-43CC-BE88-AD14A0F27124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2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8C79F315-861D-4742-A976-4F1E9B73BB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6"/>
                <a:ext cx="481439" cy="3381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8</a:t>
                </a:r>
              </a:p>
            </p:txBody>
          </p:sp>
        </p:grp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BC685E0-8ADA-4537-AB41-8E89D5FA2B64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1" y="1444654"/>
              <a:ext cx="39245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6">
            <a:extLst>
              <a:ext uri="{FF2B5EF4-FFF2-40B4-BE49-F238E27FC236}">
                <a16:creationId xmlns:a16="http://schemas.microsoft.com/office/drawing/2014/main" id="{0BA20B29-2D26-48FB-9EC4-1F202CC30DFB}"/>
              </a:ext>
            </a:extLst>
          </p:cNvPr>
          <p:cNvGrpSpPr>
            <a:grpSpLocks/>
          </p:cNvGrpSpPr>
          <p:nvPr/>
        </p:nvGrpSpPr>
        <p:grpSpPr bwMode="auto">
          <a:xfrm>
            <a:off x="5019675" y="4059238"/>
            <a:ext cx="739775" cy="461962"/>
            <a:chOff x="4061861" y="1214441"/>
            <a:chExt cx="740429" cy="462013"/>
          </a:xfrm>
        </p:grpSpPr>
        <p:grpSp>
          <p:nvGrpSpPr>
            <p:cNvPr id="33" name="Group 37">
              <a:extLst>
                <a:ext uri="{FF2B5EF4-FFF2-40B4-BE49-F238E27FC236}">
                  <a16:creationId xmlns:a16="http://schemas.microsoft.com/office/drawing/2014/main" id="{ACE41CEF-783A-46F7-8B3A-DAB1DD5F55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F118E076-E71C-40AF-A8E0-10C6FF81A089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2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D422C621-D5E7-4463-BBFA-34BCC1A76E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5"/>
                <a:ext cx="481439" cy="338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7</a:t>
                </a:r>
              </a:p>
            </p:txBody>
          </p:sp>
        </p:grp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41AE333-9460-4096-A6A8-EEA1FDDC3E16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1" y="1444653"/>
              <a:ext cx="39245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41">
            <a:extLst>
              <a:ext uri="{FF2B5EF4-FFF2-40B4-BE49-F238E27FC236}">
                <a16:creationId xmlns:a16="http://schemas.microsoft.com/office/drawing/2014/main" id="{6119792A-4630-4A58-BEEA-F700D7C029E7}"/>
              </a:ext>
            </a:extLst>
          </p:cNvPr>
          <p:cNvGrpSpPr>
            <a:grpSpLocks/>
          </p:cNvGrpSpPr>
          <p:nvPr/>
        </p:nvGrpSpPr>
        <p:grpSpPr bwMode="auto">
          <a:xfrm>
            <a:off x="5019675" y="2854325"/>
            <a:ext cx="739775" cy="461963"/>
            <a:chOff x="4061861" y="1214441"/>
            <a:chExt cx="740429" cy="462013"/>
          </a:xfrm>
        </p:grpSpPr>
        <p:grpSp>
          <p:nvGrpSpPr>
            <p:cNvPr id="38" name="Group 42">
              <a:extLst>
                <a:ext uri="{FF2B5EF4-FFF2-40B4-BE49-F238E27FC236}">
                  <a16:creationId xmlns:a16="http://schemas.microsoft.com/office/drawing/2014/main" id="{627FF72F-C4E3-488A-B018-E36D36DEFE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43802B5C-5311-4841-AC0E-1941F256B2C8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2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B78DB3AE-8E91-4584-B33F-88851F548C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6"/>
                <a:ext cx="481439" cy="3381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6</a:t>
                </a:r>
              </a:p>
            </p:txBody>
          </p:sp>
        </p:grp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82C16C0B-8F2B-482B-AF15-6F65643A5A7E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1" y="1444654"/>
              <a:ext cx="39245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6">
            <a:extLst>
              <a:ext uri="{FF2B5EF4-FFF2-40B4-BE49-F238E27FC236}">
                <a16:creationId xmlns:a16="http://schemas.microsoft.com/office/drawing/2014/main" id="{2B3397C5-4D05-45D9-A092-CE5268D2A924}"/>
              </a:ext>
            </a:extLst>
          </p:cNvPr>
          <p:cNvGrpSpPr>
            <a:grpSpLocks/>
          </p:cNvGrpSpPr>
          <p:nvPr/>
        </p:nvGrpSpPr>
        <p:grpSpPr bwMode="auto">
          <a:xfrm>
            <a:off x="5019675" y="1649413"/>
            <a:ext cx="739775" cy="461962"/>
            <a:chOff x="4061861" y="1214441"/>
            <a:chExt cx="740429" cy="462013"/>
          </a:xfrm>
        </p:grpSpPr>
        <p:grpSp>
          <p:nvGrpSpPr>
            <p:cNvPr id="43" name="Group 47">
              <a:extLst>
                <a:ext uri="{FF2B5EF4-FFF2-40B4-BE49-F238E27FC236}">
                  <a16:creationId xmlns:a16="http://schemas.microsoft.com/office/drawing/2014/main" id="{A27F99B4-3F5C-4B3F-819F-5F83DA3841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95B411C0-DDCC-412A-833C-71B5E6080387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2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6D3E7359-8677-4A8E-B3CC-7D87BFAE04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5"/>
                <a:ext cx="481439" cy="338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5</a:t>
                </a:r>
              </a:p>
            </p:txBody>
          </p:sp>
        </p:grp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2F54D10-D802-44F2-A7B3-536127B89B99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1" y="1444653"/>
              <a:ext cx="39245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51">
            <a:extLst>
              <a:ext uri="{FF2B5EF4-FFF2-40B4-BE49-F238E27FC236}">
                <a16:creationId xmlns:a16="http://schemas.microsoft.com/office/drawing/2014/main" id="{617359A2-5A1D-4837-8453-E913E1C8F7B2}"/>
              </a:ext>
            </a:extLst>
          </p:cNvPr>
          <p:cNvGrpSpPr>
            <a:grpSpLocks/>
          </p:cNvGrpSpPr>
          <p:nvPr/>
        </p:nvGrpSpPr>
        <p:grpSpPr bwMode="auto">
          <a:xfrm>
            <a:off x="8621713" y="5264150"/>
            <a:ext cx="739775" cy="461963"/>
            <a:chOff x="4061861" y="1214441"/>
            <a:chExt cx="740429" cy="462013"/>
          </a:xfrm>
        </p:grpSpPr>
        <p:grpSp>
          <p:nvGrpSpPr>
            <p:cNvPr id="48" name="Group 52">
              <a:extLst>
                <a:ext uri="{FF2B5EF4-FFF2-40B4-BE49-F238E27FC236}">
                  <a16:creationId xmlns:a16="http://schemas.microsoft.com/office/drawing/2014/main" id="{1A68EE59-E22D-4EDB-A883-F277B63381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2FE00645-540C-4DA2-945A-BBC0162F416E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1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228EC381-D3ED-4617-8D63-FFF65F72F0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6"/>
                <a:ext cx="481438" cy="3381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12</a:t>
                </a:r>
              </a:p>
            </p:txBody>
          </p: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03102DF-06C0-41AA-A1B3-2ED8C04CA518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0" y="1444654"/>
              <a:ext cx="392460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6">
            <a:extLst>
              <a:ext uri="{FF2B5EF4-FFF2-40B4-BE49-F238E27FC236}">
                <a16:creationId xmlns:a16="http://schemas.microsoft.com/office/drawing/2014/main" id="{6907DDC9-BD71-48B5-9325-2515559DCB18}"/>
              </a:ext>
            </a:extLst>
          </p:cNvPr>
          <p:cNvGrpSpPr>
            <a:grpSpLocks/>
          </p:cNvGrpSpPr>
          <p:nvPr/>
        </p:nvGrpSpPr>
        <p:grpSpPr bwMode="auto">
          <a:xfrm>
            <a:off x="8621713" y="4059238"/>
            <a:ext cx="739775" cy="461962"/>
            <a:chOff x="4061861" y="1214441"/>
            <a:chExt cx="740429" cy="462013"/>
          </a:xfrm>
        </p:grpSpPr>
        <p:grpSp>
          <p:nvGrpSpPr>
            <p:cNvPr id="53" name="Group 57">
              <a:extLst>
                <a:ext uri="{FF2B5EF4-FFF2-40B4-BE49-F238E27FC236}">
                  <a16:creationId xmlns:a16="http://schemas.microsoft.com/office/drawing/2014/main" id="{F1C110A3-CE34-45FB-89ED-698BE91E46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2BDC5398-C121-40ED-9D69-582D38A9C69C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1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74A86D16-291E-4733-80AC-EC6B949860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5"/>
                <a:ext cx="481438" cy="338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11</a:t>
                </a:r>
              </a:p>
            </p:txBody>
          </p:sp>
        </p:grp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A101EEC8-568B-4D32-97FD-E3C2CC6B4713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0" y="1444653"/>
              <a:ext cx="392460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61">
            <a:extLst>
              <a:ext uri="{FF2B5EF4-FFF2-40B4-BE49-F238E27FC236}">
                <a16:creationId xmlns:a16="http://schemas.microsoft.com/office/drawing/2014/main" id="{5123C2BE-6286-484E-90B7-061286B94F51}"/>
              </a:ext>
            </a:extLst>
          </p:cNvPr>
          <p:cNvGrpSpPr>
            <a:grpSpLocks/>
          </p:cNvGrpSpPr>
          <p:nvPr/>
        </p:nvGrpSpPr>
        <p:grpSpPr bwMode="auto">
          <a:xfrm>
            <a:off x="8621713" y="2854325"/>
            <a:ext cx="739775" cy="461963"/>
            <a:chOff x="4061861" y="1214441"/>
            <a:chExt cx="740429" cy="462013"/>
          </a:xfrm>
        </p:grpSpPr>
        <p:grpSp>
          <p:nvGrpSpPr>
            <p:cNvPr id="58" name="Group 62">
              <a:extLst>
                <a:ext uri="{FF2B5EF4-FFF2-40B4-BE49-F238E27FC236}">
                  <a16:creationId xmlns:a16="http://schemas.microsoft.com/office/drawing/2014/main" id="{07A06E83-C927-46D1-9F11-D8B0D128B6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53B9AD1D-60ED-418B-8776-6F552B595C77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1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39E76E4F-89DC-485C-8D9D-498DC6616B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6"/>
                <a:ext cx="481438" cy="3381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10</a:t>
                </a:r>
              </a:p>
            </p:txBody>
          </p:sp>
        </p:grp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C95D0AE6-7D04-43E4-ABF5-6D40B73DBCFC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0" y="1444654"/>
              <a:ext cx="392460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6">
            <a:extLst>
              <a:ext uri="{FF2B5EF4-FFF2-40B4-BE49-F238E27FC236}">
                <a16:creationId xmlns:a16="http://schemas.microsoft.com/office/drawing/2014/main" id="{D6BD6C4F-86F5-4899-A357-9A54D7C1623A}"/>
              </a:ext>
            </a:extLst>
          </p:cNvPr>
          <p:cNvGrpSpPr>
            <a:grpSpLocks/>
          </p:cNvGrpSpPr>
          <p:nvPr/>
        </p:nvGrpSpPr>
        <p:grpSpPr bwMode="auto">
          <a:xfrm>
            <a:off x="8621713" y="1649413"/>
            <a:ext cx="739775" cy="461962"/>
            <a:chOff x="4061861" y="1214441"/>
            <a:chExt cx="740429" cy="462013"/>
          </a:xfrm>
        </p:grpSpPr>
        <p:grpSp>
          <p:nvGrpSpPr>
            <p:cNvPr id="63" name="Group 67">
              <a:extLst>
                <a:ext uri="{FF2B5EF4-FFF2-40B4-BE49-F238E27FC236}">
                  <a16:creationId xmlns:a16="http://schemas.microsoft.com/office/drawing/2014/main" id="{8870722D-9584-4086-81C0-7E3D0A1804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9BD606B9-E30D-4A4F-94D1-5CDE920CB16E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1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EAF473CC-DB0D-44F5-8EB3-EC75192130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5"/>
                <a:ext cx="481438" cy="338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9</a:t>
                </a:r>
              </a:p>
            </p:txBody>
          </p:sp>
        </p:grp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5408064-862E-4986-A6D9-EE71C9A5B440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0" y="1444653"/>
              <a:ext cx="392460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Footer Placeholder 4">
            <a:extLst>
              <a:ext uri="{FF2B5EF4-FFF2-40B4-BE49-F238E27FC236}">
                <a16:creationId xmlns:a16="http://schemas.microsoft.com/office/drawing/2014/main" id="{CD54D1D8-D2FE-4CF9-93AA-4902D5A906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1313" y="6200775"/>
            <a:ext cx="1497012" cy="365125"/>
          </a:xfrm>
        </p:spPr>
        <p:txBody>
          <a:bodyPr/>
          <a:lstStyle>
            <a:lvl1pPr algn="l">
              <a:defRPr sz="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Oxford University Press</a:t>
            </a:r>
          </a:p>
        </p:txBody>
      </p:sp>
      <p:sp>
        <p:nvSpPr>
          <p:cNvPr id="68" name="Slide Number Placeholder 5">
            <a:extLst>
              <a:ext uri="{FF2B5EF4-FFF2-40B4-BE49-F238E27FC236}">
                <a16:creationId xmlns:a16="http://schemas.microsoft.com/office/drawing/2014/main" id="{4A6E1B77-E4D7-4E8D-B308-2A7DAE9625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809288" y="6210300"/>
            <a:ext cx="1041400" cy="365125"/>
          </a:xfrm>
        </p:spPr>
        <p:txBody>
          <a:bodyPr/>
          <a:lstStyle>
            <a:lvl1pPr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altLang="en-US"/>
              <a:t>©2021  |  </a:t>
            </a:r>
            <a:fld id="{41E4E788-53C4-4D42-A17D-7BBAD37F1E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803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-jour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ECD3877-AE97-4215-994F-8B1200AF19D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rgbClr val="E9EBEE"/>
              </a:gs>
              <a:gs pos="0">
                <a:srgbClr val="EAF8F5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22">
            <a:extLst>
              <a:ext uri="{FF2B5EF4-FFF2-40B4-BE49-F238E27FC236}">
                <a16:creationId xmlns:a16="http://schemas.microsoft.com/office/drawing/2014/main" id="{B231B630-60DE-4434-869C-DD64211C31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3213" y="673100"/>
            <a:ext cx="1058863" cy="9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>
            <a:extLst>
              <a:ext uri="{FF2B5EF4-FFF2-40B4-BE49-F238E27FC236}">
                <a16:creationId xmlns:a16="http://schemas.microsoft.com/office/drawing/2014/main" id="{67F77844-6766-452E-9519-CBE92898EB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488" y="1470025"/>
            <a:ext cx="4035425" cy="403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390" y="361310"/>
            <a:ext cx="7159373" cy="734220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26354A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786" y="1429136"/>
            <a:ext cx="10515600" cy="4351338"/>
          </a:xfrm>
        </p:spPr>
        <p:txBody>
          <a:bodyPr/>
          <a:lstStyle>
            <a:lvl1pPr>
              <a:defRPr>
                <a:solidFill>
                  <a:srgbClr val="26354A"/>
                </a:solidFill>
                <a:latin typeface="Helvetica" pitchFamily="2" charset="0"/>
              </a:defRPr>
            </a:lvl1pPr>
            <a:lvl2pPr>
              <a:defRPr>
                <a:solidFill>
                  <a:srgbClr val="26354A"/>
                </a:solidFill>
                <a:latin typeface="Helvetica" pitchFamily="2" charset="0"/>
              </a:defRPr>
            </a:lvl2pPr>
            <a:lvl3pPr>
              <a:defRPr>
                <a:solidFill>
                  <a:srgbClr val="26354A"/>
                </a:solidFill>
                <a:latin typeface="Helvetica" pitchFamily="2" charset="0"/>
              </a:defRPr>
            </a:lvl3pPr>
            <a:lvl4pPr>
              <a:defRPr>
                <a:solidFill>
                  <a:srgbClr val="26354A"/>
                </a:solidFill>
                <a:latin typeface="Helvetica" pitchFamily="2" charset="0"/>
              </a:defRPr>
            </a:lvl4pPr>
            <a:lvl5pPr>
              <a:defRPr>
                <a:solidFill>
                  <a:srgbClr val="26354A"/>
                </a:solidFill>
                <a:latin typeface="Helvetica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C2D1BFB-458D-4F26-8D6C-1BDBEF1F01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1313" y="6200775"/>
            <a:ext cx="1497012" cy="365125"/>
          </a:xfrm>
        </p:spPr>
        <p:txBody>
          <a:bodyPr/>
          <a:lstStyle>
            <a:lvl1pPr algn="l">
              <a:defRPr sz="800" b="1">
                <a:solidFill>
                  <a:srgbClr val="26354A"/>
                </a:solidFill>
              </a:defRPr>
            </a:lvl1pPr>
          </a:lstStyle>
          <a:p>
            <a:pPr>
              <a:defRPr/>
            </a:pPr>
            <a:r>
              <a:rPr lang="en-US"/>
              <a:t>Oxford University Press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FF3867E-3A29-485F-BA97-170CBC6B73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809288" y="6210300"/>
            <a:ext cx="1041400" cy="365125"/>
          </a:xfrm>
        </p:spPr>
        <p:txBody>
          <a:bodyPr/>
          <a:lstStyle>
            <a:lvl1pPr>
              <a:defRPr sz="800" b="1">
                <a:solidFill>
                  <a:srgbClr val="26354A"/>
                </a:solidFill>
              </a:defRPr>
            </a:lvl1pPr>
          </a:lstStyle>
          <a:p>
            <a:r>
              <a:rPr lang="en-US" altLang="en-US"/>
              <a:t>©2021  |  </a:t>
            </a:r>
            <a:fld id="{E78A01C1-41BC-4E0F-A672-A2405F759D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73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nterior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608DD7D-0E05-4697-A9E8-C6BCEB0059E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rgbClr val="E9EBEE"/>
              </a:gs>
              <a:gs pos="0">
                <a:srgbClr val="EAF8F5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4715F84-F318-4677-9620-B69383926C85}"/>
              </a:ext>
            </a:extLst>
          </p:cNvPr>
          <p:cNvSpPr txBox="1">
            <a:spLocks/>
          </p:cNvSpPr>
          <p:nvPr userDrawn="1"/>
        </p:nvSpPr>
        <p:spPr>
          <a:xfrm>
            <a:off x="341313" y="6200775"/>
            <a:ext cx="1497012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800" b="1" kern="1200">
                <a:solidFill>
                  <a:srgbClr val="26354A"/>
                </a:solidFill>
                <a:latin typeface="Helvetica" pitchFamily="2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Oxford University Press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CAD4884-0920-4AE7-968E-44AAEF750AB1}"/>
              </a:ext>
            </a:extLst>
          </p:cNvPr>
          <p:cNvSpPr txBox="1">
            <a:spLocks/>
          </p:cNvSpPr>
          <p:nvPr userDrawn="1"/>
        </p:nvSpPr>
        <p:spPr>
          <a:xfrm>
            <a:off x="10809288" y="6210300"/>
            <a:ext cx="10414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US" altLang="en-US" sz="800" b="1">
                <a:solidFill>
                  <a:srgbClr val="26354A"/>
                </a:solidFill>
                <a:latin typeface="Helvetica" panose="020B0604020202020204" pitchFamily="34" charset="0"/>
              </a:rPr>
              <a:t>©2021  |  </a:t>
            </a:r>
            <a:fld id="{685AD497-96FE-44AA-8EFD-B617582371A1}" type="slidenum">
              <a:rPr lang="en-US" altLang="en-US" sz="800" b="1">
                <a:solidFill>
                  <a:srgbClr val="26354A"/>
                </a:solidFill>
                <a:latin typeface="Helvetica" panose="020B0604020202020204" pitchFamily="34" charset="0"/>
              </a:rPr>
              <a:pPr algn="r" eaLnBrk="1" hangingPunct="1"/>
              <a:t>‹#›</a:t>
            </a:fld>
            <a:endParaRPr lang="en-US" altLang="en-US" sz="800" b="1">
              <a:solidFill>
                <a:srgbClr val="26354A"/>
              </a:solidFill>
              <a:latin typeface="Helvetica" panose="020B0604020202020204" pitchFamily="34" charset="0"/>
            </a:endParaRPr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C01FBDF3-86E5-4FD8-A965-DCE2468E95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800" y="6338888"/>
            <a:ext cx="88534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4E1C7A78-6B99-43E9-8A6D-26341BD82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29E85-A894-4C28-BE40-C413BD132E53}" type="datetimeFigureOut">
              <a:rPr lang="en-US"/>
              <a:pPr>
                <a:defRPr/>
              </a:pPr>
              <a:t>7/29/2021</a:t>
            </a:fld>
            <a:endParaRPr lang="en-US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AACDC34-3B3D-4490-A44F-1075A56BC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9701348E-240F-478E-9FD6-E5EE86F59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6D8A8-83CA-435C-8246-69A92E8143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81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BDB1F-1A5C-40ED-89F0-9A41656A9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1A74F-FD16-47BE-A6A2-CE590496E22E}" type="datetimeFigureOut">
              <a:rPr lang="en-US"/>
              <a:pPr>
                <a:defRPr/>
              </a:pPr>
              <a:t>7/29/2021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B11F2-0AB1-4178-B9B3-6F1EDA108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BD345-F20E-4585-ADB5-31FAAE103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C11FA-BA0A-47A5-A383-2BFAB4CE05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375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5612B65-48DC-4F51-BDC9-07E7596A3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90AE2-AAD3-4855-B89A-4B0AF2883A73}" type="datetimeFigureOut">
              <a:rPr lang="en-US"/>
              <a:pPr>
                <a:defRPr/>
              </a:pPr>
              <a:t>7/29/2021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FD035DC-FE47-4662-9EAF-3F570E27E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EEFECED-E8A1-4D63-9D9D-F37AFA659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C47DA-49B2-4B31-B554-1833D2B70B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022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34DA771-40B6-490C-B71A-3A8C03ED9B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73A50CB-6258-4012-A104-8B4B432823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B9093-AA24-415D-BD31-A19890CFBE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pPr>
              <a:defRPr/>
            </a:pPr>
            <a:fld id="{F354F765-D9B3-43D0-9351-D5794DF364DB}" type="datetimeFigureOut">
              <a:rPr lang="en-US"/>
              <a:pPr>
                <a:defRPr/>
              </a:pPr>
              <a:t>7/29/2021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18A40-60A3-4E41-B2A7-CD1DD65986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6AB02-2C70-4F8C-85B7-356A36B33F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Helvetica" panose="020B0604020202020204" pitchFamily="34" charset="0"/>
              </a:defRPr>
            </a:lvl1pPr>
          </a:lstStyle>
          <a:p>
            <a:fld id="{D9CDFAC5-0C77-4EB3-A3D5-9CC67947BA1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2" r:id="rId5"/>
    <p:sldLayoutId id="2147483913" r:id="rId6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C87E22A-22FE-4335-940A-129146C16A2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FFE7"/>
              </a:gs>
              <a:gs pos="100000">
                <a:srgbClr val="C0E9E1"/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6147" name="Group 2">
            <a:extLst>
              <a:ext uri="{FF2B5EF4-FFF2-40B4-BE49-F238E27FC236}">
                <a16:creationId xmlns:a16="http://schemas.microsoft.com/office/drawing/2014/main" id="{5C820D09-C84B-4FED-BF5C-FA1EB2B9B9D0}"/>
              </a:ext>
            </a:extLst>
          </p:cNvPr>
          <p:cNvGrpSpPr>
            <a:grpSpLocks/>
          </p:cNvGrpSpPr>
          <p:nvPr/>
        </p:nvGrpSpPr>
        <p:grpSpPr bwMode="auto">
          <a:xfrm>
            <a:off x="788988" y="6178552"/>
            <a:ext cx="10680728" cy="370529"/>
            <a:chOff x="789342" y="6088030"/>
            <a:chExt cx="10680968" cy="370874"/>
          </a:xfrm>
        </p:grpSpPr>
        <p:pic>
          <p:nvPicPr>
            <p:cNvPr id="6160" name="Picture 11">
              <a:extLst>
                <a:ext uri="{FF2B5EF4-FFF2-40B4-BE49-F238E27FC236}">
                  <a16:creationId xmlns:a16="http://schemas.microsoft.com/office/drawing/2014/main" id="{CA61DACD-699B-454B-A587-B153E42767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9342" y="6088030"/>
              <a:ext cx="930101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61" name="Rectangle 16">
              <a:extLst>
                <a:ext uri="{FF2B5EF4-FFF2-40B4-BE49-F238E27FC236}">
                  <a16:creationId xmlns:a16="http://schemas.microsoft.com/office/drawing/2014/main" id="{82C43A90-3103-49BC-A627-0EC24FBA8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79459" y="6243259"/>
              <a:ext cx="490851" cy="215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800" b="1" dirty="0">
                  <a:solidFill>
                    <a:srgbClr val="26344A"/>
                  </a:solidFill>
                </a:rPr>
                <a:t>©2022</a:t>
              </a:r>
            </a:p>
          </p:txBody>
        </p:sp>
      </p:grpSp>
      <p:grpSp>
        <p:nvGrpSpPr>
          <p:cNvPr id="6148" name="Group 7">
            <a:extLst>
              <a:ext uri="{FF2B5EF4-FFF2-40B4-BE49-F238E27FC236}">
                <a16:creationId xmlns:a16="http://schemas.microsoft.com/office/drawing/2014/main" id="{CF8BF105-3EE0-42AA-A30B-4249E8EA3A99}"/>
              </a:ext>
            </a:extLst>
          </p:cNvPr>
          <p:cNvGrpSpPr>
            <a:grpSpLocks/>
          </p:cNvGrpSpPr>
          <p:nvPr/>
        </p:nvGrpSpPr>
        <p:grpSpPr bwMode="auto">
          <a:xfrm>
            <a:off x="1084263" y="2092325"/>
            <a:ext cx="10023475" cy="2506663"/>
            <a:chOff x="954541" y="1696405"/>
            <a:chExt cx="10024918" cy="2506166"/>
          </a:xfrm>
        </p:grpSpPr>
        <p:pic>
          <p:nvPicPr>
            <p:cNvPr id="6158" name="Picture 4">
              <a:extLst>
                <a:ext uri="{FF2B5EF4-FFF2-40B4-BE49-F238E27FC236}">
                  <a16:creationId xmlns:a16="http://schemas.microsoft.com/office/drawing/2014/main" id="{F5865EBF-1996-4E9B-A75B-E280A00D5B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5844" y="1902681"/>
              <a:ext cx="2093615" cy="2093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9" name="Picture 6">
              <a:extLst>
                <a:ext uri="{FF2B5EF4-FFF2-40B4-BE49-F238E27FC236}">
                  <a16:creationId xmlns:a16="http://schemas.microsoft.com/office/drawing/2014/main" id="{2F7055DD-26F5-4448-8C6C-0572C2E099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4541" y="1696405"/>
              <a:ext cx="2506166" cy="2506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149" name="Picture 2">
            <a:extLst>
              <a:ext uri="{FF2B5EF4-FFF2-40B4-BE49-F238E27FC236}">
                <a16:creationId xmlns:a16="http://schemas.microsoft.com/office/drawing/2014/main" id="{03767E22-14DC-4F33-9DBA-7F8032E8A0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725" y="1200150"/>
            <a:ext cx="8464550" cy="429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50" name="Group 1">
            <a:extLst>
              <a:ext uri="{FF2B5EF4-FFF2-40B4-BE49-F238E27FC236}">
                <a16:creationId xmlns:a16="http://schemas.microsoft.com/office/drawing/2014/main" id="{4AB3A2B8-3F60-4ADB-9977-18C0753B072C}"/>
              </a:ext>
            </a:extLst>
          </p:cNvPr>
          <p:cNvGrpSpPr>
            <a:grpSpLocks/>
          </p:cNvGrpSpPr>
          <p:nvPr/>
        </p:nvGrpSpPr>
        <p:grpSpPr bwMode="auto">
          <a:xfrm>
            <a:off x="4268788" y="688975"/>
            <a:ext cx="3654425" cy="5178425"/>
            <a:chOff x="4435556" y="860155"/>
            <a:chExt cx="3656012" cy="5178967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5C6B20CD-F70A-4DE6-8B3D-02E6E5115D93}"/>
                </a:ext>
              </a:extLst>
            </p:cNvPr>
            <p:cNvSpPr/>
            <p:nvPr/>
          </p:nvSpPr>
          <p:spPr bwMode="auto">
            <a:xfrm>
              <a:off x="4435556" y="860155"/>
              <a:ext cx="3656012" cy="5178967"/>
            </a:xfrm>
            <a:prstGeom prst="roundRect">
              <a:avLst>
                <a:gd name="adj" fmla="val 2054"/>
              </a:avLst>
            </a:prstGeom>
            <a:solidFill>
              <a:srgbClr val="2635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153" name="Picture 16">
              <a:extLst>
                <a:ext uri="{FF2B5EF4-FFF2-40B4-BE49-F238E27FC236}">
                  <a16:creationId xmlns:a16="http://schemas.microsoft.com/office/drawing/2014/main" id="{CF1A0449-1E4F-4850-933D-4FB926C617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4298" y="2924467"/>
              <a:ext cx="1458528" cy="1458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154" name="Group 10">
              <a:extLst>
                <a:ext uri="{FF2B5EF4-FFF2-40B4-BE49-F238E27FC236}">
                  <a16:creationId xmlns:a16="http://schemas.microsoft.com/office/drawing/2014/main" id="{00726E3B-2136-4332-BB51-0001718B1F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06277" y="1759817"/>
              <a:ext cx="2314576" cy="3238688"/>
              <a:chOff x="4939273" y="1759328"/>
              <a:chExt cx="2313454" cy="3239449"/>
            </a:xfrm>
          </p:grpSpPr>
          <p:sp>
            <p:nvSpPr>
              <p:cNvPr id="6155" name="Rectangle 5">
                <a:extLst>
                  <a:ext uri="{FF2B5EF4-FFF2-40B4-BE49-F238E27FC236}">
                    <a16:creationId xmlns:a16="http://schemas.microsoft.com/office/drawing/2014/main" id="{DB2CFB63-0132-4320-974B-D65FDBB445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39273" y="1759328"/>
                <a:ext cx="231345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chemeClr val="bg1"/>
                    </a:solidFill>
                  </a:rPr>
                  <a:t>Intercultural Student</a:t>
                </a:r>
                <a:endParaRPr lang="en-US" altLang="en-US" sz="1800">
                  <a:latin typeface="Calibri" panose="020F0502020204030204" pitchFamily="34" charset="0"/>
                </a:endParaRPr>
              </a:p>
            </p:txBody>
          </p:sp>
          <p:sp>
            <p:nvSpPr>
              <p:cNvPr id="6156" name="Rectangle 6">
                <a:extLst>
                  <a:ext uri="{FF2B5EF4-FFF2-40B4-BE49-F238E27FC236}">
                    <a16:creationId xmlns:a16="http://schemas.microsoft.com/office/drawing/2014/main" id="{B86B84AB-33A3-40D9-B084-AB96CAEF59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62045" y="2128660"/>
                <a:ext cx="1267912" cy="5541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3000">
                    <a:solidFill>
                      <a:srgbClr val="31ADE7"/>
                    </a:solidFill>
                  </a:rPr>
                  <a:t>TOUR</a:t>
                </a:r>
              </a:p>
            </p:txBody>
          </p:sp>
          <p:sp>
            <p:nvSpPr>
              <p:cNvPr id="6157" name="Rectangle 7">
                <a:extLst>
                  <a:ext uri="{FF2B5EF4-FFF2-40B4-BE49-F238E27FC236}">
                    <a16:creationId xmlns:a16="http://schemas.microsoft.com/office/drawing/2014/main" id="{F1A55313-5ED5-4FC4-BAB3-FFE002D8E2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0195" y="4721684"/>
                <a:ext cx="2071616" cy="2770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solidFill>
                      <a:schemeClr val="bg1"/>
                    </a:solidFill>
                  </a:rPr>
                  <a:t>Your adventure continues…</a:t>
                </a:r>
                <a:endParaRPr lang="en-US" altLang="en-US" sz="1200">
                  <a:latin typeface="Calibri" panose="020F0502020204030204" pitchFamily="34" charset="0"/>
                </a:endParaRPr>
              </a:p>
            </p:txBody>
          </p:sp>
        </p:grpSp>
      </p:grpSp>
      <p:pic>
        <p:nvPicPr>
          <p:cNvPr id="6151" name="Picture 13">
            <a:extLst>
              <a:ext uri="{FF2B5EF4-FFF2-40B4-BE49-F238E27FC236}">
                <a16:creationId xmlns:a16="http://schemas.microsoft.com/office/drawing/2014/main" id="{F0AC9A19-EF3B-4DA8-8D24-D027C03E5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0" y="4943475"/>
            <a:ext cx="1163638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FC61C2F-6AB7-47A0-8146-15119FA163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8473BB2-2212-41A6-92AC-07E7D23F5B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3">
            <a:extLst>
              <a:ext uri="{FF2B5EF4-FFF2-40B4-BE49-F238E27FC236}">
                <a16:creationId xmlns:a16="http://schemas.microsoft.com/office/drawing/2014/main" id="{FF695D26-C688-4B28-90B5-C4E4A8C3425C}"/>
              </a:ext>
            </a:extLst>
          </p:cNvPr>
          <p:cNvGrpSpPr>
            <a:grpSpLocks/>
          </p:cNvGrpSpPr>
          <p:nvPr/>
        </p:nvGrpSpPr>
        <p:grpSpPr bwMode="auto">
          <a:xfrm>
            <a:off x="600075" y="1255713"/>
            <a:ext cx="8682038" cy="4500562"/>
            <a:chOff x="600288" y="1255570"/>
            <a:chExt cx="8682245" cy="4500753"/>
          </a:xfrm>
        </p:grpSpPr>
        <p:pic>
          <p:nvPicPr>
            <p:cNvPr id="15416" name="Picture 2">
              <a:extLst>
                <a:ext uri="{FF2B5EF4-FFF2-40B4-BE49-F238E27FC236}">
                  <a16:creationId xmlns:a16="http://schemas.microsoft.com/office/drawing/2014/main" id="{199B9869-420C-444D-B2FF-F3097DA0B1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288" y="1255570"/>
              <a:ext cx="8682245" cy="109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17" name="Picture 104">
              <a:extLst>
                <a:ext uri="{FF2B5EF4-FFF2-40B4-BE49-F238E27FC236}">
                  <a16:creationId xmlns:a16="http://schemas.microsoft.com/office/drawing/2014/main" id="{84819B43-1634-4EAC-ADAF-432AB15956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288" y="5646595"/>
              <a:ext cx="8682245" cy="109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63" name="Group 12">
            <a:extLst>
              <a:ext uri="{FF2B5EF4-FFF2-40B4-BE49-F238E27FC236}">
                <a16:creationId xmlns:a16="http://schemas.microsoft.com/office/drawing/2014/main" id="{0474EA44-EAC9-42B1-B573-5EF8D65944FA}"/>
              </a:ext>
            </a:extLst>
          </p:cNvPr>
          <p:cNvGrpSpPr>
            <a:grpSpLocks/>
          </p:cNvGrpSpPr>
          <p:nvPr/>
        </p:nvGrpSpPr>
        <p:grpSpPr bwMode="auto">
          <a:xfrm>
            <a:off x="944563" y="1873250"/>
            <a:ext cx="1951037" cy="3287713"/>
            <a:chOff x="1175968" y="2016422"/>
            <a:chExt cx="1950491" cy="3288073"/>
          </a:xfrm>
        </p:grpSpPr>
        <p:sp>
          <p:nvSpPr>
            <p:cNvPr id="15411" name="Rectangle 5">
              <a:extLst>
                <a:ext uri="{FF2B5EF4-FFF2-40B4-BE49-F238E27FC236}">
                  <a16:creationId xmlns:a16="http://schemas.microsoft.com/office/drawing/2014/main" id="{F4FA79CB-5674-4D22-8C41-31F07E38DA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1473" y="2571025"/>
              <a:ext cx="1479478" cy="369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31ADE7"/>
                  </a:solidFill>
                </a:rPr>
                <a:t>CHAPTER 2</a:t>
              </a:r>
            </a:p>
          </p:txBody>
        </p:sp>
        <p:sp>
          <p:nvSpPr>
            <p:cNvPr id="15412" name="Rectangle 6">
              <a:extLst>
                <a:ext uri="{FF2B5EF4-FFF2-40B4-BE49-F238E27FC236}">
                  <a16:creationId xmlns:a16="http://schemas.microsoft.com/office/drawing/2014/main" id="{9795267D-4D2B-4E49-AB50-37858649FB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5968" y="2016422"/>
              <a:ext cx="1950491" cy="6156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3400">
                  <a:solidFill>
                    <a:schemeClr val="bg1"/>
                  </a:solidFill>
                </a:rPr>
                <a:t>Checklist</a:t>
              </a:r>
            </a:p>
          </p:txBody>
        </p:sp>
        <p:sp>
          <p:nvSpPr>
            <p:cNvPr id="15413" name="Rectangle 7">
              <a:extLst>
                <a:ext uri="{FF2B5EF4-FFF2-40B4-BE49-F238E27FC236}">
                  <a16:creationId xmlns:a16="http://schemas.microsoft.com/office/drawing/2014/main" id="{BB5CCC98-F49B-4A51-9095-A574B0B4D2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4004" y="4935127"/>
              <a:ext cx="834417" cy="369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31ADE7"/>
                  </a:solidFill>
                </a:rPr>
                <a:t>TOUR</a:t>
              </a:r>
            </a:p>
          </p:txBody>
        </p:sp>
        <p:sp>
          <p:nvSpPr>
            <p:cNvPr id="15414" name="Rectangle 9">
              <a:extLst>
                <a:ext uri="{FF2B5EF4-FFF2-40B4-BE49-F238E27FC236}">
                  <a16:creationId xmlns:a16="http://schemas.microsoft.com/office/drawing/2014/main" id="{24BB13D5-F25C-4246-9545-DBF72E2EE0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1018" y="4264726"/>
              <a:ext cx="142039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Intercultural Student</a:t>
              </a:r>
            </a:p>
          </p:txBody>
        </p:sp>
        <p:pic>
          <p:nvPicPr>
            <p:cNvPr id="15415" name="Picture 11">
              <a:extLst>
                <a:ext uri="{FF2B5EF4-FFF2-40B4-BE49-F238E27FC236}">
                  <a16:creationId xmlns:a16="http://schemas.microsoft.com/office/drawing/2014/main" id="{C8D94857-493A-4152-9B97-9788056F30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5887" y="3117223"/>
              <a:ext cx="1010653" cy="1010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364" name="Footer Placeholder 4">
            <a:extLst>
              <a:ext uri="{FF2B5EF4-FFF2-40B4-BE49-F238E27FC236}">
                <a16:creationId xmlns:a16="http://schemas.microsoft.com/office/drawing/2014/main" id="{46C2F4CE-762B-403A-A427-E5BD852AA73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chemeClr val="bg1"/>
                </a:solidFill>
              </a:rPr>
              <a:t>Oxford University Press</a:t>
            </a:r>
          </a:p>
        </p:txBody>
      </p:sp>
      <p:sp>
        <p:nvSpPr>
          <p:cNvPr id="15365" name="Slide Number Placeholder 5">
            <a:extLst>
              <a:ext uri="{FF2B5EF4-FFF2-40B4-BE49-F238E27FC236}">
                <a16:creationId xmlns:a16="http://schemas.microsoft.com/office/drawing/2014/main" id="{6669FF52-D6EE-4D4F-9258-59AA2A2AED8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bg1"/>
                </a:solidFill>
              </a:rPr>
              <a:t>©2022  |  </a:t>
            </a:r>
            <a:fld id="{D25B6AA7-7B0D-4FCF-BAA7-8B47EDDD617A}" type="slidenum">
              <a:rPr lang="en-US" altLang="en-US" sz="800">
                <a:solidFill>
                  <a:schemeClr val="bg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1036711D-0FEA-4CE0-B3B4-516526F1B44C}"/>
              </a:ext>
            </a:extLst>
          </p:cNvPr>
          <p:cNvSpPr/>
          <p:nvPr/>
        </p:nvSpPr>
        <p:spPr>
          <a:xfrm>
            <a:off x="3659188" y="714375"/>
            <a:ext cx="8191500" cy="5527675"/>
          </a:xfrm>
          <a:prstGeom prst="roundRect">
            <a:avLst>
              <a:gd name="adj" fmla="val 205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?of</a:t>
            </a:r>
          </a:p>
        </p:txBody>
      </p:sp>
      <p:grpSp>
        <p:nvGrpSpPr>
          <p:cNvPr id="15367" name="Group 5">
            <a:extLst>
              <a:ext uri="{FF2B5EF4-FFF2-40B4-BE49-F238E27FC236}">
                <a16:creationId xmlns:a16="http://schemas.microsoft.com/office/drawing/2014/main" id="{7769BDC4-AA5D-4DCF-8778-2D7C2609A6E7}"/>
              </a:ext>
            </a:extLst>
          </p:cNvPr>
          <p:cNvGrpSpPr>
            <a:grpSpLocks/>
          </p:cNvGrpSpPr>
          <p:nvPr/>
        </p:nvGrpSpPr>
        <p:grpSpPr bwMode="auto">
          <a:xfrm>
            <a:off x="7777163" y="352425"/>
            <a:ext cx="3436937" cy="688975"/>
            <a:chOff x="7777163" y="352435"/>
            <a:chExt cx="3437338" cy="688965"/>
          </a:xfrm>
        </p:grpSpPr>
        <p:grpSp>
          <p:nvGrpSpPr>
            <p:cNvPr id="15399" name="Group 6">
              <a:extLst>
                <a:ext uri="{FF2B5EF4-FFF2-40B4-BE49-F238E27FC236}">
                  <a16:creationId xmlns:a16="http://schemas.microsoft.com/office/drawing/2014/main" id="{E3176975-C277-439A-9A79-04797E6546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68899" y="352435"/>
              <a:ext cx="762128" cy="688965"/>
              <a:chOff x="8668899" y="352435"/>
              <a:chExt cx="762128" cy="688965"/>
            </a:xfrm>
          </p:grpSpPr>
          <p:sp>
            <p:nvSpPr>
              <p:cNvPr id="52" name="Rounded Rectangle 51">
                <a:extLst>
                  <a:ext uri="{FF2B5EF4-FFF2-40B4-BE49-F238E27FC236}">
                    <a16:creationId xmlns:a16="http://schemas.microsoft.com/office/drawing/2014/main" id="{C76FAA85-4E93-4CA4-865A-8122DF90A773}"/>
                  </a:ext>
                </a:extLst>
              </p:cNvPr>
              <p:cNvSpPr/>
              <p:nvPr/>
            </p:nvSpPr>
            <p:spPr>
              <a:xfrm>
                <a:off x="8669442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5410" name="Picture 17">
                <a:extLst>
                  <a:ext uri="{FF2B5EF4-FFF2-40B4-BE49-F238E27FC236}">
                    <a16:creationId xmlns:a16="http://schemas.microsoft.com/office/drawing/2014/main" id="{70242310-57AA-44FB-AF6A-A4C52CB54D4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2155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5400" name="Group 7">
              <a:extLst>
                <a:ext uri="{FF2B5EF4-FFF2-40B4-BE49-F238E27FC236}">
                  <a16:creationId xmlns:a16="http://schemas.microsoft.com/office/drawing/2014/main" id="{FD762A2E-127C-4454-9DE0-808BD8BAE4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60636" y="352435"/>
              <a:ext cx="762128" cy="688965"/>
              <a:chOff x="9560636" y="352435"/>
              <a:chExt cx="762128" cy="688965"/>
            </a:xfrm>
          </p:grpSpPr>
          <p:sp>
            <p:nvSpPr>
              <p:cNvPr id="49" name="Rounded Rectangle 48">
                <a:extLst>
                  <a:ext uri="{FF2B5EF4-FFF2-40B4-BE49-F238E27FC236}">
                    <a16:creationId xmlns:a16="http://schemas.microsoft.com/office/drawing/2014/main" id="{F7DDB4BA-4EA3-44AE-9FF8-1B05B89F53BF}"/>
                  </a:ext>
                </a:extLst>
              </p:cNvPr>
              <p:cNvSpPr/>
              <p:nvPr/>
            </p:nvSpPr>
            <p:spPr>
              <a:xfrm>
                <a:off x="956013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5408" name="Picture 15">
                <a:extLst>
                  <a:ext uri="{FF2B5EF4-FFF2-40B4-BE49-F238E27FC236}">
                    <a16:creationId xmlns:a16="http://schemas.microsoft.com/office/drawing/2014/main" id="{B42201F0-F049-457D-83A1-272E01EA0A6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63892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5401" name="Group 8">
              <a:extLst>
                <a:ext uri="{FF2B5EF4-FFF2-40B4-BE49-F238E27FC236}">
                  <a16:creationId xmlns:a16="http://schemas.microsoft.com/office/drawing/2014/main" id="{C7967B88-210D-43B5-81A5-C2CEC01623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47" name="Rounded Rectangle 46">
                <a:extLst>
                  <a:ext uri="{FF2B5EF4-FFF2-40B4-BE49-F238E27FC236}">
                    <a16:creationId xmlns:a16="http://schemas.microsoft.com/office/drawing/2014/main" id="{A535C6D6-663B-4F36-9340-8455E026AC51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5406" name="Picture 13">
                <a:extLst>
                  <a:ext uri="{FF2B5EF4-FFF2-40B4-BE49-F238E27FC236}">
                    <a16:creationId xmlns:a16="http://schemas.microsoft.com/office/drawing/2014/main" id="{63C80573-B3F9-4D5F-9EC6-AC7B8D74C2C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5402" name="Group 9">
              <a:extLst>
                <a:ext uri="{FF2B5EF4-FFF2-40B4-BE49-F238E27FC236}">
                  <a16:creationId xmlns:a16="http://schemas.microsoft.com/office/drawing/2014/main" id="{C658410E-F319-48B1-9505-9559571539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452373" y="352435"/>
              <a:ext cx="762128" cy="688965"/>
              <a:chOff x="10452373" y="352435"/>
              <a:chExt cx="762128" cy="688965"/>
            </a:xfrm>
          </p:grpSpPr>
          <p:sp>
            <p:nvSpPr>
              <p:cNvPr id="44" name="Rounded Rectangle 43">
                <a:extLst>
                  <a:ext uri="{FF2B5EF4-FFF2-40B4-BE49-F238E27FC236}">
                    <a16:creationId xmlns:a16="http://schemas.microsoft.com/office/drawing/2014/main" id="{1349113B-12F5-4593-A26D-B36D5F40D800}"/>
                  </a:ext>
                </a:extLst>
              </p:cNvPr>
              <p:cNvSpPr/>
              <p:nvPr/>
            </p:nvSpPr>
            <p:spPr>
              <a:xfrm>
                <a:off x="10452412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5404" name="Picture 11">
                <a:extLst>
                  <a:ext uri="{FF2B5EF4-FFF2-40B4-BE49-F238E27FC236}">
                    <a16:creationId xmlns:a16="http://schemas.microsoft.com/office/drawing/2014/main" id="{4D6BA5FA-9935-4D86-9EC9-205A81DE93C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5562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5368" name="Group 1">
            <a:extLst>
              <a:ext uri="{FF2B5EF4-FFF2-40B4-BE49-F238E27FC236}">
                <a16:creationId xmlns:a16="http://schemas.microsoft.com/office/drawing/2014/main" id="{DDC86154-655A-4352-AB17-86530DD27B03}"/>
              </a:ext>
            </a:extLst>
          </p:cNvPr>
          <p:cNvGrpSpPr>
            <a:grpSpLocks/>
          </p:cNvGrpSpPr>
          <p:nvPr/>
        </p:nvGrpSpPr>
        <p:grpSpPr bwMode="auto">
          <a:xfrm>
            <a:off x="4521200" y="1676400"/>
            <a:ext cx="4832350" cy="3719513"/>
            <a:chOff x="4279900" y="1675792"/>
            <a:chExt cx="4832295" cy="3720286"/>
          </a:xfrm>
        </p:grpSpPr>
        <p:grpSp>
          <p:nvGrpSpPr>
            <p:cNvPr id="15369" name="Group 1">
              <a:extLst>
                <a:ext uri="{FF2B5EF4-FFF2-40B4-BE49-F238E27FC236}">
                  <a16:creationId xmlns:a16="http://schemas.microsoft.com/office/drawing/2014/main" id="{45470D3D-77D7-40FB-B88A-0A23745BD4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9900" y="1675792"/>
              <a:ext cx="4832295" cy="461963"/>
              <a:chOff x="4293307" y="1353558"/>
              <a:chExt cx="4832294" cy="461907"/>
            </a:xfrm>
          </p:grpSpPr>
          <p:grpSp>
            <p:nvGrpSpPr>
              <p:cNvPr id="15395" name="Group 24">
                <a:extLst>
                  <a:ext uri="{FF2B5EF4-FFF2-40B4-BE49-F238E27FC236}">
                    <a16:creationId xmlns:a16="http://schemas.microsoft.com/office/drawing/2014/main" id="{9ECCD7E8-95A7-4603-B68C-F1F94F70A90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3307" y="1353558"/>
                <a:ext cx="480564" cy="461907"/>
                <a:chOff x="5534526" y="1842286"/>
                <a:chExt cx="480795" cy="462013"/>
              </a:xfrm>
            </p:grpSpPr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4B5BC026-83B1-467C-BF42-4A10C99CE561}"/>
                    </a:ext>
                  </a:extLst>
                </p:cNvPr>
                <p:cNvSpPr/>
                <p:nvPr/>
              </p:nvSpPr>
              <p:spPr>
                <a:xfrm>
                  <a:off x="5544055" y="1842286"/>
                  <a:ext cx="462179" cy="462109"/>
                </a:xfrm>
                <a:prstGeom prst="ellipse">
                  <a:avLst/>
                </a:prstGeom>
                <a:solidFill>
                  <a:srgbClr val="31ADE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5398" name="Rectangle 23">
                  <a:extLst>
                    <a:ext uri="{FF2B5EF4-FFF2-40B4-BE49-F238E27FC236}">
                      <a16:creationId xmlns:a16="http://schemas.microsoft.com/office/drawing/2014/main" id="{1C8DCE8B-B36A-40CD-AE1B-6EBB3090F5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34526" y="1904016"/>
                  <a:ext cx="480795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 b="1">
                      <a:solidFill>
                        <a:schemeClr val="bg1"/>
                      </a:solidFill>
                    </a:rPr>
                    <a:t>1</a:t>
                  </a:r>
                </a:p>
              </p:txBody>
            </p:sp>
          </p:grpSp>
          <p:sp>
            <p:nvSpPr>
              <p:cNvPr id="15396" name="Rectangle 41">
                <a:extLst>
                  <a:ext uri="{FF2B5EF4-FFF2-40B4-BE49-F238E27FC236}">
                    <a16:creationId xmlns:a16="http://schemas.microsoft.com/office/drawing/2014/main" id="{A9CA4BA9-51D5-4E0C-AFA2-5A0C85D1E2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2009" y="1415234"/>
                <a:ext cx="4173592" cy="338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1">
                    <a:solidFill>
                      <a:srgbClr val="26354A"/>
                    </a:solidFill>
                  </a:rPr>
                  <a:t>PROMPT</a:t>
                </a:r>
                <a:endParaRPr lang="en-US" altLang="en-US" sz="1600">
                  <a:solidFill>
                    <a:srgbClr val="26354A"/>
                  </a:solidFill>
                </a:endParaRPr>
              </a:p>
            </p:txBody>
          </p:sp>
        </p:grpSp>
        <p:grpSp>
          <p:nvGrpSpPr>
            <p:cNvPr id="15370" name="Group 1">
              <a:extLst>
                <a:ext uri="{FF2B5EF4-FFF2-40B4-BE49-F238E27FC236}">
                  <a16:creationId xmlns:a16="http://schemas.microsoft.com/office/drawing/2014/main" id="{F5492036-C0B3-4621-8407-B95FFA52DD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9900" y="2327457"/>
              <a:ext cx="4592638" cy="461963"/>
              <a:chOff x="4293307" y="1353558"/>
              <a:chExt cx="4592637" cy="461907"/>
            </a:xfrm>
          </p:grpSpPr>
          <p:grpSp>
            <p:nvGrpSpPr>
              <p:cNvPr id="15391" name="Group 24">
                <a:extLst>
                  <a:ext uri="{FF2B5EF4-FFF2-40B4-BE49-F238E27FC236}">
                    <a16:creationId xmlns:a16="http://schemas.microsoft.com/office/drawing/2014/main" id="{29BD5289-4E63-46D9-A7CB-AA65A6D6AE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3307" y="1353558"/>
                <a:ext cx="480564" cy="461907"/>
                <a:chOff x="5534526" y="1842286"/>
                <a:chExt cx="480795" cy="462013"/>
              </a:xfrm>
            </p:grpSpPr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FB6BE93-6794-41B6-B016-926933055306}"/>
                    </a:ext>
                  </a:extLst>
                </p:cNvPr>
                <p:cNvSpPr/>
                <p:nvPr/>
              </p:nvSpPr>
              <p:spPr>
                <a:xfrm>
                  <a:off x="5544055" y="1841631"/>
                  <a:ext cx="462179" cy="462109"/>
                </a:xfrm>
                <a:prstGeom prst="ellipse">
                  <a:avLst/>
                </a:prstGeom>
                <a:solidFill>
                  <a:srgbClr val="31ADE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5394" name="Rectangle 23">
                  <a:extLst>
                    <a:ext uri="{FF2B5EF4-FFF2-40B4-BE49-F238E27FC236}">
                      <a16:creationId xmlns:a16="http://schemas.microsoft.com/office/drawing/2014/main" id="{395DC01D-B1D9-45AB-9C5B-F5B6269290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34526" y="1904016"/>
                  <a:ext cx="480795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 b="1">
                      <a:solidFill>
                        <a:schemeClr val="bg1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15392" name="Rectangle 41">
                <a:extLst>
                  <a:ext uri="{FF2B5EF4-FFF2-40B4-BE49-F238E27FC236}">
                    <a16:creationId xmlns:a16="http://schemas.microsoft.com/office/drawing/2014/main" id="{0D6DAFE2-0E59-4674-BFD6-677578861F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2009" y="1415234"/>
                <a:ext cx="3933935" cy="338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1">
                    <a:solidFill>
                      <a:srgbClr val="26354A"/>
                    </a:solidFill>
                  </a:rPr>
                  <a:t>LEARN</a:t>
                </a:r>
                <a:endParaRPr lang="en-US" altLang="en-US" sz="1600">
                  <a:solidFill>
                    <a:srgbClr val="26354A"/>
                  </a:solidFill>
                </a:endParaRPr>
              </a:p>
            </p:txBody>
          </p:sp>
        </p:grpSp>
        <p:grpSp>
          <p:nvGrpSpPr>
            <p:cNvPr id="15371" name="Group 1">
              <a:extLst>
                <a:ext uri="{FF2B5EF4-FFF2-40B4-BE49-F238E27FC236}">
                  <a16:creationId xmlns:a16="http://schemas.microsoft.com/office/drawing/2014/main" id="{73535311-6B6B-4235-8F0E-3CDAAB3841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9900" y="2979122"/>
              <a:ext cx="4592638" cy="461962"/>
              <a:chOff x="4293307" y="1353558"/>
              <a:chExt cx="4592637" cy="461907"/>
            </a:xfrm>
          </p:grpSpPr>
          <p:grpSp>
            <p:nvGrpSpPr>
              <p:cNvPr id="15387" name="Group 24">
                <a:extLst>
                  <a:ext uri="{FF2B5EF4-FFF2-40B4-BE49-F238E27FC236}">
                    <a16:creationId xmlns:a16="http://schemas.microsoft.com/office/drawing/2014/main" id="{56314424-D575-42B1-97D8-7E6CC84F810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3307" y="1353558"/>
                <a:ext cx="480564" cy="461907"/>
                <a:chOff x="5534526" y="1842286"/>
                <a:chExt cx="480795" cy="462013"/>
              </a:xfrm>
            </p:grpSpPr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75CD6699-94E8-4DC3-8E41-345536C97303}"/>
                    </a:ext>
                  </a:extLst>
                </p:cNvPr>
                <p:cNvSpPr/>
                <p:nvPr/>
              </p:nvSpPr>
              <p:spPr>
                <a:xfrm>
                  <a:off x="5544055" y="1842565"/>
                  <a:ext cx="462179" cy="462109"/>
                </a:xfrm>
                <a:prstGeom prst="ellipse">
                  <a:avLst/>
                </a:prstGeom>
                <a:solidFill>
                  <a:srgbClr val="31ADE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5390" name="Rectangle 23">
                  <a:extLst>
                    <a:ext uri="{FF2B5EF4-FFF2-40B4-BE49-F238E27FC236}">
                      <a16:creationId xmlns:a16="http://schemas.microsoft.com/office/drawing/2014/main" id="{8AD86AC0-6BDF-43EB-8530-FE43F789AB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34526" y="1904016"/>
                  <a:ext cx="480795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 b="1">
                      <a:solidFill>
                        <a:schemeClr val="bg1"/>
                      </a:solidFill>
                    </a:rPr>
                    <a:t>3</a:t>
                  </a:r>
                </a:p>
              </p:txBody>
            </p:sp>
          </p:grpSp>
          <p:sp>
            <p:nvSpPr>
              <p:cNvPr id="15388" name="Rectangle 41">
                <a:extLst>
                  <a:ext uri="{FF2B5EF4-FFF2-40B4-BE49-F238E27FC236}">
                    <a16:creationId xmlns:a16="http://schemas.microsoft.com/office/drawing/2014/main" id="{64B94ACF-B126-461C-A9F5-651CEEDC7C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2009" y="1415234"/>
                <a:ext cx="3933935" cy="338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1">
                    <a:solidFill>
                      <a:srgbClr val="26354A"/>
                    </a:solidFill>
                  </a:rPr>
                  <a:t>APPLY</a:t>
                </a:r>
                <a:endParaRPr lang="en-US" altLang="en-US" sz="1600">
                  <a:solidFill>
                    <a:srgbClr val="26354A"/>
                  </a:solidFill>
                </a:endParaRPr>
              </a:p>
            </p:txBody>
          </p:sp>
        </p:grpSp>
        <p:grpSp>
          <p:nvGrpSpPr>
            <p:cNvPr id="15372" name="Group 1">
              <a:extLst>
                <a:ext uri="{FF2B5EF4-FFF2-40B4-BE49-F238E27FC236}">
                  <a16:creationId xmlns:a16="http://schemas.microsoft.com/office/drawing/2014/main" id="{DB721782-952B-4530-B256-0123807509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9900" y="3630786"/>
              <a:ext cx="4592638" cy="461963"/>
              <a:chOff x="4293307" y="1353558"/>
              <a:chExt cx="4592637" cy="461907"/>
            </a:xfrm>
          </p:grpSpPr>
          <p:grpSp>
            <p:nvGrpSpPr>
              <p:cNvPr id="15383" name="Group 24">
                <a:extLst>
                  <a:ext uri="{FF2B5EF4-FFF2-40B4-BE49-F238E27FC236}">
                    <a16:creationId xmlns:a16="http://schemas.microsoft.com/office/drawing/2014/main" id="{46015A99-3A2D-4D98-B748-4FE1F748304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3307" y="1353558"/>
                <a:ext cx="480564" cy="461907"/>
                <a:chOff x="5534526" y="1842286"/>
                <a:chExt cx="480795" cy="462013"/>
              </a:xfrm>
            </p:grpSpPr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7591258A-4CA1-4D75-9FE0-199EBC3920FF}"/>
                    </a:ext>
                  </a:extLst>
                </p:cNvPr>
                <p:cNvSpPr/>
                <p:nvPr/>
              </p:nvSpPr>
              <p:spPr>
                <a:xfrm>
                  <a:off x="5544055" y="1841911"/>
                  <a:ext cx="462179" cy="462108"/>
                </a:xfrm>
                <a:prstGeom prst="ellipse">
                  <a:avLst/>
                </a:prstGeom>
                <a:solidFill>
                  <a:srgbClr val="31ADE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5386" name="Rectangle 23">
                  <a:extLst>
                    <a:ext uri="{FF2B5EF4-FFF2-40B4-BE49-F238E27FC236}">
                      <a16:creationId xmlns:a16="http://schemas.microsoft.com/office/drawing/2014/main" id="{5386313F-3A29-4509-87EF-6BE3BA26F1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34526" y="1904016"/>
                  <a:ext cx="480795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 b="1">
                      <a:solidFill>
                        <a:schemeClr val="bg1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15384" name="Rectangle 41">
                <a:extLst>
                  <a:ext uri="{FF2B5EF4-FFF2-40B4-BE49-F238E27FC236}">
                    <a16:creationId xmlns:a16="http://schemas.microsoft.com/office/drawing/2014/main" id="{19855FD3-1B18-4CC7-AF1E-528F829DC0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2009" y="1415234"/>
                <a:ext cx="3933935" cy="338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1">
                    <a:solidFill>
                      <a:srgbClr val="26354A"/>
                    </a:solidFill>
                  </a:rPr>
                  <a:t>IMAGINE </a:t>
                </a:r>
                <a:endParaRPr lang="en-US" altLang="en-US" sz="1600">
                  <a:solidFill>
                    <a:srgbClr val="26354A"/>
                  </a:solidFill>
                </a:endParaRPr>
              </a:p>
            </p:txBody>
          </p:sp>
        </p:grpSp>
        <p:grpSp>
          <p:nvGrpSpPr>
            <p:cNvPr id="15373" name="Group 1">
              <a:extLst>
                <a:ext uri="{FF2B5EF4-FFF2-40B4-BE49-F238E27FC236}">
                  <a16:creationId xmlns:a16="http://schemas.microsoft.com/office/drawing/2014/main" id="{347809C7-9B42-4C66-AA01-37658424F8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9900" y="4282451"/>
              <a:ext cx="4592638" cy="461963"/>
              <a:chOff x="4293307" y="1353558"/>
              <a:chExt cx="4592637" cy="461907"/>
            </a:xfrm>
          </p:grpSpPr>
          <p:grpSp>
            <p:nvGrpSpPr>
              <p:cNvPr id="15379" name="Group 24">
                <a:extLst>
                  <a:ext uri="{FF2B5EF4-FFF2-40B4-BE49-F238E27FC236}">
                    <a16:creationId xmlns:a16="http://schemas.microsoft.com/office/drawing/2014/main" id="{931A2C5C-6429-43FF-A7EF-4432C5B88AF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3307" y="1353558"/>
                <a:ext cx="480564" cy="461907"/>
                <a:chOff x="5534526" y="1842286"/>
                <a:chExt cx="480795" cy="462013"/>
              </a:xfrm>
            </p:grpSpPr>
            <p:sp>
              <p:nvSpPr>
                <p:cNvPr id="60" name="Oval 59">
                  <a:extLst>
                    <a:ext uri="{FF2B5EF4-FFF2-40B4-BE49-F238E27FC236}">
                      <a16:creationId xmlns:a16="http://schemas.microsoft.com/office/drawing/2014/main" id="{A3861BBA-C62F-4AB8-AB8C-EA53A2E30CAB}"/>
                    </a:ext>
                  </a:extLst>
                </p:cNvPr>
                <p:cNvSpPr/>
                <p:nvPr/>
              </p:nvSpPr>
              <p:spPr>
                <a:xfrm>
                  <a:off x="5544055" y="1842844"/>
                  <a:ext cx="462179" cy="462109"/>
                </a:xfrm>
                <a:prstGeom prst="ellipse">
                  <a:avLst/>
                </a:prstGeom>
                <a:solidFill>
                  <a:srgbClr val="31ADE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5382" name="Rectangle 23">
                  <a:extLst>
                    <a:ext uri="{FF2B5EF4-FFF2-40B4-BE49-F238E27FC236}">
                      <a16:creationId xmlns:a16="http://schemas.microsoft.com/office/drawing/2014/main" id="{77666E1A-3684-42EA-ADFE-A8D9B06579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34526" y="1904016"/>
                  <a:ext cx="480795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 b="1">
                      <a:solidFill>
                        <a:schemeClr val="bg1"/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15380" name="Rectangle 41">
                <a:extLst>
                  <a:ext uri="{FF2B5EF4-FFF2-40B4-BE49-F238E27FC236}">
                    <a16:creationId xmlns:a16="http://schemas.microsoft.com/office/drawing/2014/main" id="{8630C6EE-F5D5-4CAD-B5AC-B37787E54E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2009" y="1415234"/>
                <a:ext cx="3933935" cy="338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1">
                    <a:solidFill>
                      <a:srgbClr val="26354A"/>
                    </a:solidFill>
                  </a:rPr>
                  <a:t>CHECKOUT </a:t>
                </a:r>
                <a:r>
                  <a:rPr lang="en-US" altLang="en-US" sz="1600">
                    <a:solidFill>
                      <a:srgbClr val="26354A"/>
                    </a:solidFill>
                  </a:rPr>
                  <a:t>the practice quiz</a:t>
                </a:r>
              </a:p>
            </p:txBody>
          </p:sp>
        </p:grpSp>
        <p:grpSp>
          <p:nvGrpSpPr>
            <p:cNvPr id="15374" name="Group 1">
              <a:extLst>
                <a:ext uri="{FF2B5EF4-FFF2-40B4-BE49-F238E27FC236}">
                  <a16:creationId xmlns:a16="http://schemas.microsoft.com/office/drawing/2014/main" id="{5F246127-1DD3-483B-8060-F63F03192B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9900" y="4934115"/>
              <a:ext cx="4592638" cy="461963"/>
              <a:chOff x="4293307" y="1353558"/>
              <a:chExt cx="4592637" cy="461907"/>
            </a:xfrm>
          </p:grpSpPr>
          <p:grpSp>
            <p:nvGrpSpPr>
              <p:cNvPr id="15375" name="Group 24">
                <a:extLst>
                  <a:ext uri="{FF2B5EF4-FFF2-40B4-BE49-F238E27FC236}">
                    <a16:creationId xmlns:a16="http://schemas.microsoft.com/office/drawing/2014/main" id="{4529D1B0-AE2F-4AF6-867B-17EFBDFFB6D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3307" y="1353558"/>
                <a:ext cx="480564" cy="461907"/>
                <a:chOff x="5534526" y="1842286"/>
                <a:chExt cx="480795" cy="462013"/>
              </a:xfrm>
            </p:grpSpPr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04485F16-C798-4D64-8EB2-74E4EA8F5115}"/>
                    </a:ext>
                  </a:extLst>
                </p:cNvPr>
                <p:cNvSpPr/>
                <p:nvPr/>
              </p:nvSpPr>
              <p:spPr>
                <a:xfrm>
                  <a:off x="5544055" y="1842190"/>
                  <a:ext cx="462179" cy="462109"/>
                </a:xfrm>
                <a:prstGeom prst="ellipse">
                  <a:avLst/>
                </a:prstGeom>
                <a:solidFill>
                  <a:srgbClr val="31ADE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5378" name="Rectangle 23">
                  <a:extLst>
                    <a:ext uri="{FF2B5EF4-FFF2-40B4-BE49-F238E27FC236}">
                      <a16:creationId xmlns:a16="http://schemas.microsoft.com/office/drawing/2014/main" id="{31B8A77A-1D4C-4EDE-9DFF-27F68DFB0E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34526" y="1904016"/>
                  <a:ext cx="480795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 b="1">
                      <a:solidFill>
                        <a:schemeClr val="bg1"/>
                      </a:solidFill>
                    </a:rPr>
                    <a:t>6</a:t>
                  </a:r>
                </a:p>
              </p:txBody>
            </p:sp>
          </p:grpSp>
          <p:sp>
            <p:nvSpPr>
              <p:cNvPr id="15376" name="Rectangle 41">
                <a:extLst>
                  <a:ext uri="{FF2B5EF4-FFF2-40B4-BE49-F238E27FC236}">
                    <a16:creationId xmlns:a16="http://schemas.microsoft.com/office/drawing/2014/main" id="{3C5DD3F3-869B-478D-900F-2E7BA0F725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2009" y="1415234"/>
                <a:ext cx="3933935" cy="338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1">
                    <a:solidFill>
                      <a:srgbClr val="26354A"/>
                    </a:solidFill>
                  </a:rPr>
                  <a:t>CHECKOUT</a:t>
                </a:r>
                <a:r>
                  <a:rPr lang="en-US" altLang="en-US" sz="1600">
                    <a:solidFill>
                      <a:srgbClr val="26354A"/>
                    </a:solidFill>
                  </a:rPr>
                  <a:t> glossary-matching quizzes</a:t>
                </a:r>
              </a:p>
            </p:txBody>
          </p:sp>
        </p:grpSp>
      </p:grp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9067022-F6ED-4206-8C53-FD70AB2F1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262313"/>
            <a:ext cx="23860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bg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2D4BC02-2777-4E8B-B1BB-2A94C5224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D37235-C0E3-49AB-B32F-B0A1B433B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71" name="Footer Placeholder 4">
            <a:extLst>
              <a:ext uri="{FF2B5EF4-FFF2-40B4-BE49-F238E27FC236}">
                <a16:creationId xmlns:a16="http://schemas.microsoft.com/office/drawing/2014/main" id="{360B67CF-E96A-481F-AEDC-6A8DE4DCF0D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41312" y="6200775"/>
            <a:ext cx="1892929" cy="365125"/>
          </a:xfrm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800" dirty="0"/>
              <a:t>Oxford University Press</a:t>
            </a:r>
          </a:p>
        </p:txBody>
      </p:sp>
      <p:sp>
        <p:nvSpPr>
          <p:cNvPr id="7172" name="Slide Number Placeholder 5">
            <a:extLst>
              <a:ext uri="{FF2B5EF4-FFF2-40B4-BE49-F238E27FC236}">
                <a16:creationId xmlns:a16="http://schemas.microsoft.com/office/drawing/2014/main" id="{4FF0B980-E932-4F2D-9721-BA5ED087FE9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en-US" sz="800" dirty="0"/>
              <a:t>©2022  |  </a:t>
            </a:r>
            <a:fld id="{8F9A7EA8-3692-4472-9A0A-EE3F93E22266}" type="slidenum">
              <a:rPr lang="en-US" altLang="en-US" sz="800" smtClean="0"/>
              <a:pPr/>
              <a:t>2</a:t>
            </a:fld>
            <a:endParaRPr lang="en-US" altLang="en-US" sz="800" dirty="0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CEF2A873-4915-4660-B1B8-3D4DDAB47B62}"/>
              </a:ext>
            </a:extLst>
          </p:cNvPr>
          <p:cNvSpPr/>
          <p:nvPr/>
        </p:nvSpPr>
        <p:spPr>
          <a:xfrm>
            <a:off x="4244975" y="682625"/>
            <a:ext cx="7605713" cy="5527675"/>
          </a:xfrm>
          <a:prstGeom prst="roundRect">
            <a:avLst>
              <a:gd name="adj" fmla="val 205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74" name="Rectangle 41">
            <a:extLst>
              <a:ext uri="{FF2B5EF4-FFF2-40B4-BE49-F238E27FC236}">
                <a16:creationId xmlns:a16="http://schemas.microsoft.com/office/drawing/2014/main" id="{C0E9C2FB-BB78-4197-8DCA-1EDC6EF91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2036763"/>
            <a:ext cx="5570537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26354A"/>
                </a:solidFill>
              </a:rPr>
              <a:t>It’s your first day studying abroad! </a:t>
            </a:r>
            <a:br>
              <a:rPr lang="en-US" altLang="en-US" sz="2400">
                <a:solidFill>
                  <a:srgbClr val="26354A"/>
                </a:solidFill>
              </a:rPr>
            </a:br>
            <a:r>
              <a:rPr lang="en-US" altLang="en-US" sz="2400">
                <a:solidFill>
                  <a:srgbClr val="26354A"/>
                </a:solidFill>
              </a:rPr>
              <a:t>You are sitting next to students from totally different cultural communities you know little about. What is one way you can put </a:t>
            </a:r>
            <a:r>
              <a:rPr lang="en-US" altLang="en-US" sz="2400" b="1">
                <a:solidFill>
                  <a:srgbClr val="26354A"/>
                </a:solidFill>
              </a:rPr>
              <a:t>mindfulness</a:t>
            </a:r>
            <a:r>
              <a:rPr lang="en-US" altLang="en-US" sz="2400">
                <a:solidFill>
                  <a:srgbClr val="26354A"/>
                </a:solidFill>
              </a:rPr>
              <a:t> into practice when you attempt an initial interaction with your classmate? </a:t>
            </a:r>
          </a:p>
        </p:txBody>
      </p:sp>
      <p:grpSp>
        <p:nvGrpSpPr>
          <p:cNvPr id="7175" name="Group 8">
            <a:extLst>
              <a:ext uri="{FF2B5EF4-FFF2-40B4-BE49-F238E27FC236}">
                <a16:creationId xmlns:a16="http://schemas.microsoft.com/office/drawing/2014/main" id="{57AB44FD-732E-4B5D-9DA9-8E0C36234925}"/>
              </a:ext>
            </a:extLst>
          </p:cNvPr>
          <p:cNvGrpSpPr>
            <a:grpSpLocks/>
          </p:cNvGrpSpPr>
          <p:nvPr/>
        </p:nvGrpSpPr>
        <p:grpSpPr bwMode="auto">
          <a:xfrm>
            <a:off x="63500" y="1287463"/>
            <a:ext cx="7229475" cy="614362"/>
            <a:chOff x="63744" y="935118"/>
            <a:chExt cx="7229754" cy="615553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AFDAFD2-0AC3-49DA-9199-FFEBBFFA8061}"/>
                </a:ext>
              </a:extLst>
            </p:cNvPr>
            <p:cNvCxnSpPr>
              <a:cxnSpLocks/>
            </p:cNvCxnSpPr>
            <p:nvPr/>
          </p:nvCxnSpPr>
          <p:spPr>
            <a:xfrm>
              <a:off x="63744" y="1229374"/>
              <a:ext cx="1774893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84" name="Rectangle 6">
              <a:extLst>
                <a:ext uri="{FF2B5EF4-FFF2-40B4-BE49-F238E27FC236}">
                  <a16:creationId xmlns:a16="http://schemas.microsoft.com/office/drawing/2014/main" id="{2DE6A0CC-A464-4C5E-A67A-62AEF4E848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5697" y="935118"/>
              <a:ext cx="1710725" cy="61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3400" b="1">
                  <a:solidFill>
                    <a:schemeClr val="bg1"/>
                  </a:solidFill>
                </a:rPr>
                <a:t>Prompt</a:t>
              </a:r>
            </a:p>
          </p:txBody>
        </p: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23E90A24-BA06-45DC-BCDB-24EBEEF5F1DA}"/>
                </a:ext>
              </a:extLst>
            </p:cNvPr>
            <p:cNvCxnSpPr>
              <a:cxnSpLocks/>
            </p:cNvCxnSpPr>
            <p:nvPr/>
          </p:nvCxnSpPr>
          <p:spPr>
            <a:xfrm>
              <a:off x="3783401" y="1229374"/>
              <a:ext cx="1038265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86" name="Rectangle 108">
              <a:extLst>
                <a:ext uri="{FF2B5EF4-FFF2-40B4-BE49-F238E27FC236}">
                  <a16:creationId xmlns:a16="http://schemas.microsoft.com/office/drawing/2014/main" id="{5AF14014-FB71-4A6E-8D66-896628CDE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745" y="999049"/>
              <a:ext cx="2252753" cy="462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2CB097"/>
                  </a:solidFill>
                </a:rPr>
                <a:t>Picture this…</a:t>
              </a:r>
            </a:p>
          </p:txBody>
        </p:sp>
      </p:grpSp>
      <p:sp>
        <p:nvSpPr>
          <p:cNvPr id="7176" name="Rectangle 145">
            <a:extLst>
              <a:ext uri="{FF2B5EF4-FFF2-40B4-BE49-F238E27FC236}">
                <a16:creationId xmlns:a16="http://schemas.microsoft.com/office/drawing/2014/main" id="{A7D65F50-6C2E-4E49-A636-6D6C3636B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4938713"/>
            <a:ext cx="6199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2CB097"/>
                </a:solidFill>
              </a:rPr>
              <a:t>Enter your answer in the journal on the next page…</a:t>
            </a:r>
          </a:p>
        </p:txBody>
      </p:sp>
      <p:pic>
        <p:nvPicPr>
          <p:cNvPr id="7177" name="Picture 4">
            <a:extLst>
              <a:ext uri="{FF2B5EF4-FFF2-40B4-BE49-F238E27FC236}">
                <a16:creationId xmlns:a16="http://schemas.microsoft.com/office/drawing/2014/main" id="{49CD7306-FFB0-4792-8B74-39828A4DD2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2197100"/>
            <a:ext cx="3032125" cy="303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8" name="Group 61">
            <a:extLst>
              <a:ext uri="{FF2B5EF4-FFF2-40B4-BE49-F238E27FC236}">
                <a16:creationId xmlns:a16="http://schemas.microsoft.com/office/drawing/2014/main" id="{D9E7FFFF-2A3D-493E-A918-69DA0F7BB53E}"/>
              </a:ext>
            </a:extLst>
          </p:cNvPr>
          <p:cNvGrpSpPr>
            <a:grpSpLocks/>
          </p:cNvGrpSpPr>
          <p:nvPr/>
        </p:nvGrpSpPr>
        <p:grpSpPr bwMode="auto">
          <a:xfrm>
            <a:off x="7777163" y="352425"/>
            <a:ext cx="3436937" cy="688975"/>
            <a:chOff x="7777163" y="352435"/>
            <a:chExt cx="3437338" cy="688965"/>
          </a:xfrm>
        </p:grpSpPr>
        <p:sp>
          <p:nvSpPr>
            <p:cNvPr id="63" name="Rounded Rectangle 62">
              <a:extLst>
                <a:ext uri="{FF2B5EF4-FFF2-40B4-BE49-F238E27FC236}">
                  <a16:creationId xmlns:a16="http://schemas.microsoft.com/office/drawing/2014/main" id="{097F2EE3-579D-47E9-AD1D-F1F42C6C1F88}"/>
                </a:ext>
              </a:extLst>
            </p:cNvPr>
            <p:cNvSpPr/>
            <p:nvPr/>
          </p:nvSpPr>
          <p:spPr>
            <a:xfrm>
              <a:off x="866944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4" name="Rounded Rectangle 63">
              <a:extLst>
                <a:ext uri="{FF2B5EF4-FFF2-40B4-BE49-F238E27FC236}">
                  <a16:creationId xmlns:a16="http://schemas.microsoft.com/office/drawing/2014/main" id="{418031E3-539C-4E78-864A-882211C877CB}"/>
                </a:ext>
              </a:extLst>
            </p:cNvPr>
            <p:cNvSpPr/>
            <p:nvPr/>
          </p:nvSpPr>
          <p:spPr>
            <a:xfrm>
              <a:off x="9560133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7" name="Rounded Rectangle 66">
              <a:extLst>
                <a:ext uri="{FF2B5EF4-FFF2-40B4-BE49-F238E27FC236}">
                  <a16:creationId xmlns:a16="http://schemas.microsoft.com/office/drawing/2014/main" id="{25F26A04-65D2-42B1-817A-03244E8C6D94}"/>
                </a:ext>
              </a:extLst>
            </p:cNvPr>
            <p:cNvSpPr/>
            <p:nvPr/>
          </p:nvSpPr>
          <p:spPr bwMode="auto">
            <a:xfrm>
              <a:off x="7777163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2634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6" name="Rounded Rectangle 65">
              <a:extLst>
                <a:ext uri="{FF2B5EF4-FFF2-40B4-BE49-F238E27FC236}">
                  <a16:creationId xmlns:a16="http://schemas.microsoft.com/office/drawing/2014/main" id="{B3F79E98-BFB8-4D63-87AB-7D4AE42446D0}"/>
                </a:ext>
              </a:extLst>
            </p:cNvPr>
            <p:cNvSpPr/>
            <p:nvPr/>
          </p:nvSpPr>
          <p:spPr>
            <a:xfrm>
              <a:off x="1045241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CE447979-6E2F-47F0-9466-861A902B90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8850" y="361950"/>
            <a:ext cx="4156075" cy="733425"/>
          </a:xfrm>
        </p:spPr>
        <p:txBody>
          <a:bodyPr/>
          <a:lstStyle/>
          <a:p>
            <a:r>
              <a:rPr lang="en-US" altLang="en-US">
                <a:latin typeface="Helvetica" panose="020B0604020202020204" pitchFamily="34" charset="0"/>
              </a:rPr>
              <a:t>Journal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0F6D164C-36EB-4B79-9458-B7D45E7013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58850" y="1428750"/>
            <a:ext cx="9493250" cy="435133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latin typeface="Helvetica" panose="020B0604020202020204" pitchFamily="34" charset="0"/>
              </a:rPr>
              <a:t>How I will use mindfulness… </a:t>
            </a:r>
          </a:p>
        </p:txBody>
      </p:sp>
      <p:sp>
        <p:nvSpPr>
          <p:cNvPr id="8196" name="Footer Placeholder 4">
            <a:extLst>
              <a:ext uri="{FF2B5EF4-FFF2-40B4-BE49-F238E27FC236}">
                <a16:creationId xmlns:a16="http://schemas.microsoft.com/office/drawing/2014/main" id="{2DA73D00-CCFD-4486-96F3-73A4304AA75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rgbClr val="26354A"/>
                </a:solidFill>
              </a:rPr>
              <a:t>Oxford University Press</a:t>
            </a:r>
          </a:p>
        </p:txBody>
      </p:sp>
      <p:sp>
        <p:nvSpPr>
          <p:cNvPr id="8197" name="Slide Number Placeholder 5">
            <a:extLst>
              <a:ext uri="{FF2B5EF4-FFF2-40B4-BE49-F238E27FC236}">
                <a16:creationId xmlns:a16="http://schemas.microsoft.com/office/drawing/2014/main" id="{4FDB144A-C40E-4606-A079-B9ED8E1DBB9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26354A"/>
                </a:solidFill>
              </a:rPr>
              <a:t>©2022  |  </a:t>
            </a:r>
            <a:fld id="{93D8A88D-8835-44F8-814B-5DB37A87B1CE}" type="slidenum">
              <a:rPr lang="en-US" altLang="en-US" sz="800">
                <a:solidFill>
                  <a:srgbClr val="26354A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800" dirty="0">
              <a:solidFill>
                <a:srgbClr val="26354A"/>
              </a:solidFill>
            </a:endParaRPr>
          </a:p>
        </p:txBody>
      </p:sp>
      <p:grpSp>
        <p:nvGrpSpPr>
          <p:cNvPr id="8198" name="Group 5">
            <a:extLst>
              <a:ext uri="{FF2B5EF4-FFF2-40B4-BE49-F238E27FC236}">
                <a16:creationId xmlns:a16="http://schemas.microsoft.com/office/drawing/2014/main" id="{BEBF4F21-3487-4352-967D-E954A22B48B1}"/>
              </a:ext>
            </a:extLst>
          </p:cNvPr>
          <p:cNvGrpSpPr>
            <a:grpSpLocks/>
          </p:cNvGrpSpPr>
          <p:nvPr/>
        </p:nvGrpSpPr>
        <p:grpSpPr bwMode="auto">
          <a:xfrm>
            <a:off x="7777163" y="352425"/>
            <a:ext cx="3436937" cy="688975"/>
            <a:chOff x="7777163" y="352435"/>
            <a:chExt cx="3437338" cy="688965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3B6D5CEA-A908-4B3C-9B1E-3AD7860D4065}"/>
                </a:ext>
              </a:extLst>
            </p:cNvPr>
            <p:cNvSpPr/>
            <p:nvPr/>
          </p:nvSpPr>
          <p:spPr>
            <a:xfrm>
              <a:off x="866944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5930CE15-B779-45F6-B416-6D74A996524F}"/>
                </a:ext>
              </a:extLst>
            </p:cNvPr>
            <p:cNvSpPr/>
            <p:nvPr/>
          </p:nvSpPr>
          <p:spPr>
            <a:xfrm>
              <a:off x="9560133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8201" name="Group 8">
              <a:extLst>
                <a:ext uri="{FF2B5EF4-FFF2-40B4-BE49-F238E27FC236}">
                  <a16:creationId xmlns:a16="http://schemas.microsoft.com/office/drawing/2014/main" id="{A7A137DC-3105-40E6-A511-F6403F958E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11" name="Rounded Rectangle 10">
                <a:extLst>
                  <a:ext uri="{FF2B5EF4-FFF2-40B4-BE49-F238E27FC236}">
                    <a16:creationId xmlns:a16="http://schemas.microsoft.com/office/drawing/2014/main" id="{DE794A58-67B7-4DE2-AA87-9C33E568A161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8204" name="Picture 11">
                <a:extLst>
                  <a:ext uri="{FF2B5EF4-FFF2-40B4-BE49-F238E27FC236}">
                    <a16:creationId xmlns:a16="http://schemas.microsoft.com/office/drawing/2014/main" id="{888768CF-3BD1-4508-9CFF-F3FD40D8D42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70A2AD52-6595-43B3-9342-3EC110508C65}"/>
                </a:ext>
              </a:extLst>
            </p:cNvPr>
            <p:cNvSpPr/>
            <p:nvPr/>
          </p:nvSpPr>
          <p:spPr>
            <a:xfrm>
              <a:off x="1045241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059F499-3F5D-421D-A8B6-697B48FB1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262313"/>
            <a:ext cx="23860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bg1"/>
              </a:solidFill>
            </a:endParaRPr>
          </a:p>
        </p:txBody>
      </p:sp>
      <p:sp>
        <p:nvSpPr>
          <p:cNvPr id="9219" name="Footer Placeholder 4">
            <a:extLst>
              <a:ext uri="{FF2B5EF4-FFF2-40B4-BE49-F238E27FC236}">
                <a16:creationId xmlns:a16="http://schemas.microsoft.com/office/drawing/2014/main" id="{E6A52A35-146B-42A8-831F-0336E6C1770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chemeClr val="bg1"/>
                </a:solidFill>
              </a:rPr>
              <a:t>Oxford University Press</a:t>
            </a:r>
          </a:p>
        </p:txBody>
      </p:sp>
      <p:sp>
        <p:nvSpPr>
          <p:cNvPr id="9220" name="Slide Number Placeholder 5">
            <a:extLst>
              <a:ext uri="{FF2B5EF4-FFF2-40B4-BE49-F238E27FC236}">
                <a16:creationId xmlns:a16="http://schemas.microsoft.com/office/drawing/2014/main" id="{706B46DC-EB3A-446F-A5A3-D152D68F4D1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bg1"/>
                </a:solidFill>
              </a:rPr>
              <a:t>©2022  |  </a:t>
            </a:r>
            <a:fld id="{7446AA2B-CC56-4C19-942D-D51C08F2B5AD}" type="slidenum">
              <a:rPr lang="en-US" altLang="en-US" sz="800">
                <a:solidFill>
                  <a:schemeClr val="bg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3D5575A7-1E0E-4474-8203-6D4805583A24}"/>
              </a:ext>
            </a:extLst>
          </p:cNvPr>
          <p:cNvSpPr/>
          <p:nvPr/>
        </p:nvSpPr>
        <p:spPr>
          <a:xfrm>
            <a:off x="4244975" y="682625"/>
            <a:ext cx="7605713" cy="5527675"/>
          </a:xfrm>
          <a:prstGeom prst="roundRect">
            <a:avLst>
              <a:gd name="adj" fmla="val 205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22" name="Rectangle 41">
            <a:extLst>
              <a:ext uri="{FF2B5EF4-FFF2-40B4-BE49-F238E27FC236}">
                <a16:creationId xmlns:a16="http://schemas.microsoft.com/office/drawing/2014/main" id="{B186C9AA-0AF7-4C08-8A57-019AD9C50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2549525"/>
            <a:ext cx="529748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26354A"/>
                </a:solidFill>
              </a:rPr>
              <a:t>In your own words, how would you explain “</a:t>
            </a:r>
            <a:r>
              <a:rPr lang="en-US" altLang="en-US" sz="2400" b="1">
                <a:solidFill>
                  <a:srgbClr val="26354A"/>
                </a:solidFill>
              </a:rPr>
              <a:t>process consciousness</a:t>
            </a:r>
            <a:r>
              <a:rPr lang="en-US" altLang="en-US" sz="2400">
                <a:solidFill>
                  <a:srgbClr val="26354A"/>
                </a:solidFill>
              </a:rPr>
              <a:t>?” (include one example of the eight principles discussed in this chapter).</a:t>
            </a:r>
          </a:p>
        </p:txBody>
      </p:sp>
      <p:sp>
        <p:nvSpPr>
          <p:cNvPr id="9223" name="Rectangle 25">
            <a:extLst>
              <a:ext uri="{FF2B5EF4-FFF2-40B4-BE49-F238E27FC236}">
                <a16:creationId xmlns:a16="http://schemas.microsoft.com/office/drawing/2014/main" id="{91F80C55-9F8B-48A4-B93C-4EC550DAD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4856163"/>
            <a:ext cx="6199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2CB097"/>
                </a:solidFill>
              </a:rPr>
              <a:t>Enter your answers in the journal on the next page…</a:t>
            </a:r>
          </a:p>
        </p:txBody>
      </p:sp>
      <p:pic>
        <p:nvPicPr>
          <p:cNvPr id="9224" name="Picture 4">
            <a:extLst>
              <a:ext uri="{FF2B5EF4-FFF2-40B4-BE49-F238E27FC236}">
                <a16:creationId xmlns:a16="http://schemas.microsoft.com/office/drawing/2014/main" id="{CF06FC03-1237-4783-98F0-82739A7AA8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2270125"/>
            <a:ext cx="3559175" cy="355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25" name="Group 29">
            <a:extLst>
              <a:ext uri="{FF2B5EF4-FFF2-40B4-BE49-F238E27FC236}">
                <a16:creationId xmlns:a16="http://schemas.microsoft.com/office/drawing/2014/main" id="{A4A9D9A9-F565-4D48-84EC-2946B4F37C43}"/>
              </a:ext>
            </a:extLst>
          </p:cNvPr>
          <p:cNvGrpSpPr>
            <a:grpSpLocks/>
          </p:cNvGrpSpPr>
          <p:nvPr/>
        </p:nvGrpSpPr>
        <p:grpSpPr bwMode="auto">
          <a:xfrm>
            <a:off x="7777163" y="352425"/>
            <a:ext cx="3436937" cy="688975"/>
            <a:chOff x="7777163" y="352435"/>
            <a:chExt cx="3437338" cy="688965"/>
          </a:xfrm>
        </p:grpSpPr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B47D30E6-BA40-452A-B95E-9614C1F6AF7A}"/>
                </a:ext>
              </a:extLst>
            </p:cNvPr>
            <p:cNvSpPr/>
            <p:nvPr/>
          </p:nvSpPr>
          <p:spPr bwMode="auto">
            <a:xfrm>
              <a:off x="866944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2634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685572CC-B982-48A1-9725-0ABB2B69EE12}"/>
                </a:ext>
              </a:extLst>
            </p:cNvPr>
            <p:cNvSpPr/>
            <p:nvPr/>
          </p:nvSpPr>
          <p:spPr>
            <a:xfrm>
              <a:off x="9560133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9233" name="Group 32">
              <a:extLst>
                <a:ext uri="{FF2B5EF4-FFF2-40B4-BE49-F238E27FC236}">
                  <a16:creationId xmlns:a16="http://schemas.microsoft.com/office/drawing/2014/main" id="{4794C920-A575-40F7-8BB1-3DADC64309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35" name="Rounded Rectangle 34">
                <a:extLst>
                  <a:ext uri="{FF2B5EF4-FFF2-40B4-BE49-F238E27FC236}">
                    <a16:creationId xmlns:a16="http://schemas.microsoft.com/office/drawing/2014/main" id="{EEE23EC0-9210-4173-B643-CECBCB24CB63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9236" name="Picture 35">
                <a:extLst>
                  <a:ext uri="{FF2B5EF4-FFF2-40B4-BE49-F238E27FC236}">
                    <a16:creationId xmlns:a16="http://schemas.microsoft.com/office/drawing/2014/main" id="{BFB52273-420B-44CC-A447-12ACB9B9E02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4" name="Rounded Rectangle 33">
              <a:extLst>
                <a:ext uri="{FF2B5EF4-FFF2-40B4-BE49-F238E27FC236}">
                  <a16:creationId xmlns:a16="http://schemas.microsoft.com/office/drawing/2014/main" id="{A7F93A98-79B6-4548-BD11-5B0E46BD374A}"/>
                </a:ext>
              </a:extLst>
            </p:cNvPr>
            <p:cNvSpPr/>
            <p:nvPr/>
          </p:nvSpPr>
          <p:spPr>
            <a:xfrm>
              <a:off x="1045241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226" name="Group 8">
            <a:extLst>
              <a:ext uri="{FF2B5EF4-FFF2-40B4-BE49-F238E27FC236}">
                <a16:creationId xmlns:a16="http://schemas.microsoft.com/office/drawing/2014/main" id="{BF6F8EC9-BEF7-4569-A21E-8AD640E253FB}"/>
              </a:ext>
            </a:extLst>
          </p:cNvPr>
          <p:cNvGrpSpPr>
            <a:grpSpLocks/>
          </p:cNvGrpSpPr>
          <p:nvPr/>
        </p:nvGrpSpPr>
        <p:grpSpPr bwMode="auto">
          <a:xfrm>
            <a:off x="63500" y="1287463"/>
            <a:ext cx="6461125" cy="615950"/>
            <a:chOff x="63744" y="935118"/>
            <a:chExt cx="6461752" cy="616746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00D1272-E92B-4218-B73F-00F993D82382}"/>
                </a:ext>
              </a:extLst>
            </p:cNvPr>
            <p:cNvCxnSpPr>
              <a:cxnSpLocks/>
            </p:cNvCxnSpPr>
            <p:nvPr/>
          </p:nvCxnSpPr>
          <p:spPr>
            <a:xfrm>
              <a:off x="63744" y="1229185"/>
              <a:ext cx="1774997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28" name="Rectangle 6">
              <a:extLst>
                <a:ext uri="{FF2B5EF4-FFF2-40B4-BE49-F238E27FC236}">
                  <a16:creationId xmlns:a16="http://schemas.microsoft.com/office/drawing/2014/main" id="{1DD3E749-3F5E-4E86-8B9A-A458E4390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5321" y="935118"/>
              <a:ext cx="1371101" cy="616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3400" b="1">
                  <a:solidFill>
                    <a:schemeClr val="bg1"/>
                  </a:solidFill>
                </a:rPr>
                <a:t>Learn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249F5E1-C19F-4A4E-AFA7-78EC40350F92}"/>
                </a:ext>
              </a:extLst>
            </p:cNvPr>
            <p:cNvCxnSpPr>
              <a:cxnSpLocks/>
            </p:cNvCxnSpPr>
            <p:nvPr/>
          </p:nvCxnSpPr>
          <p:spPr>
            <a:xfrm>
              <a:off x="3783618" y="1229185"/>
              <a:ext cx="1038326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30" name="Rectangle 108">
              <a:extLst>
                <a:ext uri="{FF2B5EF4-FFF2-40B4-BE49-F238E27FC236}">
                  <a16:creationId xmlns:a16="http://schemas.microsoft.com/office/drawing/2014/main" id="{737D21B0-9D4E-4618-90C0-0F50F4A0FB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745" y="999049"/>
              <a:ext cx="1484751" cy="46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2CB097"/>
                  </a:solidFill>
                </a:rPr>
                <a:t>Reaction</a:t>
              </a:r>
            </a:p>
          </p:txBody>
        </p:sp>
      </p:grp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CBFC56DD-E55D-4632-9333-26CE249224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1388" y="342900"/>
            <a:ext cx="2347912" cy="735013"/>
          </a:xfrm>
        </p:spPr>
        <p:txBody>
          <a:bodyPr/>
          <a:lstStyle/>
          <a:p>
            <a:pPr eaLnBrk="1" hangingPunct="1"/>
            <a:r>
              <a:rPr lang="en-US" altLang="en-US">
                <a:latin typeface="Helvetica" panose="020B0604020202020204" pitchFamily="34" charset="0"/>
              </a:rPr>
              <a:t>Journal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1D10853C-CDCB-48C9-95C1-A74B7FA20F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0438" y="1428750"/>
            <a:ext cx="9491662" cy="435133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>
                <a:latin typeface="Helvetica" panose="020B0604020202020204" pitchFamily="34" charset="0"/>
              </a:rPr>
              <a:t>In your own words, how would you explain </a:t>
            </a:r>
            <a:br>
              <a:rPr lang="en-US" altLang="en-US" sz="2400">
                <a:latin typeface="Helvetica" panose="020B0604020202020204" pitchFamily="34" charset="0"/>
              </a:rPr>
            </a:br>
            <a:r>
              <a:rPr lang="en-US" altLang="en-US" sz="2400">
                <a:latin typeface="Helvetica" panose="020B0604020202020204" pitchFamily="34" charset="0"/>
              </a:rPr>
              <a:t>“</a:t>
            </a:r>
            <a:r>
              <a:rPr lang="en-US" altLang="en-US" sz="2400" b="1">
                <a:latin typeface="Helvetica" panose="020B0604020202020204" pitchFamily="34" charset="0"/>
              </a:rPr>
              <a:t>process consciousness</a:t>
            </a:r>
            <a:r>
              <a:rPr lang="en-US" altLang="en-US" sz="2400">
                <a:latin typeface="Helvetica" panose="020B0604020202020204" pitchFamily="34" charset="0"/>
              </a:rPr>
              <a:t>?”</a:t>
            </a:r>
            <a:endParaRPr lang="en-US" altLang="en-US" sz="2400" b="1">
              <a:latin typeface="Helvetica" panose="020B0604020202020204" pitchFamily="34" charset="0"/>
            </a:endParaRPr>
          </a:p>
        </p:txBody>
      </p:sp>
      <p:sp>
        <p:nvSpPr>
          <p:cNvPr id="10244" name="Footer Placeholder 4">
            <a:extLst>
              <a:ext uri="{FF2B5EF4-FFF2-40B4-BE49-F238E27FC236}">
                <a16:creationId xmlns:a16="http://schemas.microsoft.com/office/drawing/2014/main" id="{B5E19F7A-97EF-45E5-BC4D-C07F8616AB8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rgbClr val="26354A"/>
                </a:solidFill>
              </a:rPr>
              <a:t>Oxford University Press</a:t>
            </a:r>
          </a:p>
        </p:txBody>
      </p:sp>
      <p:sp>
        <p:nvSpPr>
          <p:cNvPr id="10245" name="Slide Number Placeholder 5">
            <a:extLst>
              <a:ext uri="{FF2B5EF4-FFF2-40B4-BE49-F238E27FC236}">
                <a16:creationId xmlns:a16="http://schemas.microsoft.com/office/drawing/2014/main" id="{4A5542B7-BC57-417D-82C5-AEF835F86B7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26354A"/>
                </a:solidFill>
              </a:rPr>
              <a:t>©2022  |  </a:t>
            </a:r>
            <a:fld id="{BE498BFA-722C-476E-8E5A-ECCF80E84E8C}" type="slidenum">
              <a:rPr lang="en-US" altLang="en-US" sz="800">
                <a:solidFill>
                  <a:srgbClr val="26354A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800" dirty="0">
              <a:solidFill>
                <a:srgbClr val="26354A"/>
              </a:solidFill>
            </a:endParaRPr>
          </a:p>
        </p:txBody>
      </p:sp>
      <p:grpSp>
        <p:nvGrpSpPr>
          <p:cNvPr id="10246" name="Group 12">
            <a:extLst>
              <a:ext uri="{FF2B5EF4-FFF2-40B4-BE49-F238E27FC236}">
                <a16:creationId xmlns:a16="http://schemas.microsoft.com/office/drawing/2014/main" id="{D05230AD-B658-45AA-94C3-5B2218D9FD73}"/>
              </a:ext>
            </a:extLst>
          </p:cNvPr>
          <p:cNvGrpSpPr>
            <a:grpSpLocks/>
          </p:cNvGrpSpPr>
          <p:nvPr/>
        </p:nvGrpSpPr>
        <p:grpSpPr bwMode="auto">
          <a:xfrm>
            <a:off x="7777163" y="352425"/>
            <a:ext cx="3436937" cy="688975"/>
            <a:chOff x="7777163" y="352435"/>
            <a:chExt cx="3437338" cy="688965"/>
          </a:xfrm>
        </p:grpSpPr>
        <p:grpSp>
          <p:nvGrpSpPr>
            <p:cNvPr id="10247" name="Group 13">
              <a:extLst>
                <a:ext uri="{FF2B5EF4-FFF2-40B4-BE49-F238E27FC236}">
                  <a16:creationId xmlns:a16="http://schemas.microsoft.com/office/drawing/2014/main" id="{AAEA8986-D887-44DA-9C44-449D177946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68899" y="352435"/>
              <a:ext cx="762128" cy="688965"/>
              <a:chOff x="8668899" y="352435"/>
              <a:chExt cx="762128" cy="688965"/>
            </a:xfrm>
          </p:grpSpPr>
          <p:sp>
            <p:nvSpPr>
              <p:cNvPr id="20" name="Rounded Rectangle 19">
                <a:extLst>
                  <a:ext uri="{FF2B5EF4-FFF2-40B4-BE49-F238E27FC236}">
                    <a16:creationId xmlns:a16="http://schemas.microsoft.com/office/drawing/2014/main" id="{CE386DB9-73AF-4722-8069-1680DC2D7674}"/>
                  </a:ext>
                </a:extLst>
              </p:cNvPr>
              <p:cNvSpPr/>
              <p:nvPr/>
            </p:nvSpPr>
            <p:spPr>
              <a:xfrm>
                <a:off x="8669442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0254" name="Picture 20">
                <a:extLst>
                  <a:ext uri="{FF2B5EF4-FFF2-40B4-BE49-F238E27FC236}">
                    <a16:creationId xmlns:a16="http://schemas.microsoft.com/office/drawing/2014/main" id="{DC638E75-D218-4443-9171-25ACC57EBE7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2155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0C7FEB5E-7894-4978-8820-C7CAAD9572B4}"/>
                </a:ext>
              </a:extLst>
            </p:cNvPr>
            <p:cNvSpPr/>
            <p:nvPr/>
          </p:nvSpPr>
          <p:spPr>
            <a:xfrm>
              <a:off x="9560133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0249" name="Group 15">
              <a:extLst>
                <a:ext uri="{FF2B5EF4-FFF2-40B4-BE49-F238E27FC236}">
                  <a16:creationId xmlns:a16="http://schemas.microsoft.com/office/drawing/2014/main" id="{3671C64F-7E18-4491-9F1E-9AB737DDC9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18" name="Rounded Rectangle 17">
                <a:extLst>
                  <a:ext uri="{FF2B5EF4-FFF2-40B4-BE49-F238E27FC236}">
                    <a16:creationId xmlns:a16="http://schemas.microsoft.com/office/drawing/2014/main" id="{65381984-60D0-4CD1-9A9E-1714ACA26018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0252" name="Picture 18">
                <a:extLst>
                  <a:ext uri="{FF2B5EF4-FFF2-40B4-BE49-F238E27FC236}">
                    <a16:creationId xmlns:a16="http://schemas.microsoft.com/office/drawing/2014/main" id="{5F6EE98B-7B75-4A81-8899-B19C92A5EE5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FB8EC07A-38B8-43D1-9C1B-67EA8B6FCC81}"/>
                </a:ext>
              </a:extLst>
            </p:cNvPr>
            <p:cNvSpPr/>
            <p:nvPr/>
          </p:nvSpPr>
          <p:spPr>
            <a:xfrm>
              <a:off x="1045241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783B2611-4EEE-4F46-A906-051E682BA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262313"/>
            <a:ext cx="23860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bg1"/>
              </a:solidFill>
            </a:endParaRPr>
          </a:p>
        </p:txBody>
      </p:sp>
      <p:sp>
        <p:nvSpPr>
          <p:cNvPr id="11267" name="Footer Placeholder 4">
            <a:extLst>
              <a:ext uri="{FF2B5EF4-FFF2-40B4-BE49-F238E27FC236}">
                <a16:creationId xmlns:a16="http://schemas.microsoft.com/office/drawing/2014/main" id="{71F8055E-D168-4583-9E1A-D84AD3FB1B3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chemeClr val="bg1"/>
                </a:solidFill>
              </a:rPr>
              <a:t>Oxford University Press</a:t>
            </a:r>
          </a:p>
        </p:txBody>
      </p:sp>
      <p:sp>
        <p:nvSpPr>
          <p:cNvPr id="11268" name="Slide Number Placeholder 5">
            <a:extLst>
              <a:ext uri="{FF2B5EF4-FFF2-40B4-BE49-F238E27FC236}">
                <a16:creationId xmlns:a16="http://schemas.microsoft.com/office/drawing/2014/main" id="{377031A0-E734-40ED-B7A0-F74BEF31D47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bg1"/>
                </a:solidFill>
              </a:rPr>
              <a:t>©2022  |  </a:t>
            </a:r>
            <a:fld id="{A5D65DF4-F1EA-4CA0-A794-738A0337BFE9}" type="slidenum">
              <a:rPr lang="en-US" altLang="en-US" sz="800">
                <a:solidFill>
                  <a:schemeClr val="bg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DFC5FEB0-0B13-40BC-85E8-C0148E499B24}"/>
              </a:ext>
            </a:extLst>
          </p:cNvPr>
          <p:cNvSpPr/>
          <p:nvPr/>
        </p:nvSpPr>
        <p:spPr>
          <a:xfrm>
            <a:off x="4244975" y="682625"/>
            <a:ext cx="7605713" cy="5527675"/>
          </a:xfrm>
          <a:prstGeom prst="roundRect">
            <a:avLst>
              <a:gd name="adj" fmla="val 205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70" name="Rectangle 41">
            <a:extLst>
              <a:ext uri="{FF2B5EF4-FFF2-40B4-BE49-F238E27FC236}">
                <a16:creationId xmlns:a16="http://schemas.microsoft.com/office/drawing/2014/main" id="{DD8FF47C-0719-4B69-9911-4D6D1855C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2828925"/>
            <a:ext cx="61896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26354A"/>
                </a:solidFill>
              </a:rPr>
              <a:t>Draw or add images that represent the staircase model with your everyday examples on each level.</a:t>
            </a:r>
          </a:p>
        </p:txBody>
      </p:sp>
      <p:grpSp>
        <p:nvGrpSpPr>
          <p:cNvPr id="11271" name="Group 8">
            <a:extLst>
              <a:ext uri="{FF2B5EF4-FFF2-40B4-BE49-F238E27FC236}">
                <a16:creationId xmlns:a16="http://schemas.microsoft.com/office/drawing/2014/main" id="{E3A48D3D-75EE-42A5-AA3F-ECB3FCE5A0FC}"/>
              </a:ext>
            </a:extLst>
          </p:cNvPr>
          <p:cNvGrpSpPr>
            <a:grpSpLocks/>
          </p:cNvGrpSpPr>
          <p:nvPr/>
        </p:nvGrpSpPr>
        <p:grpSpPr bwMode="auto">
          <a:xfrm>
            <a:off x="63500" y="1287463"/>
            <a:ext cx="6392863" cy="615950"/>
            <a:chOff x="63744" y="935118"/>
            <a:chExt cx="6392782" cy="61674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2103D54-FEC2-4361-90B5-E98FD5722D46}"/>
                </a:ext>
              </a:extLst>
            </p:cNvPr>
            <p:cNvCxnSpPr>
              <a:cxnSpLocks/>
            </p:cNvCxnSpPr>
            <p:nvPr/>
          </p:nvCxnSpPr>
          <p:spPr>
            <a:xfrm>
              <a:off x="63744" y="1229185"/>
              <a:ext cx="2043087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84" name="Rectangle 6">
              <a:extLst>
                <a:ext uri="{FF2B5EF4-FFF2-40B4-BE49-F238E27FC236}">
                  <a16:creationId xmlns:a16="http://schemas.microsoft.com/office/drawing/2014/main" id="{25B4037A-12C2-4DBD-AE2F-66565E95E9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1479" y="935118"/>
              <a:ext cx="1394943" cy="616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3400" b="1">
                  <a:solidFill>
                    <a:schemeClr val="bg1"/>
                  </a:solidFill>
                </a:rPr>
                <a:t>Apply</a:t>
              </a:r>
            </a:p>
          </p:txBody>
        </p: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F59FE2C4-0D3C-4CE5-9483-11A503F205FF}"/>
                </a:ext>
              </a:extLst>
            </p:cNvPr>
            <p:cNvCxnSpPr>
              <a:cxnSpLocks/>
            </p:cNvCxnSpPr>
            <p:nvPr/>
          </p:nvCxnSpPr>
          <p:spPr>
            <a:xfrm>
              <a:off x="3783210" y="1229185"/>
              <a:ext cx="1038212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86" name="Rectangle 108">
              <a:extLst>
                <a:ext uri="{FF2B5EF4-FFF2-40B4-BE49-F238E27FC236}">
                  <a16:creationId xmlns:a16="http://schemas.microsoft.com/office/drawing/2014/main" id="{235E82A7-A59A-437E-A900-0026BDB3E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745" y="999049"/>
              <a:ext cx="1415781" cy="46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2CB097"/>
                  </a:solidFill>
                </a:rPr>
                <a:t>Connect</a:t>
              </a:r>
            </a:p>
          </p:txBody>
        </p:sp>
      </p:grpSp>
      <p:sp>
        <p:nvSpPr>
          <p:cNvPr id="11272" name="Rectangle 27">
            <a:extLst>
              <a:ext uri="{FF2B5EF4-FFF2-40B4-BE49-F238E27FC236}">
                <a16:creationId xmlns:a16="http://schemas.microsoft.com/office/drawing/2014/main" id="{23FCD0BC-681F-405C-8A4D-4FDFE556E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5054600"/>
            <a:ext cx="61991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2CB097"/>
                </a:solidFill>
              </a:rPr>
              <a:t>Draw your answer in the journal on the next page…</a:t>
            </a:r>
          </a:p>
        </p:txBody>
      </p:sp>
      <p:pic>
        <p:nvPicPr>
          <p:cNvPr id="11273" name="Picture 2">
            <a:extLst>
              <a:ext uri="{FF2B5EF4-FFF2-40B4-BE49-F238E27FC236}">
                <a16:creationId xmlns:a16="http://schemas.microsoft.com/office/drawing/2014/main" id="{A6C42131-B2FC-4247-B1DB-30C7053A0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2203450"/>
            <a:ext cx="3190875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74" name="Group 31">
            <a:extLst>
              <a:ext uri="{FF2B5EF4-FFF2-40B4-BE49-F238E27FC236}">
                <a16:creationId xmlns:a16="http://schemas.microsoft.com/office/drawing/2014/main" id="{E194A2C8-809B-4F06-9F4D-59AA11168E4B}"/>
              </a:ext>
            </a:extLst>
          </p:cNvPr>
          <p:cNvGrpSpPr>
            <a:grpSpLocks/>
          </p:cNvGrpSpPr>
          <p:nvPr/>
        </p:nvGrpSpPr>
        <p:grpSpPr bwMode="auto">
          <a:xfrm>
            <a:off x="7777163" y="352425"/>
            <a:ext cx="3436937" cy="688975"/>
            <a:chOff x="7777163" y="352435"/>
            <a:chExt cx="3437338" cy="688965"/>
          </a:xfrm>
        </p:grpSpPr>
        <p:grpSp>
          <p:nvGrpSpPr>
            <p:cNvPr id="11275" name="Group 32">
              <a:extLst>
                <a:ext uri="{FF2B5EF4-FFF2-40B4-BE49-F238E27FC236}">
                  <a16:creationId xmlns:a16="http://schemas.microsoft.com/office/drawing/2014/main" id="{3BB984A1-CF92-4C3D-AFCC-3E97FEE422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68899" y="352435"/>
              <a:ext cx="762128" cy="688965"/>
              <a:chOff x="8668899" y="352435"/>
              <a:chExt cx="762128" cy="688965"/>
            </a:xfrm>
          </p:grpSpPr>
          <p:sp>
            <p:nvSpPr>
              <p:cNvPr id="43" name="Rounded Rectangle 42">
                <a:extLst>
                  <a:ext uri="{FF2B5EF4-FFF2-40B4-BE49-F238E27FC236}">
                    <a16:creationId xmlns:a16="http://schemas.microsoft.com/office/drawing/2014/main" id="{8097A4D0-24E6-463E-97D0-F749B5103405}"/>
                  </a:ext>
                </a:extLst>
              </p:cNvPr>
              <p:cNvSpPr/>
              <p:nvPr/>
            </p:nvSpPr>
            <p:spPr>
              <a:xfrm>
                <a:off x="8669442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1282" name="Picture 43">
                <a:extLst>
                  <a:ext uri="{FF2B5EF4-FFF2-40B4-BE49-F238E27FC236}">
                    <a16:creationId xmlns:a16="http://schemas.microsoft.com/office/drawing/2014/main" id="{303C899B-B43F-4D99-B2C4-37DE7A9CF24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2155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15BD9231-02DB-4968-8FFA-3802A35A1921}"/>
                </a:ext>
              </a:extLst>
            </p:cNvPr>
            <p:cNvSpPr/>
            <p:nvPr/>
          </p:nvSpPr>
          <p:spPr bwMode="auto">
            <a:xfrm>
              <a:off x="9560133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2634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1277" name="Group 34">
              <a:extLst>
                <a:ext uri="{FF2B5EF4-FFF2-40B4-BE49-F238E27FC236}">
                  <a16:creationId xmlns:a16="http://schemas.microsoft.com/office/drawing/2014/main" id="{0A3EEB14-B516-4860-9114-9A9C28C23B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39" name="Rounded Rectangle 38">
                <a:extLst>
                  <a:ext uri="{FF2B5EF4-FFF2-40B4-BE49-F238E27FC236}">
                    <a16:creationId xmlns:a16="http://schemas.microsoft.com/office/drawing/2014/main" id="{1182705D-3307-44B3-AEE8-C9DEEEF29473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1280" name="Picture 39">
                <a:extLst>
                  <a:ext uri="{FF2B5EF4-FFF2-40B4-BE49-F238E27FC236}">
                    <a16:creationId xmlns:a16="http://schemas.microsoft.com/office/drawing/2014/main" id="{D49DFFBB-A3DC-44D1-815B-F8FFBA1F825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9A10AAA7-EB2B-4530-A5D6-DA5488F2C440}"/>
                </a:ext>
              </a:extLst>
            </p:cNvPr>
            <p:cNvSpPr/>
            <p:nvPr/>
          </p:nvSpPr>
          <p:spPr>
            <a:xfrm>
              <a:off x="1045241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8C6AE880-A8E1-4375-901C-ECC11ECD0B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1388" y="342900"/>
            <a:ext cx="2347912" cy="735013"/>
          </a:xfrm>
        </p:spPr>
        <p:txBody>
          <a:bodyPr/>
          <a:lstStyle/>
          <a:p>
            <a:pPr eaLnBrk="1" hangingPunct="1"/>
            <a:r>
              <a:rPr lang="en-US" altLang="en-US">
                <a:latin typeface="Helvetica" panose="020B0604020202020204" pitchFamily="34" charset="0"/>
              </a:rPr>
              <a:t>Draw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023808DA-B7FA-4B49-9DAE-B4EF50EDCC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0438" y="1428750"/>
            <a:ext cx="9491662" cy="435133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>
                <a:latin typeface="Helvetica" panose="020B0604020202020204" pitchFamily="34" charset="0"/>
              </a:rPr>
              <a:t>Your staircase…</a:t>
            </a:r>
          </a:p>
        </p:txBody>
      </p:sp>
      <p:sp>
        <p:nvSpPr>
          <p:cNvPr id="12292" name="Footer Placeholder 4">
            <a:extLst>
              <a:ext uri="{FF2B5EF4-FFF2-40B4-BE49-F238E27FC236}">
                <a16:creationId xmlns:a16="http://schemas.microsoft.com/office/drawing/2014/main" id="{D225ECE9-E1AD-4D04-A1D2-6DC3A2498BB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rgbClr val="26354A"/>
                </a:solidFill>
              </a:rPr>
              <a:t>Oxford University Press</a:t>
            </a:r>
          </a:p>
        </p:txBody>
      </p:sp>
      <p:sp>
        <p:nvSpPr>
          <p:cNvPr id="12293" name="Slide Number Placeholder 5">
            <a:extLst>
              <a:ext uri="{FF2B5EF4-FFF2-40B4-BE49-F238E27FC236}">
                <a16:creationId xmlns:a16="http://schemas.microsoft.com/office/drawing/2014/main" id="{5F3F8022-05A0-45DF-8A80-6B472AFA73C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26354A"/>
                </a:solidFill>
              </a:rPr>
              <a:t>©2022  |  </a:t>
            </a:r>
            <a:fld id="{74811666-08E1-461E-A6E2-F1B35558CF61}" type="slidenum">
              <a:rPr lang="en-US" altLang="en-US" sz="800">
                <a:solidFill>
                  <a:srgbClr val="26354A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800" dirty="0">
              <a:solidFill>
                <a:srgbClr val="26354A"/>
              </a:solidFill>
            </a:endParaRPr>
          </a:p>
        </p:txBody>
      </p:sp>
      <p:grpSp>
        <p:nvGrpSpPr>
          <p:cNvPr id="12294" name="Group 27">
            <a:extLst>
              <a:ext uri="{FF2B5EF4-FFF2-40B4-BE49-F238E27FC236}">
                <a16:creationId xmlns:a16="http://schemas.microsoft.com/office/drawing/2014/main" id="{05D3921D-71C3-491C-91DF-1EFBA3EC02CC}"/>
              </a:ext>
            </a:extLst>
          </p:cNvPr>
          <p:cNvGrpSpPr>
            <a:grpSpLocks/>
          </p:cNvGrpSpPr>
          <p:nvPr/>
        </p:nvGrpSpPr>
        <p:grpSpPr bwMode="auto">
          <a:xfrm>
            <a:off x="7777163" y="352425"/>
            <a:ext cx="3436937" cy="688975"/>
            <a:chOff x="7777163" y="352435"/>
            <a:chExt cx="3437338" cy="688965"/>
          </a:xfrm>
        </p:grpSpPr>
        <p:grpSp>
          <p:nvGrpSpPr>
            <p:cNvPr id="12295" name="Group 28">
              <a:extLst>
                <a:ext uri="{FF2B5EF4-FFF2-40B4-BE49-F238E27FC236}">
                  <a16:creationId xmlns:a16="http://schemas.microsoft.com/office/drawing/2014/main" id="{0772EA9E-7084-4514-9294-3823664188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68899" y="352435"/>
              <a:ext cx="762128" cy="688965"/>
              <a:chOff x="8668899" y="352435"/>
              <a:chExt cx="762128" cy="688965"/>
            </a:xfrm>
          </p:grpSpPr>
          <p:sp>
            <p:nvSpPr>
              <p:cNvPr id="29" name="Rounded Rectangle 28">
                <a:extLst>
                  <a:ext uri="{FF2B5EF4-FFF2-40B4-BE49-F238E27FC236}">
                    <a16:creationId xmlns:a16="http://schemas.microsoft.com/office/drawing/2014/main" id="{0F1C6559-5340-4A84-A377-6962D30CFBE2}"/>
                  </a:ext>
                </a:extLst>
              </p:cNvPr>
              <p:cNvSpPr/>
              <p:nvPr/>
            </p:nvSpPr>
            <p:spPr>
              <a:xfrm>
                <a:off x="8669442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2304" name="Picture 37">
                <a:extLst>
                  <a:ext uri="{FF2B5EF4-FFF2-40B4-BE49-F238E27FC236}">
                    <a16:creationId xmlns:a16="http://schemas.microsoft.com/office/drawing/2014/main" id="{3DD0A5F0-5372-4B25-AA53-EC9003E05B2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2155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2296" name="Group 29">
              <a:extLst>
                <a:ext uri="{FF2B5EF4-FFF2-40B4-BE49-F238E27FC236}">
                  <a16:creationId xmlns:a16="http://schemas.microsoft.com/office/drawing/2014/main" id="{C2069F56-2CD1-4733-8BC8-644E9C8F63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60636" y="352435"/>
              <a:ext cx="762128" cy="688965"/>
              <a:chOff x="9560636" y="352435"/>
              <a:chExt cx="762128" cy="688965"/>
            </a:xfrm>
          </p:grpSpPr>
          <p:sp>
            <p:nvSpPr>
              <p:cNvPr id="27" name="Rounded Rectangle 26">
                <a:extLst>
                  <a:ext uri="{FF2B5EF4-FFF2-40B4-BE49-F238E27FC236}">
                    <a16:creationId xmlns:a16="http://schemas.microsoft.com/office/drawing/2014/main" id="{586BAD55-A679-42A8-9C54-FDCB2E0B763F}"/>
                  </a:ext>
                </a:extLst>
              </p:cNvPr>
              <p:cNvSpPr/>
              <p:nvPr/>
            </p:nvSpPr>
            <p:spPr>
              <a:xfrm>
                <a:off x="956013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2302" name="Picture 35">
                <a:extLst>
                  <a:ext uri="{FF2B5EF4-FFF2-40B4-BE49-F238E27FC236}">
                    <a16:creationId xmlns:a16="http://schemas.microsoft.com/office/drawing/2014/main" id="{DDC2B8D1-8D72-490F-9524-25B43CED712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63892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2297" name="Group 30">
              <a:extLst>
                <a:ext uri="{FF2B5EF4-FFF2-40B4-BE49-F238E27FC236}">
                  <a16:creationId xmlns:a16="http://schemas.microsoft.com/office/drawing/2014/main" id="{645B77E6-5E73-4A6E-8DA7-F4464EB5AE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25" name="Rounded Rectangle 24">
                <a:extLst>
                  <a:ext uri="{FF2B5EF4-FFF2-40B4-BE49-F238E27FC236}">
                    <a16:creationId xmlns:a16="http://schemas.microsoft.com/office/drawing/2014/main" id="{3FA59EA0-38DE-4646-BAEF-4379FF0FC49A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2300" name="Picture 33">
                <a:extLst>
                  <a:ext uri="{FF2B5EF4-FFF2-40B4-BE49-F238E27FC236}">
                    <a16:creationId xmlns:a16="http://schemas.microsoft.com/office/drawing/2014/main" id="{12B0847D-19E4-4359-BF0E-4DBAB0ECC8D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5B591F56-DA1F-4F85-93D1-02BA14951044}"/>
                </a:ext>
              </a:extLst>
            </p:cNvPr>
            <p:cNvSpPr/>
            <p:nvPr/>
          </p:nvSpPr>
          <p:spPr>
            <a:xfrm>
              <a:off x="1045241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9B1D2E7A-1354-4F4F-B16B-B9DE274F6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262313"/>
            <a:ext cx="23860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bg1"/>
              </a:solidFill>
            </a:endParaRPr>
          </a:p>
        </p:txBody>
      </p:sp>
      <p:sp>
        <p:nvSpPr>
          <p:cNvPr id="13315" name="Footer Placeholder 4">
            <a:extLst>
              <a:ext uri="{FF2B5EF4-FFF2-40B4-BE49-F238E27FC236}">
                <a16:creationId xmlns:a16="http://schemas.microsoft.com/office/drawing/2014/main" id="{2AA1305A-B62A-445C-BB25-E92FCE801CE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chemeClr val="bg1"/>
                </a:solidFill>
              </a:rPr>
              <a:t>Oxford University Press</a:t>
            </a:r>
          </a:p>
        </p:txBody>
      </p:sp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13650B25-D366-4BA7-A2A2-823FF107988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bg1"/>
                </a:solidFill>
              </a:rPr>
              <a:t>©2022  |  </a:t>
            </a:r>
            <a:fld id="{86DE810A-FF22-4A02-B743-9383909CB073}" type="slidenum">
              <a:rPr lang="en-US" altLang="en-US" sz="800">
                <a:solidFill>
                  <a:schemeClr val="bg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7731B671-EA3B-419C-B2D4-FEFD561F9495}"/>
              </a:ext>
            </a:extLst>
          </p:cNvPr>
          <p:cNvSpPr/>
          <p:nvPr/>
        </p:nvSpPr>
        <p:spPr>
          <a:xfrm>
            <a:off x="4244975" y="682625"/>
            <a:ext cx="7605713" cy="5527675"/>
          </a:xfrm>
          <a:prstGeom prst="roundRect">
            <a:avLst>
              <a:gd name="adj" fmla="val 205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18" name="Rectangle 41">
            <a:extLst>
              <a:ext uri="{FF2B5EF4-FFF2-40B4-BE49-F238E27FC236}">
                <a16:creationId xmlns:a16="http://schemas.microsoft.com/office/drawing/2014/main" id="{1F6F41D3-DD18-400B-AF61-E5837CEE0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2476500"/>
            <a:ext cx="5427662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26354A"/>
                </a:solidFill>
              </a:rPr>
              <a:t>Pick a country, destination, or cultural community you’d love to visit. Think about a possible “culture bump or clash” that may occur during your visit (verbal or nonverbal).  Describe it! </a:t>
            </a:r>
          </a:p>
        </p:txBody>
      </p:sp>
      <p:grpSp>
        <p:nvGrpSpPr>
          <p:cNvPr id="13319" name="Group 8">
            <a:extLst>
              <a:ext uri="{FF2B5EF4-FFF2-40B4-BE49-F238E27FC236}">
                <a16:creationId xmlns:a16="http://schemas.microsoft.com/office/drawing/2014/main" id="{8BEB05E6-1AE5-461E-889B-8BC4A0BE47B4}"/>
              </a:ext>
            </a:extLst>
          </p:cNvPr>
          <p:cNvGrpSpPr>
            <a:grpSpLocks/>
          </p:cNvGrpSpPr>
          <p:nvPr/>
        </p:nvGrpSpPr>
        <p:grpSpPr bwMode="auto">
          <a:xfrm>
            <a:off x="63500" y="1287463"/>
            <a:ext cx="6189663" cy="615950"/>
            <a:chOff x="63744" y="935118"/>
            <a:chExt cx="6189117" cy="616348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6620116-A8F4-426C-8330-00E66B30E915}"/>
                </a:ext>
              </a:extLst>
            </p:cNvPr>
            <p:cNvCxnSpPr>
              <a:cxnSpLocks/>
            </p:cNvCxnSpPr>
            <p:nvPr/>
          </p:nvCxnSpPr>
          <p:spPr>
            <a:xfrm>
              <a:off x="63744" y="1228995"/>
              <a:ext cx="1669903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34" name="Rectangle 6">
              <a:extLst>
                <a:ext uri="{FF2B5EF4-FFF2-40B4-BE49-F238E27FC236}">
                  <a16:creationId xmlns:a16="http://schemas.microsoft.com/office/drawing/2014/main" id="{A7B18F72-75F6-4E90-921C-7BD47648E4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3858" y="935118"/>
              <a:ext cx="1832565" cy="616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3400" b="1">
                  <a:solidFill>
                    <a:schemeClr val="bg1"/>
                  </a:solidFill>
                </a:rPr>
                <a:t>Imagine</a:t>
              </a:r>
            </a:p>
          </p:txBody>
        </p: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E65EB04F-120F-46E2-8E92-7CBD43C23BFE}"/>
                </a:ext>
              </a:extLst>
            </p:cNvPr>
            <p:cNvCxnSpPr>
              <a:cxnSpLocks/>
            </p:cNvCxnSpPr>
            <p:nvPr/>
          </p:nvCxnSpPr>
          <p:spPr>
            <a:xfrm>
              <a:off x="3782929" y="1228995"/>
              <a:ext cx="1038133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36" name="Rectangle 108">
              <a:extLst>
                <a:ext uri="{FF2B5EF4-FFF2-40B4-BE49-F238E27FC236}">
                  <a16:creationId xmlns:a16="http://schemas.microsoft.com/office/drawing/2014/main" id="{517603D6-5966-4642-95B4-10EECB2D0A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745" y="999049"/>
              <a:ext cx="1212116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2CB097"/>
                  </a:solidFill>
                </a:rPr>
                <a:t>Reflect</a:t>
              </a:r>
            </a:p>
          </p:txBody>
        </p:sp>
      </p:grpSp>
      <p:sp>
        <p:nvSpPr>
          <p:cNvPr id="13320" name="Rectangle 27">
            <a:extLst>
              <a:ext uri="{FF2B5EF4-FFF2-40B4-BE49-F238E27FC236}">
                <a16:creationId xmlns:a16="http://schemas.microsoft.com/office/drawing/2014/main" id="{F55AF496-6AE1-481E-968C-25DA4E33F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5054600"/>
            <a:ext cx="61991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2CB097"/>
                </a:solidFill>
              </a:rPr>
              <a:t>Enter your answers in the journal on the next page…</a:t>
            </a:r>
          </a:p>
        </p:txBody>
      </p:sp>
      <p:grpSp>
        <p:nvGrpSpPr>
          <p:cNvPr id="13321" name="Group 15">
            <a:extLst>
              <a:ext uri="{FF2B5EF4-FFF2-40B4-BE49-F238E27FC236}">
                <a16:creationId xmlns:a16="http://schemas.microsoft.com/office/drawing/2014/main" id="{EFEDF4D7-528D-436D-9841-E294906C3F8B}"/>
              </a:ext>
            </a:extLst>
          </p:cNvPr>
          <p:cNvGrpSpPr>
            <a:grpSpLocks/>
          </p:cNvGrpSpPr>
          <p:nvPr/>
        </p:nvGrpSpPr>
        <p:grpSpPr bwMode="auto">
          <a:xfrm>
            <a:off x="7777163" y="352425"/>
            <a:ext cx="3436937" cy="688975"/>
            <a:chOff x="7777163" y="352435"/>
            <a:chExt cx="3437338" cy="688965"/>
          </a:xfrm>
        </p:grpSpPr>
        <p:grpSp>
          <p:nvGrpSpPr>
            <p:cNvPr id="13323" name="Group 17">
              <a:extLst>
                <a:ext uri="{FF2B5EF4-FFF2-40B4-BE49-F238E27FC236}">
                  <a16:creationId xmlns:a16="http://schemas.microsoft.com/office/drawing/2014/main" id="{99AC2972-559B-4F53-8F0B-263704850E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68899" y="352435"/>
              <a:ext cx="762128" cy="688965"/>
              <a:chOff x="8668899" y="352435"/>
              <a:chExt cx="762128" cy="688965"/>
            </a:xfrm>
          </p:grpSpPr>
          <p:sp>
            <p:nvSpPr>
              <p:cNvPr id="29" name="Rounded Rectangle 28">
                <a:extLst>
                  <a:ext uri="{FF2B5EF4-FFF2-40B4-BE49-F238E27FC236}">
                    <a16:creationId xmlns:a16="http://schemas.microsoft.com/office/drawing/2014/main" id="{7E54B7F6-BB70-487A-9C6F-BC75468ABB4E}"/>
                  </a:ext>
                </a:extLst>
              </p:cNvPr>
              <p:cNvSpPr/>
              <p:nvPr/>
            </p:nvSpPr>
            <p:spPr>
              <a:xfrm>
                <a:off x="8669442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3332" name="Picture 29">
                <a:extLst>
                  <a:ext uri="{FF2B5EF4-FFF2-40B4-BE49-F238E27FC236}">
                    <a16:creationId xmlns:a16="http://schemas.microsoft.com/office/drawing/2014/main" id="{AC59021F-464F-4417-84A8-E0F21C27080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2155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3324" name="Group 19">
              <a:extLst>
                <a:ext uri="{FF2B5EF4-FFF2-40B4-BE49-F238E27FC236}">
                  <a16:creationId xmlns:a16="http://schemas.microsoft.com/office/drawing/2014/main" id="{770A8775-2BD7-460F-A202-9B88453FEE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60636" y="352435"/>
              <a:ext cx="762128" cy="688965"/>
              <a:chOff x="9560636" y="352435"/>
              <a:chExt cx="762128" cy="688965"/>
            </a:xfrm>
          </p:grpSpPr>
          <p:sp>
            <p:nvSpPr>
              <p:cNvPr id="27" name="Rounded Rectangle 26">
                <a:extLst>
                  <a:ext uri="{FF2B5EF4-FFF2-40B4-BE49-F238E27FC236}">
                    <a16:creationId xmlns:a16="http://schemas.microsoft.com/office/drawing/2014/main" id="{FE43F4F1-CBF2-4FCF-9FD6-35CAC6AD2257}"/>
                  </a:ext>
                </a:extLst>
              </p:cNvPr>
              <p:cNvSpPr/>
              <p:nvPr/>
            </p:nvSpPr>
            <p:spPr>
              <a:xfrm>
                <a:off x="956013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3330" name="Picture 27">
                <a:extLst>
                  <a:ext uri="{FF2B5EF4-FFF2-40B4-BE49-F238E27FC236}">
                    <a16:creationId xmlns:a16="http://schemas.microsoft.com/office/drawing/2014/main" id="{828F6D36-A4D4-4823-B8AA-E0894AB1FA9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63892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3325" name="Group 20">
              <a:extLst>
                <a:ext uri="{FF2B5EF4-FFF2-40B4-BE49-F238E27FC236}">
                  <a16:creationId xmlns:a16="http://schemas.microsoft.com/office/drawing/2014/main" id="{BF0783CF-7EDB-4D84-A6D4-9CBC08D43F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25" name="Rounded Rectangle 24">
                <a:extLst>
                  <a:ext uri="{FF2B5EF4-FFF2-40B4-BE49-F238E27FC236}">
                    <a16:creationId xmlns:a16="http://schemas.microsoft.com/office/drawing/2014/main" id="{DADC6467-B137-4629-87D1-E31A620E051A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3328" name="Picture 25">
                <a:extLst>
                  <a:ext uri="{FF2B5EF4-FFF2-40B4-BE49-F238E27FC236}">
                    <a16:creationId xmlns:a16="http://schemas.microsoft.com/office/drawing/2014/main" id="{EA8C5B26-AE01-4F0D-8CD0-71D8275620D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CE9EECE6-41CE-4F06-8F86-0FED4A4F536A}"/>
                </a:ext>
              </a:extLst>
            </p:cNvPr>
            <p:cNvSpPr/>
            <p:nvPr/>
          </p:nvSpPr>
          <p:spPr bwMode="auto">
            <a:xfrm>
              <a:off x="1045241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13322" name="Picture 3">
            <a:extLst>
              <a:ext uri="{FF2B5EF4-FFF2-40B4-BE49-F238E27FC236}">
                <a16:creationId xmlns:a16="http://schemas.microsoft.com/office/drawing/2014/main" id="{A1F44C54-48F1-4CC0-92DB-1B272E030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2189163"/>
            <a:ext cx="3206750" cy="320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E68473B4-339C-4308-9892-EE3560E9F0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8850" y="361950"/>
            <a:ext cx="2901950" cy="733425"/>
          </a:xfrm>
        </p:spPr>
        <p:txBody>
          <a:bodyPr/>
          <a:lstStyle/>
          <a:p>
            <a:r>
              <a:rPr lang="en-US" altLang="en-US">
                <a:latin typeface="Helvetica" panose="020B0604020202020204" pitchFamily="34" charset="0"/>
              </a:rPr>
              <a:t>Journal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AF887682-0743-497E-B1B5-B18656493C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58850" y="1428750"/>
            <a:ext cx="9493250" cy="435133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latin typeface="Helvetica" panose="020B0604020202020204" pitchFamily="34" charset="0"/>
              </a:rPr>
              <a:t>Pick a country, destination, or cultural community - </a:t>
            </a:r>
            <a:br>
              <a:rPr lang="en-US" altLang="en-US" sz="2400">
                <a:latin typeface="Helvetica" panose="020B0604020202020204" pitchFamily="34" charset="0"/>
              </a:rPr>
            </a:br>
            <a:r>
              <a:rPr lang="en-US" altLang="en-US" sz="2400">
                <a:latin typeface="Helvetica" panose="020B0604020202020204" pitchFamily="34" charset="0"/>
              </a:rPr>
              <a:t>Tell us about it…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14340" name="Footer Placeholder 4">
            <a:extLst>
              <a:ext uri="{FF2B5EF4-FFF2-40B4-BE49-F238E27FC236}">
                <a16:creationId xmlns:a16="http://schemas.microsoft.com/office/drawing/2014/main" id="{ABEC85FE-CC8C-4979-922B-C977644139A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rgbClr val="26354A"/>
                </a:solidFill>
              </a:rPr>
              <a:t>Oxford University Press</a:t>
            </a:r>
          </a:p>
        </p:txBody>
      </p:sp>
      <p:sp>
        <p:nvSpPr>
          <p:cNvPr id="14341" name="Slide Number Placeholder 5">
            <a:extLst>
              <a:ext uri="{FF2B5EF4-FFF2-40B4-BE49-F238E27FC236}">
                <a16:creationId xmlns:a16="http://schemas.microsoft.com/office/drawing/2014/main" id="{39BBC9FA-1221-418C-B6BA-033A2AD21C7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26354A"/>
                </a:solidFill>
              </a:rPr>
              <a:t>©2022  |  </a:t>
            </a:r>
            <a:fld id="{8E67A889-5C4E-4B81-8FA5-B2DEC9D7DE07}" type="slidenum">
              <a:rPr lang="en-US" altLang="en-US" sz="800">
                <a:solidFill>
                  <a:srgbClr val="26354A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800" dirty="0">
              <a:solidFill>
                <a:srgbClr val="26354A"/>
              </a:solidFill>
            </a:endParaRPr>
          </a:p>
        </p:txBody>
      </p:sp>
      <p:grpSp>
        <p:nvGrpSpPr>
          <p:cNvPr id="14342" name="Group 5">
            <a:extLst>
              <a:ext uri="{FF2B5EF4-FFF2-40B4-BE49-F238E27FC236}">
                <a16:creationId xmlns:a16="http://schemas.microsoft.com/office/drawing/2014/main" id="{159C8C6B-0751-472D-AF9A-C5D5FA46E180}"/>
              </a:ext>
            </a:extLst>
          </p:cNvPr>
          <p:cNvGrpSpPr>
            <a:grpSpLocks/>
          </p:cNvGrpSpPr>
          <p:nvPr/>
        </p:nvGrpSpPr>
        <p:grpSpPr bwMode="auto">
          <a:xfrm>
            <a:off x="7777163" y="352425"/>
            <a:ext cx="3436937" cy="688975"/>
            <a:chOff x="7777163" y="352435"/>
            <a:chExt cx="3437338" cy="688965"/>
          </a:xfrm>
        </p:grpSpPr>
        <p:grpSp>
          <p:nvGrpSpPr>
            <p:cNvPr id="14343" name="Group 6">
              <a:extLst>
                <a:ext uri="{FF2B5EF4-FFF2-40B4-BE49-F238E27FC236}">
                  <a16:creationId xmlns:a16="http://schemas.microsoft.com/office/drawing/2014/main" id="{959A7986-DB5C-48CC-AE89-B92B9FFD46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68899" y="352435"/>
              <a:ext cx="762128" cy="688965"/>
              <a:chOff x="8668899" y="352435"/>
              <a:chExt cx="762128" cy="688965"/>
            </a:xfrm>
          </p:grpSpPr>
          <p:sp>
            <p:nvSpPr>
              <p:cNvPr id="17" name="Rounded Rectangle 16">
                <a:extLst>
                  <a:ext uri="{FF2B5EF4-FFF2-40B4-BE49-F238E27FC236}">
                    <a16:creationId xmlns:a16="http://schemas.microsoft.com/office/drawing/2014/main" id="{CAAB58AE-E923-4EBA-80D4-DF51A91AEBCE}"/>
                  </a:ext>
                </a:extLst>
              </p:cNvPr>
              <p:cNvSpPr/>
              <p:nvPr/>
            </p:nvSpPr>
            <p:spPr>
              <a:xfrm>
                <a:off x="8669442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4354" name="Picture 17">
                <a:extLst>
                  <a:ext uri="{FF2B5EF4-FFF2-40B4-BE49-F238E27FC236}">
                    <a16:creationId xmlns:a16="http://schemas.microsoft.com/office/drawing/2014/main" id="{93FC2B86-F3EB-41C9-AE28-5D99F010C0D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2155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344" name="Group 7">
              <a:extLst>
                <a:ext uri="{FF2B5EF4-FFF2-40B4-BE49-F238E27FC236}">
                  <a16:creationId xmlns:a16="http://schemas.microsoft.com/office/drawing/2014/main" id="{6F24EFDA-93EA-4C59-A111-5E1800FA91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60636" y="352435"/>
              <a:ext cx="762128" cy="688965"/>
              <a:chOff x="9560636" y="352435"/>
              <a:chExt cx="762128" cy="688965"/>
            </a:xfrm>
          </p:grpSpPr>
          <p:sp>
            <p:nvSpPr>
              <p:cNvPr id="15" name="Rounded Rectangle 14">
                <a:extLst>
                  <a:ext uri="{FF2B5EF4-FFF2-40B4-BE49-F238E27FC236}">
                    <a16:creationId xmlns:a16="http://schemas.microsoft.com/office/drawing/2014/main" id="{1E1B90D7-0E3F-49EF-8C46-6A78B300B509}"/>
                  </a:ext>
                </a:extLst>
              </p:cNvPr>
              <p:cNvSpPr/>
              <p:nvPr/>
            </p:nvSpPr>
            <p:spPr>
              <a:xfrm>
                <a:off x="956013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4352" name="Picture 15">
                <a:extLst>
                  <a:ext uri="{FF2B5EF4-FFF2-40B4-BE49-F238E27FC236}">
                    <a16:creationId xmlns:a16="http://schemas.microsoft.com/office/drawing/2014/main" id="{3413AF7E-49D6-4E74-8CCD-63C04DDBF24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63892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345" name="Group 8">
              <a:extLst>
                <a:ext uri="{FF2B5EF4-FFF2-40B4-BE49-F238E27FC236}">
                  <a16:creationId xmlns:a16="http://schemas.microsoft.com/office/drawing/2014/main" id="{6C657C95-3F47-4D89-A62A-97D0F58CE5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13" name="Rounded Rectangle 12">
                <a:extLst>
                  <a:ext uri="{FF2B5EF4-FFF2-40B4-BE49-F238E27FC236}">
                    <a16:creationId xmlns:a16="http://schemas.microsoft.com/office/drawing/2014/main" id="{D24AEE8E-8704-4F66-8269-BB32493311E0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4350" name="Picture 13">
                <a:extLst>
                  <a:ext uri="{FF2B5EF4-FFF2-40B4-BE49-F238E27FC236}">
                    <a16:creationId xmlns:a16="http://schemas.microsoft.com/office/drawing/2014/main" id="{9B103A3B-4AE9-4CDF-8F6B-0976BB50300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346" name="Group 9">
              <a:extLst>
                <a:ext uri="{FF2B5EF4-FFF2-40B4-BE49-F238E27FC236}">
                  <a16:creationId xmlns:a16="http://schemas.microsoft.com/office/drawing/2014/main" id="{292CFA7E-BB2A-4C30-9E6A-3DFFBD31D1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452373" y="352435"/>
              <a:ext cx="762128" cy="688965"/>
              <a:chOff x="10452373" y="352435"/>
              <a:chExt cx="762128" cy="688965"/>
            </a:xfrm>
          </p:grpSpPr>
          <p:sp>
            <p:nvSpPr>
              <p:cNvPr id="11" name="Rounded Rectangle 10">
                <a:extLst>
                  <a:ext uri="{FF2B5EF4-FFF2-40B4-BE49-F238E27FC236}">
                    <a16:creationId xmlns:a16="http://schemas.microsoft.com/office/drawing/2014/main" id="{868CDEA8-094B-48C9-8EB0-DE864AD98F8D}"/>
                  </a:ext>
                </a:extLst>
              </p:cNvPr>
              <p:cNvSpPr/>
              <p:nvPr/>
            </p:nvSpPr>
            <p:spPr>
              <a:xfrm>
                <a:off x="10452412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4348" name="Picture 11">
                <a:extLst>
                  <a:ext uri="{FF2B5EF4-FFF2-40B4-BE49-F238E27FC236}">
                    <a16:creationId xmlns:a16="http://schemas.microsoft.com/office/drawing/2014/main" id="{AAE113EC-A1B3-49F0-A147-FE53AD7A698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5562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</TotalTime>
  <Words>271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</vt:lpstr>
      <vt:lpstr>Office Theme</vt:lpstr>
      <vt:lpstr>PowerPoint Presentation</vt:lpstr>
      <vt:lpstr>PowerPoint Presentation</vt:lpstr>
      <vt:lpstr>Journal</vt:lpstr>
      <vt:lpstr>PowerPoint Presentation</vt:lpstr>
      <vt:lpstr>Journal</vt:lpstr>
      <vt:lpstr>PowerPoint Presentation</vt:lpstr>
      <vt:lpstr>Draw</vt:lpstr>
      <vt:lpstr>PowerPoint Presentation</vt:lpstr>
      <vt:lpstr>Journal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Bryan</dc:creator>
  <cp:lastModifiedBy>Lacey, Peter</cp:lastModifiedBy>
  <cp:revision>52</cp:revision>
  <dcterms:created xsi:type="dcterms:W3CDTF">2021-04-06T22:35:44Z</dcterms:created>
  <dcterms:modified xsi:type="dcterms:W3CDTF">2021-07-29T18:47:56Z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e5cb09a-2992-49d6-8ac9-5f63e7b1ad2f_Enabled">
    <vt:lpwstr>true</vt:lpwstr>
  </property>
  <property fmtid="{D5CDD505-2E9C-101B-9397-08002B2CF9AE}" pid="3" name="MSIP_Label_be5cb09a-2992-49d6-8ac9-5f63e7b1ad2f_SetDate">
    <vt:lpwstr>2021-04-22T14:32:57Z</vt:lpwstr>
  </property>
  <property fmtid="{D5CDD505-2E9C-101B-9397-08002B2CF9AE}" pid="4" name="MSIP_Label_be5cb09a-2992-49d6-8ac9-5f63e7b1ad2f_Method">
    <vt:lpwstr>Standard</vt:lpwstr>
  </property>
  <property fmtid="{D5CDD505-2E9C-101B-9397-08002B2CF9AE}" pid="5" name="MSIP_Label_be5cb09a-2992-49d6-8ac9-5f63e7b1ad2f_Name">
    <vt:lpwstr>Controlled</vt:lpwstr>
  </property>
  <property fmtid="{D5CDD505-2E9C-101B-9397-08002B2CF9AE}" pid="6" name="MSIP_Label_be5cb09a-2992-49d6-8ac9-5f63e7b1ad2f_SiteId">
    <vt:lpwstr>91761b62-4c45-43f5-9f0e-be8ad9b551ff</vt:lpwstr>
  </property>
  <property fmtid="{D5CDD505-2E9C-101B-9397-08002B2CF9AE}" pid="7" name="MSIP_Label_be5cb09a-2992-49d6-8ac9-5f63e7b1ad2f_ActionId">
    <vt:lpwstr>b26f00d7-66f0-48e3-8ca3-06a3dcfc01ec</vt:lpwstr>
  </property>
  <property fmtid="{D5CDD505-2E9C-101B-9397-08002B2CF9AE}" pid="8" name="MSIP_Label_be5cb09a-2992-49d6-8ac9-5f63e7b1ad2f_ContentBits">
    <vt:lpwstr>0</vt:lpwstr>
  </property>
</Properties>
</file>