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2" r:id="rId4"/>
    <p:sldId id="262" r:id="rId5"/>
    <p:sldId id="266" r:id="rId6"/>
    <p:sldId id="260" r:id="rId7"/>
    <p:sldId id="276" r:id="rId8"/>
    <p:sldId id="274" r:id="rId9"/>
    <p:sldId id="275" r:id="rId10"/>
    <p:sldId id="277"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32"/>
    <p:restoredTop sz="96990"/>
  </p:normalViewPr>
  <p:slideViewPr>
    <p:cSldViewPr snapToGrid="0" snapToObjects="1" showGuides="1">
      <p:cViewPr varScale="1">
        <p:scale>
          <a:sx n="111" d="100"/>
          <a:sy n="111" d="100"/>
        </p:scale>
        <p:origin x="342"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promp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659BD1-6E9E-45A8-91D3-1924F6F710B7}"/>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p:txBody>
          <a:bodyPr/>
          <a:lstStyle>
            <a:lvl1pPr>
              <a:defRPr>
                <a:solidFill>
                  <a:schemeClr val="bg1"/>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bg1"/>
                </a:solidFill>
                <a:latin typeface="Helvetica" pitchFamily="2" charset="0"/>
              </a:defRPr>
            </a:lvl1pPr>
            <a:lvl2pPr>
              <a:defRPr>
                <a:solidFill>
                  <a:schemeClr val="bg1"/>
                </a:solidFill>
                <a:latin typeface="Helvetica" pitchFamily="2" charset="0"/>
              </a:defRPr>
            </a:lvl2pPr>
            <a:lvl3pPr>
              <a:defRPr>
                <a:solidFill>
                  <a:schemeClr val="bg1"/>
                </a:solidFill>
                <a:latin typeface="Helvetica" pitchFamily="2" charset="0"/>
              </a:defRPr>
            </a:lvl3pPr>
            <a:lvl4pPr>
              <a:defRPr>
                <a:solidFill>
                  <a:schemeClr val="bg1"/>
                </a:solidFill>
                <a:latin typeface="Helvetica" pitchFamily="2" charset="0"/>
              </a:defRPr>
            </a:lvl4pPr>
            <a:lvl5pPr>
              <a:defRPr>
                <a:solidFill>
                  <a:schemeClr val="bg1"/>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590FBC18-57B8-4DD9-8A85-371C5CA512C3}"/>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 name="Slide Number Placeholder 5">
            <a:extLst>
              <a:ext uri="{FF2B5EF4-FFF2-40B4-BE49-F238E27FC236}">
                <a16:creationId xmlns:a16="http://schemas.microsoft.com/office/drawing/2014/main" id="{A9B868B7-01FF-4D4A-BC1A-A171FB5460E6}"/>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299C2E63-38BC-4E26-992F-8A3D95372C82}" type="slidenum">
              <a:rPr lang="en-US" altLang="en-US"/>
              <a:pPr/>
              <a:t>‹#›</a:t>
            </a:fld>
            <a:endParaRPr lang="en-US" altLang="en-US"/>
          </a:p>
        </p:txBody>
      </p:sp>
    </p:spTree>
    <p:extLst>
      <p:ext uri="{BB962C8B-B14F-4D97-AF65-F5344CB8AC3E}">
        <p14:creationId xmlns:p14="http://schemas.microsoft.com/office/powerpoint/2010/main" val="375091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sport stamps">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4DE16A-FDDB-490C-A4CF-396B2DB03140}"/>
              </a:ext>
            </a:extLst>
          </p:cNvPr>
          <p:cNvSpPr/>
          <p:nvPr userDrawn="1"/>
        </p:nvSpPr>
        <p:spPr>
          <a:xfrm>
            <a:off x="0" y="0"/>
            <a:ext cx="12192000" cy="6858000"/>
          </a:xfrm>
          <a:prstGeom prst="rect">
            <a:avLst/>
          </a:prstGeom>
          <a:gradFill flip="none" rotWithShape="1">
            <a:gsLst>
              <a:gs pos="0">
                <a:srgbClr val="2CB097">
                  <a:lumMod val="100000"/>
                </a:srgbClr>
              </a:gs>
              <a:gs pos="76000">
                <a:srgbClr val="26354A"/>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3" name="Group 7">
            <a:extLst>
              <a:ext uri="{FF2B5EF4-FFF2-40B4-BE49-F238E27FC236}">
                <a16:creationId xmlns:a16="http://schemas.microsoft.com/office/drawing/2014/main" id="{7F201CE6-4F38-4A11-9D0E-07F1AB963A65}"/>
              </a:ext>
            </a:extLst>
          </p:cNvPr>
          <p:cNvGrpSpPr>
            <a:grpSpLocks/>
          </p:cNvGrpSpPr>
          <p:nvPr userDrawn="1"/>
        </p:nvGrpSpPr>
        <p:grpSpPr bwMode="auto">
          <a:xfrm>
            <a:off x="63500" y="774700"/>
            <a:ext cx="12128500" cy="615950"/>
            <a:chOff x="63744" y="747483"/>
            <a:chExt cx="12128256" cy="615553"/>
          </a:xfrm>
        </p:grpSpPr>
        <p:cxnSp>
          <p:nvCxnSpPr>
            <p:cNvPr id="4" name="Straight Connector 3">
              <a:extLst>
                <a:ext uri="{FF2B5EF4-FFF2-40B4-BE49-F238E27FC236}">
                  <a16:creationId xmlns:a16="http://schemas.microsoft.com/office/drawing/2014/main" id="{60745476-0FBF-4BFE-86D7-17F25B6DC20B}"/>
                </a:ext>
              </a:extLst>
            </p:cNvPr>
            <p:cNvCxnSpPr>
              <a:cxnSpLocks/>
            </p:cNvCxnSpPr>
            <p:nvPr/>
          </p:nvCxnSpPr>
          <p:spPr>
            <a:xfrm>
              <a:off x="63744" y="1042568"/>
              <a:ext cx="1255688"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FBB2585F-0904-4DCC-B456-501A24402E2F}"/>
                </a:ext>
              </a:extLst>
            </p:cNvPr>
            <p:cNvSpPr>
              <a:spLocks noChangeArrowheads="1"/>
            </p:cNvSpPr>
            <p:nvPr/>
          </p:nvSpPr>
          <p:spPr bwMode="auto">
            <a:xfrm>
              <a:off x="1473416" y="747483"/>
              <a:ext cx="3924221" cy="615553"/>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3400" b="1">
                  <a:solidFill>
                    <a:schemeClr val="bg1"/>
                  </a:solidFill>
                  <a:latin typeface="Helvetica" pitchFamily="2" charset="0"/>
                </a:rPr>
                <a:t>Passport Stamps</a:t>
              </a:r>
            </a:p>
          </p:txBody>
        </p:sp>
        <p:cxnSp>
          <p:nvCxnSpPr>
            <p:cNvPr id="6" name="Straight Connector 5">
              <a:extLst>
                <a:ext uri="{FF2B5EF4-FFF2-40B4-BE49-F238E27FC236}">
                  <a16:creationId xmlns:a16="http://schemas.microsoft.com/office/drawing/2014/main" id="{3B0655C8-DC9A-48C3-BE22-0AA89095AB97}"/>
                </a:ext>
              </a:extLst>
            </p:cNvPr>
            <p:cNvCxnSpPr>
              <a:cxnSpLocks/>
            </p:cNvCxnSpPr>
            <p:nvPr/>
          </p:nvCxnSpPr>
          <p:spPr>
            <a:xfrm>
              <a:off x="5592896" y="1042568"/>
              <a:ext cx="6599104"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grpSp>
      <p:grpSp>
        <p:nvGrpSpPr>
          <p:cNvPr id="7" name="Group 11">
            <a:extLst>
              <a:ext uri="{FF2B5EF4-FFF2-40B4-BE49-F238E27FC236}">
                <a16:creationId xmlns:a16="http://schemas.microsoft.com/office/drawing/2014/main" id="{9BE57789-45D0-4C2D-91FE-164F80AEB5CF}"/>
              </a:ext>
            </a:extLst>
          </p:cNvPr>
          <p:cNvGrpSpPr>
            <a:grpSpLocks/>
          </p:cNvGrpSpPr>
          <p:nvPr/>
        </p:nvGrpSpPr>
        <p:grpSpPr bwMode="auto">
          <a:xfrm>
            <a:off x="1439863" y="5264150"/>
            <a:ext cx="741362" cy="461963"/>
            <a:chOff x="4061861" y="1214441"/>
            <a:chExt cx="740429" cy="462013"/>
          </a:xfrm>
        </p:grpSpPr>
        <p:grpSp>
          <p:nvGrpSpPr>
            <p:cNvPr id="8" name="Group 12">
              <a:extLst>
                <a:ext uri="{FF2B5EF4-FFF2-40B4-BE49-F238E27FC236}">
                  <a16:creationId xmlns:a16="http://schemas.microsoft.com/office/drawing/2014/main" id="{A65B7743-866A-404C-B33B-0A30B5734AFA}"/>
                </a:ext>
              </a:extLst>
            </p:cNvPr>
            <p:cNvGrpSpPr>
              <a:grpSpLocks/>
            </p:cNvGrpSpPr>
            <p:nvPr/>
          </p:nvGrpSpPr>
          <p:grpSpPr bwMode="auto">
            <a:xfrm>
              <a:off x="4061861" y="1214441"/>
              <a:ext cx="480795" cy="462013"/>
              <a:chOff x="5534526" y="1842286"/>
              <a:chExt cx="480795" cy="462013"/>
            </a:xfrm>
          </p:grpSpPr>
          <p:sp>
            <p:nvSpPr>
              <p:cNvPr id="10" name="Oval 9">
                <a:extLst>
                  <a:ext uri="{FF2B5EF4-FFF2-40B4-BE49-F238E27FC236}">
                    <a16:creationId xmlns:a16="http://schemas.microsoft.com/office/drawing/2014/main" id="{4CCA4784-435D-46BE-99CA-4A78FEF6E17F}"/>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Rectangle 10">
                <a:extLst>
                  <a:ext uri="{FF2B5EF4-FFF2-40B4-BE49-F238E27FC236}">
                    <a16:creationId xmlns:a16="http://schemas.microsoft.com/office/drawing/2014/main" id="{AB583AD3-A05E-4965-A0D2-374A532CB504}"/>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4</a:t>
                </a:r>
              </a:p>
            </p:txBody>
          </p:sp>
        </p:grpSp>
        <p:cxnSp>
          <p:nvCxnSpPr>
            <p:cNvPr id="9" name="Straight Connector 8">
              <a:extLst>
                <a:ext uri="{FF2B5EF4-FFF2-40B4-BE49-F238E27FC236}">
                  <a16:creationId xmlns:a16="http://schemas.microsoft.com/office/drawing/2014/main" id="{8E8E35E6-A350-4FDF-8529-687B6C80E74A}"/>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2" name="Group 16">
            <a:extLst>
              <a:ext uri="{FF2B5EF4-FFF2-40B4-BE49-F238E27FC236}">
                <a16:creationId xmlns:a16="http://schemas.microsoft.com/office/drawing/2014/main" id="{31586D49-6845-4FEE-9B4F-20E75AF3C56C}"/>
              </a:ext>
            </a:extLst>
          </p:cNvPr>
          <p:cNvGrpSpPr>
            <a:grpSpLocks/>
          </p:cNvGrpSpPr>
          <p:nvPr/>
        </p:nvGrpSpPr>
        <p:grpSpPr bwMode="auto">
          <a:xfrm>
            <a:off x="1439863" y="4059238"/>
            <a:ext cx="741362" cy="461962"/>
            <a:chOff x="4061861" y="1214441"/>
            <a:chExt cx="740429" cy="462013"/>
          </a:xfrm>
        </p:grpSpPr>
        <p:grpSp>
          <p:nvGrpSpPr>
            <p:cNvPr id="13" name="Group 17">
              <a:extLst>
                <a:ext uri="{FF2B5EF4-FFF2-40B4-BE49-F238E27FC236}">
                  <a16:creationId xmlns:a16="http://schemas.microsoft.com/office/drawing/2014/main" id="{9F39AC83-5041-4E74-B396-0C97A785C5CE}"/>
                </a:ext>
              </a:extLst>
            </p:cNvPr>
            <p:cNvGrpSpPr>
              <a:grpSpLocks/>
            </p:cNvGrpSpPr>
            <p:nvPr/>
          </p:nvGrpSpPr>
          <p:grpSpPr bwMode="auto">
            <a:xfrm>
              <a:off x="4061861" y="1214441"/>
              <a:ext cx="480795" cy="462013"/>
              <a:chOff x="5534526" y="1842286"/>
              <a:chExt cx="480795" cy="462013"/>
            </a:xfrm>
          </p:grpSpPr>
          <p:sp>
            <p:nvSpPr>
              <p:cNvPr id="15" name="Oval 14">
                <a:extLst>
                  <a:ext uri="{FF2B5EF4-FFF2-40B4-BE49-F238E27FC236}">
                    <a16:creationId xmlns:a16="http://schemas.microsoft.com/office/drawing/2014/main" id="{1026F7FC-FA0A-4208-A5D4-334E6575A2C8}"/>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Rectangle 15">
                <a:extLst>
                  <a:ext uri="{FF2B5EF4-FFF2-40B4-BE49-F238E27FC236}">
                    <a16:creationId xmlns:a16="http://schemas.microsoft.com/office/drawing/2014/main" id="{C542FE5A-A305-43A0-A0AF-578B08455947}"/>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3</a:t>
                </a:r>
              </a:p>
            </p:txBody>
          </p:sp>
        </p:grpSp>
        <p:cxnSp>
          <p:nvCxnSpPr>
            <p:cNvPr id="14" name="Straight Connector 13">
              <a:extLst>
                <a:ext uri="{FF2B5EF4-FFF2-40B4-BE49-F238E27FC236}">
                  <a16:creationId xmlns:a16="http://schemas.microsoft.com/office/drawing/2014/main" id="{621E4059-753C-4574-B331-EDB37ABB42AA}"/>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17" name="Group 21">
            <a:extLst>
              <a:ext uri="{FF2B5EF4-FFF2-40B4-BE49-F238E27FC236}">
                <a16:creationId xmlns:a16="http://schemas.microsoft.com/office/drawing/2014/main" id="{06DA6CD1-B5D4-4519-90D8-98A05D8C27D6}"/>
              </a:ext>
            </a:extLst>
          </p:cNvPr>
          <p:cNvGrpSpPr>
            <a:grpSpLocks/>
          </p:cNvGrpSpPr>
          <p:nvPr/>
        </p:nvGrpSpPr>
        <p:grpSpPr bwMode="auto">
          <a:xfrm>
            <a:off x="1439863" y="2854325"/>
            <a:ext cx="741362" cy="461963"/>
            <a:chOff x="4061861" y="1214441"/>
            <a:chExt cx="740429" cy="462013"/>
          </a:xfrm>
        </p:grpSpPr>
        <p:grpSp>
          <p:nvGrpSpPr>
            <p:cNvPr id="18" name="Group 22">
              <a:extLst>
                <a:ext uri="{FF2B5EF4-FFF2-40B4-BE49-F238E27FC236}">
                  <a16:creationId xmlns:a16="http://schemas.microsoft.com/office/drawing/2014/main" id="{FD0646A0-56E7-41C9-899F-15F0AA8B3E98}"/>
                </a:ext>
              </a:extLst>
            </p:cNvPr>
            <p:cNvGrpSpPr>
              <a:grpSpLocks/>
            </p:cNvGrpSpPr>
            <p:nvPr/>
          </p:nvGrpSpPr>
          <p:grpSpPr bwMode="auto">
            <a:xfrm>
              <a:off x="4061861" y="1214441"/>
              <a:ext cx="480795" cy="462013"/>
              <a:chOff x="5534526" y="1842286"/>
              <a:chExt cx="480795" cy="462013"/>
            </a:xfrm>
          </p:grpSpPr>
          <p:sp>
            <p:nvSpPr>
              <p:cNvPr id="20" name="Oval 19">
                <a:extLst>
                  <a:ext uri="{FF2B5EF4-FFF2-40B4-BE49-F238E27FC236}">
                    <a16:creationId xmlns:a16="http://schemas.microsoft.com/office/drawing/2014/main" id="{BED912C9-81FC-4F02-B765-34537DC75A75}"/>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Rectangle 20">
                <a:extLst>
                  <a:ext uri="{FF2B5EF4-FFF2-40B4-BE49-F238E27FC236}">
                    <a16:creationId xmlns:a16="http://schemas.microsoft.com/office/drawing/2014/main" id="{FF17EF53-528A-4AF3-AC76-0D2CCF14CCDA}"/>
                  </a:ext>
                </a:extLst>
              </p:cNvPr>
              <p:cNvSpPr>
                <a:spLocks noChangeArrowheads="1"/>
              </p:cNvSpPr>
              <p:nvPr/>
            </p:nvSpPr>
            <p:spPr bwMode="auto">
              <a:xfrm>
                <a:off x="5534526" y="1904206"/>
                <a:ext cx="480406"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2</a:t>
                </a:r>
              </a:p>
            </p:txBody>
          </p:sp>
        </p:grpSp>
        <p:cxnSp>
          <p:nvCxnSpPr>
            <p:cNvPr id="19" name="Straight Connector 18">
              <a:extLst>
                <a:ext uri="{FF2B5EF4-FFF2-40B4-BE49-F238E27FC236}">
                  <a16:creationId xmlns:a16="http://schemas.microsoft.com/office/drawing/2014/main" id="{0A37EFEA-3EB3-4BD3-AE0F-AE217AA9A736}"/>
                </a:ext>
              </a:extLst>
            </p:cNvPr>
            <p:cNvCxnSpPr>
              <a:cxnSpLocks/>
            </p:cNvCxnSpPr>
            <p:nvPr/>
          </p:nvCxnSpPr>
          <p:spPr>
            <a:xfrm>
              <a:off x="4410671" y="1444654"/>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2" name="Group 26">
            <a:extLst>
              <a:ext uri="{FF2B5EF4-FFF2-40B4-BE49-F238E27FC236}">
                <a16:creationId xmlns:a16="http://schemas.microsoft.com/office/drawing/2014/main" id="{8C9C26D1-BC3F-460E-9BFB-AD35890A825A}"/>
              </a:ext>
            </a:extLst>
          </p:cNvPr>
          <p:cNvGrpSpPr>
            <a:grpSpLocks/>
          </p:cNvGrpSpPr>
          <p:nvPr/>
        </p:nvGrpSpPr>
        <p:grpSpPr bwMode="auto">
          <a:xfrm>
            <a:off x="1439863" y="1649413"/>
            <a:ext cx="741362" cy="461962"/>
            <a:chOff x="4061861" y="1214441"/>
            <a:chExt cx="740429" cy="462013"/>
          </a:xfrm>
        </p:grpSpPr>
        <p:grpSp>
          <p:nvGrpSpPr>
            <p:cNvPr id="23" name="Group 27">
              <a:extLst>
                <a:ext uri="{FF2B5EF4-FFF2-40B4-BE49-F238E27FC236}">
                  <a16:creationId xmlns:a16="http://schemas.microsoft.com/office/drawing/2014/main" id="{9B6E559F-3353-4952-8124-568483839BDE}"/>
                </a:ext>
              </a:extLst>
            </p:cNvPr>
            <p:cNvGrpSpPr>
              <a:grpSpLocks/>
            </p:cNvGrpSpPr>
            <p:nvPr/>
          </p:nvGrpSpPr>
          <p:grpSpPr bwMode="auto">
            <a:xfrm>
              <a:off x="4061861" y="1214441"/>
              <a:ext cx="480795" cy="462013"/>
              <a:chOff x="5534526" y="1842286"/>
              <a:chExt cx="480795" cy="462013"/>
            </a:xfrm>
          </p:grpSpPr>
          <p:sp>
            <p:nvSpPr>
              <p:cNvPr id="25" name="Oval 24">
                <a:extLst>
                  <a:ext uri="{FF2B5EF4-FFF2-40B4-BE49-F238E27FC236}">
                    <a16:creationId xmlns:a16="http://schemas.microsoft.com/office/drawing/2014/main" id="{133A8C8C-28DE-44D7-997C-9958626CDFC6}"/>
                  </a:ext>
                </a:extLst>
              </p:cNvPr>
              <p:cNvSpPr/>
              <p:nvPr/>
            </p:nvSpPr>
            <p:spPr>
              <a:xfrm>
                <a:off x="5544039" y="1842286"/>
                <a:ext cx="461380"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Rectangle 25">
                <a:extLst>
                  <a:ext uri="{FF2B5EF4-FFF2-40B4-BE49-F238E27FC236}">
                    <a16:creationId xmlns:a16="http://schemas.microsoft.com/office/drawing/2014/main" id="{61E181AA-5A7C-4CF9-9DBA-8F63920785DE}"/>
                  </a:ext>
                </a:extLst>
              </p:cNvPr>
              <p:cNvSpPr>
                <a:spLocks noChangeArrowheads="1"/>
              </p:cNvSpPr>
              <p:nvPr/>
            </p:nvSpPr>
            <p:spPr bwMode="auto">
              <a:xfrm>
                <a:off x="5534526" y="1904205"/>
                <a:ext cx="480406"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a:t>
                </a:r>
              </a:p>
            </p:txBody>
          </p:sp>
        </p:grpSp>
        <p:cxnSp>
          <p:nvCxnSpPr>
            <p:cNvPr id="24" name="Straight Connector 23">
              <a:extLst>
                <a:ext uri="{FF2B5EF4-FFF2-40B4-BE49-F238E27FC236}">
                  <a16:creationId xmlns:a16="http://schemas.microsoft.com/office/drawing/2014/main" id="{4135697C-47C1-458B-874F-0FA489592659}"/>
                </a:ext>
              </a:extLst>
            </p:cNvPr>
            <p:cNvCxnSpPr>
              <a:cxnSpLocks/>
            </p:cNvCxnSpPr>
            <p:nvPr/>
          </p:nvCxnSpPr>
          <p:spPr>
            <a:xfrm>
              <a:off x="4410671" y="1444653"/>
              <a:ext cx="39161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27" name="Group 31">
            <a:extLst>
              <a:ext uri="{FF2B5EF4-FFF2-40B4-BE49-F238E27FC236}">
                <a16:creationId xmlns:a16="http://schemas.microsoft.com/office/drawing/2014/main" id="{4C619D72-237D-4D05-A811-635C9056FA3D}"/>
              </a:ext>
            </a:extLst>
          </p:cNvPr>
          <p:cNvGrpSpPr>
            <a:grpSpLocks/>
          </p:cNvGrpSpPr>
          <p:nvPr/>
        </p:nvGrpSpPr>
        <p:grpSpPr bwMode="auto">
          <a:xfrm>
            <a:off x="5019675" y="5264150"/>
            <a:ext cx="739775" cy="461963"/>
            <a:chOff x="4061861" y="1214441"/>
            <a:chExt cx="740429" cy="462013"/>
          </a:xfrm>
        </p:grpSpPr>
        <p:grpSp>
          <p:nvGrpSpPr>
            <p:cNvPr id="28" name="Group 32">
              <a:extLst>
                <a:ext uri="{FF2B5EF4-FFF2-40B4-BE49-F238E27FC236}">
                  <a16:creationId xmlns:a16="http://schemas.microsoft.com/office/drawing/2014/main" id="{FC172D30-8386-4F6A-8671-91CF3943BA9C}"/>
                </a:ext>
              </a:extLst>
            </p:cNvPr>
            <p:cNvGrpSpPr>
              <a:grpSpLocks/>
            </p:cNvGrpSpPr>
            <p:nvPr/>
          </p:nvGrpSpPr>
          <p:grpSpPr bwMode="auto">
            <a:xfrm>
              <a:off x="4061861" y="1214441"/>
              <a:ext cx="480795" cy="462013"/>
              <a:chOff x="5534526" y="1842286"/>
              <a:chExt cx="480795" cy="462013"/>
            </a:xfrm>
          </p:grpSpPr>
          <p:sp>
            <p:nvSpPr>
              <p:cNvPr id="30" name="Oval 29">
                <a:extLst>
                  <a:ext uri="{FF2B5EF4-FFF2-40B4-BE49-F238E27FC236}">
                    <a16:creationId xmlns:a16="http://schemas.microsoft.com/office/drawing/2014/main" id="{E4CD7CA4-F071-44F8-A6A3-4E938950C5BD}"/>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Rectangle 30">
                <a:extLst>
                  <a:ext uri="{FF2B5EF4-FFF2-40B4-BE49-F238E27FC236}">
                    <a16:creationId xmlns:a16="http://schemas.microsoft.com/office/drawing/2014/main" id="{09A844D6-F224-4E1B-9C27-4E88D1D97C79}"/>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8</a:t>
                </a:r>
              </a:p>
            </p:txBody>
          </p:sp>
        </p:grpSp>
        <p:cxnSp>
          <p:nvCxnSpPr>
            <p:cNvPr id="29" name="Straight Connector 28">
              <a:extLst>
                <a:ext uri="{FF2B5EF4-FFF2-40B4-BE49-F238E27FC236}">
                  <a16:creationId xmlns:a16="http://schemas.microsoft.com/office/drawing/2014/main" id="{961FB2FD-0FEE-4A45-ADE0-61731F824A18}"/>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2" name="Group 36">
            <a:extLst>
              <a:ext uri="{FF2B5EF4-FFF2-40B4-BE49-F238E27FC236}">
                <a16:creationId xmlns:a16="http://schemas.microsoft.com/office/drawing/2014/main" id="{CB6A1B49-5745-4864-B482-E1B89E69C483}"/>
              </a:ext>
            </a:extLst>
          </p:cNvPr>
          <p:cNvGrpSpPr>
            <a:grpSpLocks/>
          </p:cNvGrpSpPr>
          <p:nvPr/>
        </p:nvGrpSpPr>
        <p:grpSpPr bwMode="auto">
          <a:xfrm>
            <a:off x="5019675" y="4059238"/>
            <a:ext cx="739775" cy="461962"/>
            <a:chOff x="4061861" y="1214441"/>
            <a:chExt cx="740429" cy="462013"/>
          </a:xfrm>
        </p:grpSpPr>
        <p:grpSp>
          <p:nvGrpSpPr>
            <p:cNvPr id="33" name="Group 37">
              <a:extLst>
                <a:ext uri="{FF2B5EF4-FFF2-40B4-BE49-F238E27FC236}">
                  <a16:creationId xmlns:a16="http://schemas.microsoft.com/office/drawing/2014/main" id="{98FFEA07-74B1-4904-8A31-1B4A9CF987A6}"/>
                </a:ext>
              </a:extLst>
            </p:cNvPr>
            <p:cNvGrpSpPr>
              <a:grpSpLocks/>
            </p:cNvGrpSpPr>
            <p:nvPr/>
          </p:nvGrpSpPr>
          <p:grpSpPr bwMode="auto">
            <a:xfrm>
              <a:off x="4061861" y="1214441"/>
              <a:ext cx="480795" cy="462013"/>
              <a:chOff x="5534526" y="1842286"/>
              <a:chExt cx="480795" cy="462013"/>
            </a:xfrm>
          </p:grpSpPr>
          <p:sp>
            <p:nvSpPr>
              <p:cNvPr id="35" name="Oval 34">
                <a:extLst>
                  <a:ext uri="{FF2B5EF4-FFF2-40B4-BE49-F238E27FC236}">
                    <a16:creationId xmlns:a16="http://schemas.microsoft.com/office/drawing/2014/main" id="{ADCBFC78-6868-4DE7-BA01-2542E6901527}"/>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Rectangle 35">
                <a:extLst>
                  <a:ext uri="{FF2B5EF4-FFF2-40B4-BE49-F238E27FC236}">
                    <a16:creationId xmlns:a16="http://schemas.microsoft.com/office/drawing/2014/main" id="{398B12A0-52BB-47AF-B2F1-F699867AA88D}"/>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7</a:t>
                </a:r>
              </a:p>
            </p:txBody>
          </p:sp>
        </p:grpSp>
        <p:cxnSp>
          <p:nvCxnSpPr>
            <p:cNvPr id="34" name="Straight Connector 33">
              <a:extLst>
                <a:ext uri="{FF2B5EF4-FFF2-40B4-BE49-F238E27FC236}">
                  <a16:creationId xmlns:a16="http://schemas.microsoft.com/office/drawing/2014/main" id="{46287B35-8585-4A72-96CC-3DFD365760B6}"/>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37" name="Group 41">
            <a:extLst>
              <a:ext uri="{FF2B5EF4-FFF2-40B4-BE49-F238E27FC236}">
                <a16:creationId xmlns:a16="http://schemas.microsoft.com/office/drawing/2014/main" id="{A928012C-3B12-4E69-8039-E59DADAE88AF}"/>
              </a:ext>
            </a:extLst>
          </p:cNvPr>
          <p:cNvGrpSpPr>
            <a:grpSpLocks/>
          </p:cNvGrpSpPr>
          <p:nvPr/>
        </p:nvGrpSpPr>
        <p:grpSpPr bwMode="auto">
          <a:xfrm>
            <a:off x="5019675" y="2854325"/>
            <a:ext cx="739775" cy="461963"/>
            <a:chOff x="4061861" y="1214441"/>
            <a:chExt cx="740429" cy="462013"/>
          </a:xfrm>
        </p:grpSpPr>
        <p:grpSp>
          <p:nvGrpSpPr>
            <p:cNvPr id="38" name="Group 42">
              <a:extLst>
                <a:ext uri="{FF2B5EF4-FFF2-40B4-BE49-F238E27FC236}">
                  <a16:creationId xmlns:a16="http://schemas.microsoft.com/office/drawing/2014/main" id="{B478130C-787F-4722-89D9-D231BA146D1A}"/>
                </a:ext>
              </a:extLst>
            </p:cNvPr>
            <p:cNvGrpSpPr>
              <a:grpSpLocks/>
            </p:cNvGrpSpPr>
            <p:nvPr/>
          </p:nvGrpSpPr>
          <p:grpSpPr bwMode="auto">
            <a:xfrm>
              <a:off x="4061861" y="1214441"/>
              <a:ext cx="480795" cy="462013"/>
              <a:chOff x="5534526" y="1842286"/>
              <a:chExt cx="480795" cy="462013"/>
            </a:xfrm>
          </p:grpSpPr>
          <p:sp>
            <p:nvSpPr>
              <p:cNvPr id="40" name="Oval 39">
                <a:extLst>
                  <a:ext uri="{FF2B5EF4-FFF2-40B4-BE49-F238E27FC236}">
                    <a16:creationId xmlns:a16="http://schemas.microsoft.com/office/drawing/2014/main" id="{5F59F6DB-3E6D-46BB-9F41-233DAB3D3BF6}"/>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Rectangle 40">
                <a:extLst>
                  <a:ext uri="{FF2B5EF4-FFF2-40B4-BE49-F238E27FC236}">
                    <a16:creationId xmlns:a16="http://schemas.microsoft.com/office/drawing/2014/main" id="{F38553F1-52A3-49B7-9E91-4ECFFC642D64}"/>
                  </a:ext>
                </a:extLst>
              </p:cNvPr>
              <p:cNvSpPr>
                <a:spLocks noChangeArrowheads="1"/>
              </p:cNvSpPr>
              <p:nvPr/>
            </p:nvSpPr>
            <p:spPr bwMode="auto">
              <a:xfrm>
                <a:off x="5534526" y="1904206"/>
                <a:ext cx="481439"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6</a:t>
                </a:r>
              </a:p>
            </p:txBody>
          </p:sp>
        </p:grpSp>
        <p:cxnSp>
          <p:nvCxnSpPr>
            <p:cNvPr id="39" name="Straight Connector 38">
              <a:extLst>
                <a:ext uri="{FF2B5EF4-FFF2-40B4-BE49-F238E27FC236}">
                  <a16:creationId xmlns:a16="http://schemas.microsoft.com/office/drawing/2014/main" id="{CA79E738-2243-4C93-8101-2BCF9B8E528D}"/>
                </a:ext>
              </a:extLst>
            </p:cNvPr>
            <p:cNvCxnSpPr>
              <a:cxnSpLocks/>
            </p:cNvCxnSpPr>
            <p:nvPr/>
          </p:nvCxnSpPr>
          <p:spPr>
            <a:xfrm>
              <a:off x="4409831" y="1444654"/>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2" name="Group 46">
            <a:extLst>
              <a:ext uri="{FF2B5EF4-FFF2-40B4-BE49-F238E27FC236}">
                <a16:creationId xmlns:a16="http://schemas.microsoft.com/office/drawing/2014/main" id="{9AD40E73-A091-4CEC-8C74-4C41633D2BB3}"/>
              </a:ext>
            </a:extLst>
          </p:cNvPr>
          <p:cNvGrpSpPr>
            <a:grpSpLocks/>
          </p:cNvGrpSpPr>
          <p:nvPr/>
        </p:nvGrpSpPr>
        <p:grpSpPr bwMode="auto">
          <a:xfrm>
            <a:off x="5019675" y="1649413"/>
            <a:ext cx="739775" cy="461962"/>
            <a:chOff x="4061861" y="1214441"/>
            <a:chExt cx="740429" cy="462013"/>
          </a:xfrm>
        </p:grpSpPr>
        <p:grpSp>
          <p:nvGrpSpPr>
            <p:cNvPr id="43" name="Group 47">
              <a:extLst>
                <a:ext uri="{FF2B5EF4-FFF2-40B4-BE49-F238E27FC236}">
                  <a16:creationId xmlns:a16="http://schemas.microsoft.com/office/drawing/2014/main" id="{5EC33B66-3C36-40A7-ADA8-8944EC1C5AFD}"/>
                </a:ext>
              </a:extLst>
            </p:cNvPr>
            <p:cNvGrpSpPr>
              <a:grpSpLocks/>
            </p:cNvGrpSpPr>
            <p:nvPr/>
          </p:nvGrpSpPr>
          <p:grpSpPr bwMode="auto">
            <a:xfrm>
              <a:off x="4061861" y="1214441"/>
              <a:ext cx="480795" cy="462013"/>
              <a:chOff x="5534526" y="1842286"/>
              <a:chExt cx="480795" cy="462013"/>
            </a:xfrm>
          </p:grpSpPr>
          <p:sp>
            <p:nvSpPr>
              <p:cNvPr id="45" name="Oval 44">
                <a:extLst>
                  <a:ext uri="{FF2B5EF4-FFF2-40B4-BE49-F238E27FC236}">
                    <a16:creationId xmlns:a16="http://schemas.microsoft.com/office/drawing/2014/main" id="{75F67840-C17D-42F9-84D7-FE59F9B38E7D}"/>
                  </a:ext>
                </a:extLst>
              </p:cNvPr>
              <p:cNvSpPr/>
              <p:nvPr/>
            </p:nvSpPr>
            <p:spPr>
              <a:xfrm>
                <a:off x="5544059" y="1842286"/>
                <a:ext cx="462372"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Rectangle 45">
                <a:extLst>
                  <a:ext uri="{FF2B5EF4-FFF2-40B4-BE49-F238E27FC236}">
                    <a16:creationId xmlns:a16="http://schemas.microsoft.com/office/drawing/2014/main" id="{63D8A318-F1D6-4C22-8680-939A8C30788D}"/>
                  </a:ext>
                </a:extLst>
              </p:cNvPr>
              <p:cNvSpPr>
                <a:spLocks noChangeArrowheads="1"/>
              </p:cNvSpPr>
              <p:nvPr/>
            </p:nvSpPr>
            <p:spPr bwMode="auto">
              <a:xfrm>
                <a:off x="5534526" y="1904205"/>
                <a:ext cx="481439"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5</a:t>
                </a:r>
              </a:p>
            </p:txBody>
          </p:sp>
        </p:grpSp>
        <p:cxnSp>
          <p:nvCxnSpPr>
            <p:cNvPr id="44" name="Straight Connector 43">
              <a:extLst>
                <a:ext uri="{FF2B5EF4-FFF2-40B4-BE49-F238E27FC236}">
                  <a16:creationId xmlns:a16="http://schemas.microsoft.com/office/drawing/2014/main" id="{B48A688A-93A2-4440-8FD9-38CDFBCBD5D6}"/>
                </a:ext>
              </a:extLst>
            </p:cNvPr>
            <p:cNvCxnSpPr>
              <a:cxnSpLocks/>
            </p:cNvCxnSpPr>
            <p:nvPr/>
          </p:nvCxnSpPr>
          <p:spPr>
            <a:xfrm>
              <a:off x="4409831" y="1444653"/>
              <a:ext cx="392459"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47" name="Group 51">
            <a:extLst>
              <a:ext uri="{FF2B5EF4-FFF2-40B4-BE49-F238E27FC236}">
                <a16:creationId xmlns:a16="http://schemas.microsoft.com/office/drawing/2014/main" id="{5764A3C2-1519-484E-9B89-60BDF1DFF129}"/>
              </a:ext>
            </a:extLst>
          </p:cNvPr>
          <p:cNvGrpSpPr>
            <a:grpSpLocks/>
          </p:cNvGrpSpPr>
          <p:nvPr/>
        </p:nvGrpSpPr>
        <p:grpSpPr bwMode="auto">
          <a:xfrm>
            <a:off x="8621713" y="5264150"/>
            <a:ext cx="739775" cy="461963"/>
            <a:chOff x="4061861" y="1214441"/>
            <a:chExt cx="740429" cy="462013"/>
          </a:xfrm>
        </p:grpSpPr>
        <p:grpSp>
          <p:nvGrpSpPr>
            <p:cNvPr id="48" name="Group 52">
              <a:extLst>
                <a:ext uri="{FF2B5EF4-FFF2-40B4-BE49-F238E27FC236}">
                  <a16:creationId xmlns:a16="http://schemas.microsoft.com/office/drawing/2014/main" id="{12BB82FC-F8A0-493B-B73E-7EF2B487E29E}"/>
                </a:ext>
              </a:extLst>
            </p:cNvPr>
            <p:cNvGrpSpPr>
              <a:grpSpLocks/>
            </p:cNvGrpSpPr>
            <p:nvPr/>
          </p:nvGrpSpPr>
          <p:grpSpPr bwMode="auto">
            <a:xfrm>
              <a:off x="4061861" y="1214441"/>
              <a:ext cx="480795" cy="462013"/>
              <a:chOff x="5534526" y="1842286"/>
              <a:chExt cx="480795" cy="462013"/>
            </a:xfrm>
          </p:grpSpPr>
          <p:sp>
            <p:nvSpPr>
              <p:cNvPr id="50" name="Oval 49">
                <a:extLst>
                  <a:ext uri="{FF2B5EF4-FFF2-40B4-BE49-F238E27FC236}">
                    <a16:creationId xmlns:a16="http://schemas.microsoft.com/office/drawing/2014/main" id="{749EEDD6-1E7D-4AFA-A9E8-084C5F7BFCF1}"/>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Rectangle 50">
                <a:extLst>
                  <a:ext uri="{FF2B5EF4-FFF2-40B4-BE49-F238E27FC236}">
                    <a16:creationId xmlns:a16="http://schemas.microsoft.com/office/drawing/2014/main" id="{F384086A-B75E-4B13-BB57-64AA99A1ADB4}"/>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12</a:t>
                </a:r>
              </a:p>
            </p:txBody>
          </p:sp>
        </p:grpSp>
        <p:cxnSp>
          <p:nvCxnSpPr>
            <p:cNvPr id="49" name="Straight Connector 48">
              <a:extLst>
                <a:ext uri="{FF2B5EF4-FFF2-40B4-BE49-F238E27FC236}">
                  <a16:creationId xmlns:a16="http://schemas.microsoft.com/office/drawing/2014/main" id="{66695282-6E12-412B-B2F8-CA7E438B2CC4}"/>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2" name="Group 56">
            <a:extLst>
              <a:ext uri="{FF2B5EF4-FFF2-40B4-BE49-F238E27FC236}">
                <a16:creationId xmlns:a16="http://schemas.microsoft.com/office/drawing/2014/main" id="{A2D401AB-87BD-47E7-A06E-5FAC166E5BA5}"/>
              </a:ext>
            </a:extLst>
          </p:cNvPr>
          <p:cNvGrpSpPr>
            <a:grpSpLocks/>
          </p:cNvGrpSpPr>
          <p:nvPr/>
        </p:nvGrpSpPr>
        <p:grpSpPr bwMode="auto">
          <a:xfrm>
            <a:off x="8621713" y="4059238"/>
            <a:ext cx="739775" cy="461962"/>
            <a:chOff x="4061861" y="1214441"/>
            <a:chExt cx="740429" cy="462013"/>
          </a:xfrm>
        </p:grpSpPr>
        <p:grpSp>
          <p:nvGrpSpPr>
            <p:cNvPr id="53" name="Group 57">
              <a:extLst>
                <a:ext uri="{FF2B5EF4-FFF2-40B4-BE49-F238E27FC236}">
                  <a16:creationId xmlns:a16="http://schemas.microsoft.com/office/drawing/2014/main" id="{6B6F9299-895C-4716-91E5-7D01D333DC8B}"/>
                </a:ext>
              </a:extLst>
            </p:cNvPr>
            <p:cNvGrpSpPr>
              <a:grpSpLocks/>
            </p:cNvGrpSpPr>
            <p:nvPr/>
          </p:nvGrpSpPr>
          <p:grpSpPr bwMode="auto">
            <a:xfrm>
              <a:off x="4061861" y="1214441"/>
              <a:ext cx="480795" cy="462013"/>
              <a:chOff x="5534526" y="1842286"/>
              <a:chExt cx="480795" cy="462013"/>
            </a:xfrm>
          </p:grpSpPr>
          <p:sp>
            <p:nvSpPr>
              <p:cNvPr id="55" name="Oval 54">
                <a:extLst>
                  <a:ext uri="{FF2B5EF4-FFF2-40B4-BE49-F238E27FC236}">
                    <a16:creationId xmlns:a16="http://schemas.microsoft.com/office/drawing/2014/main" id="{389E193D-E42E-4CA7-84F0-8BA52AB4D4AD}"/>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Rectangle 55">
                <a:extLst>
                  <a:ext uri="{FF2B5EF4-FFF2-40B4-BE49-F238E27FC236}">
                    <a16:creationId xmlns:a16="http://schemas.microsoft.com/office/drawing/2014/main" id="{09A123FE-4F3B-48C6-8E53-701D4E7B079B}"/>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11</a:t>
                </a:r>
              </a:p>
            </p:txBody>
          </p:sp>
        </p:grpSp>
        <p:cxnSp>
          <p:nvCxnSpPr>
            <p:cNvPr id="54" name="Straight Connector 53">
              <a:extLst>
                <a:ext uri="{FF2B5EF4-FFF2-40B4-BE49-F238E27FC236}">
                  <a16:creationId xmlns:a16="http://schemas.microsoft.com/office/drawing/2014/main" id="{1289BFBF-6C9D-4147-9294-0E7952EB6D9D}"/>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57" name="Group 61">
            <a:extLst>
              <a:ext uri="{FF2B5EF4-FFF2-40B4-BE49-F238E27FC236}">
                <a16:creationId xmlns:a16="http://schemas.microsoft.com/office/drawing/2014/main" id="{3861EE83-A5F2-4787-96F5-7627D0A72B93}"/>
              </a:ext>
            </a:extLst>
          </p:cNvPr>
          <p:cNvGrpSpPr>
            <a:grpSpLocks/>
          </p:cNvGrpSpPr>
          <p:nvPr/>
        </p:nvGrpSpPr>
        <p:grpSpPr bwMode="auto">
          <a:xfrm>
            <a:off x="8621713" y="2854325"/>
            <a:ext cx="739775" cy="461963"/>
            <a:chOff x="4061861" y="1214441"/>
            <a:chExt cx="740429" cy="462013"/>
          </a:xfrm>
        </p:grpSpPr>
        <p:grpSp>
          <p:nvGrpSpPr>
            <p:cNvPr id="58" name="Group 62">
              <a:extLst>
                <a:ext uri="{FF2B5EF4-FFF2-40B4-BE49-F238E27FC236}">
                  <a16:creationId xmlns:a16="http://schemas.microsoft.com/office/drawing/2014/main" id="{438B4E86-F360-46A6-846D-05DF843BCD5D}"/>
                </a:ext>
              </a:extLst>
            </p:cNvPr>
            <p:cNvGrpSpPr>
              <a:grpSpLocks/>
            </p:cNvGrpSpPr>
            <p:nvPr/>
          </p:nvGrpSpPr>
          <p:grpSpPr bwMode="auto">
            <a:xfrm>
              <a:off x="4061861" y="1214441"/>
              <a:ext cx="480795" cy="462013"/>
              <a:chOff x="5534526" y="1842286"/>
              <a:chExt cx="480795" cy="462013"/>
            </a:xfrm>
          </p:grpSpPr>
          <p:sp>
            <p:nvSpPr>
              <p:cNvPr id="60" name="Oval 59">
                <a:extLst>
                  <a:ext uri="{FF2B5EF4-FFF2-40B4-BE49-F238E27FC236}">
                    <a16:creationId xmlns:a16="http://schemas.microsoft.com/office/drawing/2014/main" id="{B6D8F7A1-0310-4BA8-A984-62D2EE710BC7}"/>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Rectangle 60">
                <a:extLst>
                  <a:ext uri="{FF2B5EF4-FFF2-40B4-BE49-F238E27FC236}">
                    <a16:creationId xmlns:a16="http://schemas.microsoft.com/office/drawing/2014/main" id="{3BB411D3-4BEF-4926-B8D2-507ADCE78C74}"/>
                  </a:ext>
                </a:extLst>
              </p:cNvPr>
              <p:cNvSpPr>
                <a:spLocks noChangeArrowheads="1"/>
              </p:cNvSpPr>
              <p:nvPr/>
            </p:nvSpPr>
            <p:spPr bwMode="auto">
              <a:xfrm>
                <a:off x="5534526" y="1904206"/>
                <a:ext cx="481438" cy="338174"/>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10</a:t>
                </a:r>
              </a:p>
            </p:txBody>
          </p:sp>
        </p:grpSp>
        <p:cxnSp>
          <p:nvCxnSpPr>
            <p:cNvPr id="59" name="Straight Connector 58">
              <a:extLst>
                <a:ext uri="{FF2B5EF4-FFF2-40B4-BE49-F238E27FC236}">
                  <a16:creationId xmlns:a16="http://schemas.microsoft.com/office/drawing/2014/main" id="{879A782D-BADA-4D08-A0D4-5964F1E52C7C}"/>
                </a:ext>
              </a:extLst>
            </p:cNvPr>
            <p:cNvCxnSpPr>
              <a:cxnSpLocks/>
            </p:cNvCxnSpPr>
            <p:nvPr/>
          </p:nvCxnSpPr>
          <p:spPr>
            <a:xfrm>
              <a:off x="4409830" y="1444654"/>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grpSp>
        <p:nvGrpSpPr>
          <p:cNvPr id="62" name="Group 66">
            <a:extLst>
              <a:ext uri="{FF2B5EF4-FFF2-40B4-BE49-F238E27FC236}">
                <a16:creationId xmlns:a16="http://schemas.microsoft.com/office/drawing/2014/main" id="{C1911029-AEF3-4C11-8EA9-9F8E778226C1}"/>
              </a:ext>
            </a:extLst>
          </p:cNvPr>
          <p:cNvGrpSpPr>
            <a:grpSpLocks/>
          </p:cNvGrpSpPr>
          <p:nvPr/>
        </p:nvGrpSpPr>
        <p:grpSpPr bwMode="auto">
          <a:xfrm>
            <a:off x="8621713" y="1649413"/>
            <a:ext cx="739775" cy="461962"/>
            <a:chOff x="4061861" y="1214441"/>
            <a:chExt cx="740429" cy="462013"/>
          </a:xfrm>
        </p:grpSpPr>
        <p:grpSp>
          <p:nvGrpSpPr>
            <p:cNvPr id="63" name="Group 67">
              <a:extLst>
                <a:ext uri="{FF2B5EF4-FFF2-40B4-BE49-F238E27FC236}">
                  <a16:creationId xmlns:a16="http://schemas.microsoft.com/office/drawing/2014/main" id="{1D8C3AE1-B2BC-41DE-A241-B78CD356B803}"/>
                </a:ext>
              </a:extLst>
            </p:cNvPr>
            <p:cNvGrpSpPr>
              <a:grpSpLocks/>
            </p:cNvGrpSpPr>
            <p:nvPr/>
          </p:nvGrpSpPr>
          <p:grpSpPr bwMode="auto">
            <a:xfrm>
              <a:off x="4061861" y="1214441"/>
              <a:ext cx="480795" cy="462013"/>
              <a:chOff x="5534526" y="1842286"/>
              <a:chExt cx="480795" cy="462013"/>
            </a:xfrm>
          </p:grpSpPr>
          <p:sp>
            <p:nvSpPr>
              <p:cNvPr id="65" name="Oval 64">
                <a:extLst>
                  <a:ext uri="{FF2B5EF4-FFF2-40B4-BE49-F238E27FC236}">
                    <a16:creationId xmlns:a16="http://schemas.microsoft.com/office/drawing/2014/main" id="{9ADC1874-4D83-48A5-A17F-C9692604E894}"/>
                  </a:ext>
                </a:extLst>
              </p:cNvPr>
              <p:cNvSpPr/>
              <p:nvPr/>
            </p:nvSpPr>
            <p:spPr>
              <a:xfrm>
                <a:off x="5544059" y="1842286"/>
                <a:ext cx="462371" cy="462013"/>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ectangle 65">
                <a:extLst>
                  <a:ext uri="{FF2B5EF4-FFF2-40B4-BE49-F238E27FC236}">
                    <a16:creationId xmlns:a16="http://schemas.microsoft.com/office/drawing/2014/main" id="{0F977776-0373-4F1C-915B-35C21B769C77}"/>
                  </a:ext>
                </a:extLst>
              </p:cNvPr>
              <p:cNvSpPr>
                <a:spLocks noChangeArrowheads="1"/>
              </p:cNvSpPr>
              <p:nvPr/>
            </p:nvSpPr>
            <p:spPr bwMode="auto">
              <a:xfrm>
                <a:off x="5534526" y="1904205"/>
                <a:ext cx="481438" cy="338175"/>
              </a:xfrm>
              <a:prstGeom prst="rect">
                <a:avLst/>
              </a:prstGeom>
              <a:noFill/>
              <a:ln>
                <a:noFill/>
              </a:ln>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en-US" sz="1600" b="1">
                    <a:solidFill>
                      <a:schemeClr val="bg1"/>
                    </a:solidFill>
                    <a:latin typeface="Helvetica" pitchFamily="2" charset="0"/>
                  </a:rPr>
                  <a:t>9</a:t>
                </a:r>
              </a:p>
            </p:txBody>
          </p:sp>
        </p:grpSp>
        <p:cxnSp>
          <p:nvCxnSpPr>
            <p:cNvPr id="64" name="Straight Connector 63">
              <a:extLst>
                <a:ext uri="{FF2B5EF4-FFF2-40B4-BE49-F238E27FC236}">
                  <a16:creationId xmlns:a16="http://schemas.microsoft.com/office/drawing/2014/main" id="{B147ADFE-71DB-46A5-9227-2A58511AEC3C}"/>
                </a:ext>
              </a:extLst>
            </p:cNvPr>
            <p:cNvCxnSpPr>
              <a:cxnSpLocks/>
            </p:cNvCxnSpPr>
            <p:nvPr/>
          </p:nvCxnSpPr>
          <p:spPr>
            <a:xfrm>
              <a:off x="4409830" y="1444653"/>
              <a:ext cx="392460" cy="0"/>
            </a:xfrm>
            <a:prstGeom prst="line">
              <a:avLst/>
            </a:prstGeom>
            <a:ln w="19050" cap="rnd">
              <a:solidFill>
                <a:srgbClr val="31ADE7"/>
              </a:solidFill>
              <a:prstDash val="solid"/>
              <a:miter lim="800000"/>
            </a:ln>
          </p:spPr>
          <p:style>
            <a:lnRef idx="1">
              <a:schemeClr val="accent1"/>
            </a:lnRef>
            <a:fillRef idx="0">
              <a:schemeClr val="accent1"/>
            </a:fillRef>
            <a:effectRef idx="0">
              <a:schemeClr val="accent1"/>
            </a:effectRef>
            <a:fontRef idx="minor">
              <a:schemeClr val="tx1"/>
            </a:fontRef>
          </p:style>
        </p:cxnSp>
      </p:grpSp>
      <p:sp>
        <p:nvSpPr>
          <p:cNvPr id="67" name="Footer Placeholder 4">
            <a:extLst>
              <a:ext uri="{FF2B5EF4-FFF2-40B4-BE49-F238E27FC236}">
                <a16:creationId xmlns:a16="http://schemas.microsoft.com/office/drawing/2014/main" id="{1BBD67FF-B8CE-4A14-B9C2-1B7FBF4E9322}"/>
              </a:ext>
            </a:extLst>
          </p:cNvPr>
          <p:cNvSpPr>
            <a:spLocks noGrp="1"/>
          </p:cNvSpPr>
          <p:nvPr>
            <p:ph type="ftr" sz="quarter" idx="10"/>
          </p:nvPr>
        </p:nvSpPr>
        <p:spPr>
          <a:xfrm>
            <a:off x="341313" y="6200775"/>
            <a:ext cx="1497012" cy="365125"/>
          </a:xfrm>
        </p:spPr>
        <p:txBody>
          <a:bodyPr/>
          <a:lstStyle>
            <a:lvl1pPr algn="l">
              <a:defRPr sz="800" b="1">
                <a:solidFill>
                  <a:schemeClr val="bg1"/>
                </a:solidFill>
              </a:defRPr>
            </a:lvl1pPr>
          </a:lstStyle>
          <a:p>
            <a:pPr>
              <a:defRPr/>
            </a:pPr>
            <a:r>
              <a:rPr lang="en-US"/>
              <a:t>Oxford University Press</a:t>
            </a:r>
          </a:p>
        </p:txBody>
      </p:sp>
      <p:sp>
        <p:nvSpPr>
          <p:cNvPr id="68" name="Slide Number Placeholder 5">
            <a:extLst>
              <a:ext uri="{FF2B5EF4-FFF2-40B4-BE49-F238E27FC236}">
                <a16:creationId xmlns:a16="http://schemas.microsoft.com/office/drawing/2014/main" id="{C5134F50-ED92-400F-B08D-045DE660A7E8}"/>
              </a:ext>
            </a:extLst>
          </p:cNvPr>
          <p:cNvSpPr>
            <a:spLocks noGrp="1"/>
          </p:cNvSpPr>
          <p:nvPr>
            <p:ph type="sldNum" sz="quarter" idx="11"/>
          </p:nvPr>
        </p:nvSpPr>
        <p:spPr>
          <a:xfrm>
            <a:off x="10809288" y="6210300"/>
            <a:ext cx="1041400" cy="365125"/>
          </a:xfrm>
        </p:spPr>
        <p:txBody>
          <a:bodyPr/>
          <a:lstStyle>
            <a:lvl1pPr>
              <a:defRPr sz="800" b="1">
                <a:solidFill>
                  <a:schemeClr val="bg1"/>
                </a:solidFill>
              </a:defRPr>
            </a:lvl1pPr>
          </a:lstStyle>
          <a:p>
            <a:r>
              <a:rPr lang="en-US" altLang="en-US"/>
              <a:t>©2021  |  </a:t>
            </a:r>
            <a:fld id="{AD4DA1F2-CAF7-42A7-8B3B-A26FC98E34B7}" type="slidenum">
              <a:rPr lang="en-US" altLang="en-US"/>
              <a:pPr/>
              <a:t>‹#›</a:t>
            </a:fld>
            <a:endParaRPr lang="en-US" altLang="en-US"/>
          </a:p>
        </p:txBody>
      </p:sp>
    </p:spTree>
    <p:extLst>
      <p:ext uri="{BB962C8B-B14F-4D97-AF65-F5344CB8AC3E}">
        <p14:creationId xmlns:p14="http://schemas.microsoft.com/office/powerpoint/2010/main" val="3434133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erior-journa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EAD8B81-C0B1-41DB-8747-EDDF8C4E84F9}"/>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5" name="Picture 22">
            <a:extLst>
              <a:ext uri="{FF2B5EF4-FFF2-40B4-BE49-F238E27FC236}">
                <a16:creationId xmlns:a16="http://schemas.microsoft.com/office/drawing/2014/main" id="{BCC003F6-F9D0-4884-810A-64D2A5A1A55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3213" y="673100"/>
            <a:ext cx="1058863" cy="93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a:extLst>
              <a:ext uri="{FF2B5EF4-FFF2-40B4-BE49-F238E27FC236}">
                <a16:creationId xmlns:a16="http://schemas.microsoft.com/office/drawing/2014/main" id="{4434B92D-B9C7-4558-B998-AD11A75B635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50488" y="1470025"/>
            <a:ext cx="4035425" cy="403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959390" y="361310"/>
            <a:ext cx="7159373" cy="734220"/>
          </a:xfrm>
        </p:spPr>
        <p:txBody>
          <a:bodyPr>
            <a:normAutofit/>
          </a:bodyPr>
          <a:lstStyle>
            <a:lvl1pPr algn="l">
              <a:defRPr sz="4000">
                <a:solidFill>
                  <a:srgbClr val="26354A"/>
                </a:solidFill>
                <a:latin typeface="Helvetica" pitchFamily="2" charset="0"/>
              </a:defRPr>
            </a:lvl1pPr>
          </a:lstStyle>
          <a:p>
            <a:r>
              <a:rPr lang="en-US" dirty="0"/>
              <a:t>Click to edit Master title style</a:t>
            </a:r>
          </a:p>
        </p:txBody>
      </p:sp>
      <p:sp>
        <p:nvSpPr>
          <p:cNvPr id="3" name="Content Placeholder 2"/>
          <p:cNvSpPr>
            <a:spLocks noGrp="1"/>
          </p:cNvSpPr>
          <p:nvPr>
            <p:ph idx="1"/>
          </p:nvPr>
        </p:nvSpPr>
        <p:spPr>
          <a:xfrm>
            <a:off x="756786" y="1429136"/>
            <a:ext cx="10515600" cy="4351338"/>
          </a:xfrm>
        </p:spPr>
        <p:txBody>
          <a:bodyPr/>
          <a:lstStyle>
            <a:lvl1pPr>
              <a:defRPr>
                <a:solidFill>
                  <a:srgbClr val="26354A"/>
                </a:solidFill>
                <a:latin typeface="Helvetica" pitchFamily="2" charset="0"/>
              </a:defRPr>
            </a:lvl1pPr>
            <a:lvl2pPr>
              <a:defRPr>
                <a:solidFill>
                  <a:srgbClr val="26354A"/>
                </a:solidFill>
                <a:latin typeface="Helvetica" pitchFamily="2" charset="0"/>
              </a:defRPr>
            </a:lvl2pPr>
            <a:lvl3pPr>
              <a:defRPr>
                <a:solidFill>
                  <a:srgbClr val="26354A"/>
                </a:solidFill>
                <a:latin typeface="Helvetica" pitchFamily="2" charset="0"/>
              </a:defRPr>
            </a:lvl3pPr>
            <a:lvl4pPr>
              <a:defRPr>
                <a:solidFill>
                  <a:srgbClr val="26354A"/>
                </a:solidFill>
                <a:latin typeface="Helvetica" pitchFamily="2" charset="0"/>
              </a:defRPr>
            </a:lvl4pPr>
            <a:lvl5pPr>
              <a:defRPr>
                <a:solidFill>
                  <a:srgbClr val="26354A"/>
                </a:solidFill>
                <a:latin typeface="Helvetica"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07FD9003-E93C-42A1-BE68-9C50A8E21BB4}"/>
              </a:ext>
            </a:extLst>
          </p:cNvPr>
          <p:cNvSpPr>
            <a:spLocks noGrp="1"/>
          </p:cNvSpPr>
          <p:nvPr>
            <p:ph type="ftr" sz="quarter" idx="10"/>
          </p:nvPr>
        </p:nvSpPr>
        <p:spPr>
          <a:xfrm>
            <a:off x="341313" y="6200775"/>
            <a:ext cx="1497012" cy="365125"/>
          </a:xfrm>
        </p:spPr>
        <p:txBody>
          <a:bodyPr/>
          <a:lstStyle>
            <a:lvl1pPr algn="l">
              <a:defRPr sz="800" b="1">
                <a:solidFill>
                  <a:srgbClr val="26354A"/>
                </a:solidFill>
              </a:defRPr>
            </a:lvl1pPr>
          </a:lstStyle>
          <a:p>
            <a:pPr>
              <a:defRPr/>
            </a:pPr>
            <a:r>
              <a:rPr lang="en-US"/>
              <a:t>Oxford University Press</a:t>
            </a:r>
          </a:p>
        </p:txBody>
      </p:sp>
      <p:sp>
        <p:nvSpPr>
          <p:cNvPr id="8" name="Slide Number Placeholder 5">
            <a:extLst>
              <a:ext uri="{FF2B5EF4-FFF2-40B4-BE49-F238E27FC236}">
                <a16:creationId xmlns:a16="http://schemas.microsoft.com/office/drawing/2014/main" id="{B69F1EE0-EF77-4071-820F-48E875182640}"/>
              </a:ext>
            </a:extLst>
          </p:cNvPr>
          <p:cNvSpPr>
            <a:spLocks noGrp="1"/>
          </p:cNvSpPr>
          <p:nvPr>
            <p:ph type="sldNum" sz="quarter" idx="11"/>
          </p:nvPr>
        </p:nvSpPr>
        <p:spPr>
          <a:xfrm>
            <a:off x="10809288" y="6210300"/>
            <a:ext cx="1041400" cy="365125"/>
          </a:xfrm>
        </p:spPr>
        <p:txBody>
          <a:bodyPr/>
          <a:lstStyle>
            <a:lvl1pPr>
              <a:defRPr sz="800" b="1">
                <a:solidFill>
                  <a:srgbClr val="26354A"/>
                </a:solidFill>
              </a:defRPr>
            </a:lvl1pPr>
          </a:lstStyle>
          <a:p>
            <a:r>
              <a:rPr lang="en-US" altLang="en-US"/>
              <a:t>©2021  |  </a:t>
            </a:r>
            <a:fld id="{9CF11497-B6E2-4C19-8FAA-A8CD939D173E}" type="slidenum">
              <a:rPr lang="en-US" altLang="en-US"/>
              <a:pPr/>
              <a:t>‹#›</a:t>
            </a:fld>
            <a:endParaRPr lang="en-US" altLang="en-US"/>
          </a:p>
        </p:txBody>
      </p:sp>
    </p:spTree>
    <p:extLst>
      <p:ext uri="{BB962C8B-B14F-4D97-AF65-F5344CB8AC3E}">
        <p14:creationId xmlns:p14="http://schemas.microsoft.com/office/powerpoint/2010/main" val="103935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interior-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B6BABCA-F922-43F6-8CDF-3230A988B312}"/>
              </a:ext>
            </a:extLst>
          </p:cNvPr>
          <p:cNvSpPr/>
          <p:nvPr userDrawn="1"/>
        </p:nvSpPr>
        <p:spPr>
          <a:xfrm>
            <a:off x="0" y="0"/>
            <a:ext cx="12192000" cy="6858000"/>
          </a:xfrm>
          <a:prstGeom prst="rect">
            <a:avLst/>
          </a:prstGeom>
          <a:gradFill flip="none" rotWithShape="1">
            <a:gsLst>
              <a:gs pos="100000">
                <a:srgbClr val="E9EBEE"/>
              </a:gs>
              <a:gs pos="0">
                <a:srgbClr val="EAF8F5"/>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Footer Placeholder 4">
            <a:extLst>
              <a:ext uri="{FF2B5EF4-FFF2-40B4-BE49-F238E27FC236}">
                <a16:creationId xmlns:a16="http://schemas.microsoft.com/office/drawing/2014/main" id="{7B0727CB-2865-483D-80F8-C8BB11122F69}"/>
              </a:ext>
            </a:extLst>
          </p:cNvPr>
          <p:cNvSpPr txBox="1">
            <a:spLocks/>
          </p:cNvSpPr>
          <p:nvPr userDrawn="1"/>
        </p:nvSpPr>
        <p:spPr>
          <a:xfrm>
            <a:off x="341313" y="6200775"/>
            <a:ext cx="1497012" cy="365125"/>
          </a:xfrm>
          <a:prstGeom prst="rect">
            <a:avLst/>
          </a:prstGeom>
        </p:spPr>
        <p:txBody>
          <a:bodyPr anchor="ctr"/>
          <a:lstStyle>
            <a:defPPr>
              <a:defRPr lang="en-US"/>
            </a:defPPr>
            <a:lvl1pPr algn="l" rtl="0" eaLnBrk="1" fontAlgn="auto" hangingPunct="1">
              <a:spcBef>
                <a:spcPts val="0"/>
              </a:spcBef>
              <a:spcAft>
                <a:spcPts val="0"/>
              </a:spcAft>
              <a:defRPr sz="800" b="1" kern="1200">
                <a:solidFill>
                  <a:srgbClr val="26354A"/>
                </a:solidFill>
                <a:latin typeface="Helvetica" pitchFamily="2"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US"/>
              <a:t>Oxford University Press</a:t>
            </a:r>
            <a:endParaRPr lang="en-US" dirty="0"/>
          </a:p>
        </p:txBody>
      </p:sp>
      <p:sp>
        <p:nvSpPr>
          <p:cNvPr id="4" name="Slide Number Placeholder 5">
            <a:extLst>
              <a:ext uri="{FF2B5EF4-FFF2-40B4-BE49-F238E27FC236}">
                <a16:creationId xmlns:a16="http://schemas.microsoft.com/office/drawing/2014/main" id="{397F0B4F-36DA-404A-B3F6-1559ECE224C9}"/>
              </a:ext>
            </a:extLst>
          </p:cNvPr>
          <p:cNvSpPr txBox="1">
            <a:spLocks/>
          </p:cNvSpPr>
          <p:nvPr userDrawn="1"/>
        </p:nvSpPr>
        <p:spPr>
          <a:xfrm>
            <a:off x="10809288" y="6210300"/>
            <a:ext cx="1041400" cy="365125"/>
          </a:xfrm>
          <a:prstGeom prst="rect">
            <a:avLst/>
          </a:prstGeom>
        </p:spPr>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r>
              <a:rPr lang="en-US" altLang="en-US" sz="800" b="1">
                <a:solidFill>
                  <a:srgbClr val="26354A"/>
                </a:solidFill>
                <a:latin typeface="Helvetica" panose="020B0604020202020204" pitchFamily="34" charset="0"/>
              </a:rPr>
              <a:t>©2021  |  </a:t>
            </a:r>
            <a:fld id="{9D05BA2A-A3AE-4689-A6C6-C0788063CF4B}" type="slidenum">
              <a:rPr lang="en-US" altLang="en-US" sz="800" b="1">
                <a:solidFill>
                  <a:srgbClr val="26354A"/>
                </a:solidFill>
                <a:latin typeface="Helvetica" panose="020B0604020202020204" pitchFamily="34" charset="0"/>
              </a:rPr>
              <a:pPr algn="r" eaLnBrk="1" hangingPunct="1"/>
              <a:t>‹#›</a:t>
            </a:fld>
            <a:endParaRPr lang="en-US" altLang="en-US" sz="800" b="1">
              <a:solidFill>
                <a:srgbClr val="26354A"/>
              </a:solidFill>
              <a:latin typeface="Helvetica" panose="020B0604020202020204" pitchFamily="34" charset="0"/>
            </a:endParaRPr>
          </a:p>
        </p:txBody>
      </p:sp>
      <p:pic>
        <p:nvPicPr>
          <p:cNvPr id="5" name="Picture 7">
            <a:extLst>
              <a:ext uri="{FF2B5EF4-FFF2-40B4-BE49-F238E27FC236}">
                <a16:creationId xmlns:a16="http://schemas.microsoft.com/office/drawing/2014/main" id="{F9D57129-1BE0-4878-85CA-556ACC3B19D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55800" y="6338888"/>
            <a:ext cx="8853488" cy="10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Date Placeholder 1">
            <a:extLst>
              <a:ext uri="{FF2B5EF4-FFF2-40B4-BE49-F238E27FC236}">
                <a16:creationId xmlns:a16="http://schemas.microsoft.com/office/drawing/2014/main" id="{6AE20315-0326-4F28-9FEB-6B335274328B}"/>
              </a:ext>
            </a:extLst>
          </p:cNvPr>
          <p:cNvSpPr>
            <a:spLocks noGrp="1"/>
          </p:cNvSpPr>
          <p:nvPr>
            <p:ph type="dt" sz="half" idx="10"/>
          </p:nvPr>
        </p:nvSpPr>
        <p:spPr/>
        <p:txBody>
          <a:bodyPr/>
          <a:lstStyle>
            <a:lvl1pPr>
              <a:defRPr/>
            </a:lvl1pPr>
          </a:lstStyle>
          <a:p>
            <a:pPr>
              <a:defRPr/>
            </a:pPr>
            <a:fld id="{BE834633-7A2A-4D60-863D-AE47BDD6D8FD}" type="datetimeFigureOut">
              <a:rPr lang="en-US"/>
              <a:pPr>
                <a:defRPr/>
              </a:pPr>
              <a:t>7/29/2021</a:t>
            </a:fld>
            <a:endParaRPr lang="en-US"/>
          </a:p>
        </p:txBody>
      </p:sp>
      <p:sp>
        <p:nvSpPr>
          <p:cNvPr id="7" name="Footer Placeholder 2">
            <a:extLst>
              <a:ext uri="{FF2B5EF4-FFF2-40B4-BE49-F238E27FC236}">
                <a16:creationId xmlns:a16="http://schemas.microsoft.com/office/drawing/2014/main" id="{128A3060-E970-41C4-9D29-1A998D83A0DA}"/>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3">
            <a:extLst>
              <a:ext uri="{FF2B5EF4-FFF2-40B4-BE49-F238E27FC236}">
                <a16:creationId xmlns:a16="http://schemas.microsoft.com/office/drawing/2014/main" id="{C715B2DA-640D-4057-B800-68E8CA9F5958}"/>
              </a:ext>
            </a:extLst>
          </p:cNvPr>
          <p:cNvSpPr>
            <a:spLocks noGrp="1"/>
          </p:cNvSpPr>
          <p:nvPr>
            <p:ph type="sldNum" sz="quarter" idx="12"/>
          </p:nvPr>
        </p:nvSpPr>
        <p:spPr/>
        <p:txBody>
          <a:bodyPr/>
          <a:lstStyle>
            <a:lvl1pPr>
              <a:defRPr/>
            </a:lvl1pPr>
          </a:lstStyle>
          <a:p>
            <a:fld id="{EB64922D-8E1D-4A49-8530-D5E1AEC89466}" type="slidenum">
              <a:rPr lang="en-US" altLang="en-US"/>
              <a:pPr/>
              <a:t>‹#›</a:t>
            </a:fld>
            <a:endParaRPr lang="en-US" altLang="en-US"/>
          </a:p>
        </p:txBody>
      </p:sp>
    </p:spTree>
    <p:extLst>
      <p:ext uri="{BB962C8B-B14F-4D97-AF65-F5344CB8AC3E}">
        <p14:creationId xmlns:p14="http://schemas.microsoft.com/office/powerpoint/2010/main" val="62102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EC3184-2F32-4A79-B944-00A765FDDDA1}"/>
              </a:ext>
            </a:extLst>
          </p:cNvPr>
          <p:cNvSpPr>
            <a:spLocks noGrp="1"/>
          </p:cNvSpPr>
          <p:nvPr>
            <p:ph type="dt" sz="half" idx="10"/>
          </p:nvPr>
        </p:nvSpPr>
        <p:spPr/>
        <p:txBody>
          <a:bodyPr/>
          <a:lstStyle>
            <a:lvl1pPr>
              <a:defRPr/>
            </a:lvl1pPr>
          </a:lstStyle>
          <a:p>
            <a:pPr>
              <a:defRPr/>
            </a:pPr>
            <a:fld id="{288E25CD-FF0F-43A1-A4B1-062DCA5B0D7C}"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C07DD0BD-0E76-4A9C-ACF9-86DAD8AC6C4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EF55F9D-DAB5-4FC2-91F7-3C74B448913F}"/>
              </a:ext>
            </a:extLst>
          </p:cNvPr>
          <p:cNvSpPr>
            <a:spLocks noGrp="1"/>
          </p:cNvSpPr>
          <p:nvPr>
            <p:ph type="sldNum" sz="quarter" idx="12"/>
          </p:nvPr>
        </p:nvSpPr>
        <p:spPr/>
        <p:txBody>
          <a:bodyPr/>
          <a:lstStyle>
            <a:lvl1pPr>
              <a:defRPr/>
            </a:lvl1pPr>
          </a:lstStyle>
          <a:p>
            <a:fld id="{0935562F-E084-4F78-990B-00A2175D97C3}" type="slidenum">
              <a:rPr lang="en-US" altLang="en-US"/>
              <a:pPr/>
              <a:t>‹#›</a:t>
            </a:fld>
            <a:endParaRPr lang="en-US" altLang="en-US"/>
          </a:p>
        </p:txBody>
      </p:sp>
    </p:spTree>
    <p:extLst>
      <p:ext uri="{BB962C8B-B14F-4D97-AF65-F5344CB8AC3E}">
        <p14:creationId xmlns:p14="http://schemas.microsoft.com/office/powerpoint/2010/main" val="190736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7B69C8B-A572-49E7-A899-432793C40ECF}"/>
              </a:ext>
            </a:extLst>
          </p:cNvPr>
          <p:cNvSpPr>
            <a:spLocks noGrp="1"/>
          </p:cNvSpPr>
          <p:nvPr>
            <p:ph type="dt" sz="half" idx="10"/>
          </p:nvPr>
        </p:nvSpPr>
        <p:spPr/>
        <p:txBody>
          <a:bodyPr/>
          <a:lstStyle>
            <a:lvl1pPr>
              <a:defRPr/>
            </a:lvl1pPr>
          </a:lstStyle>
          <a:p>
            <a:pPr>
              <a:defRPr/>
            </a:pPr>
            <a:fld id="{66F66B76-24A8-4F89-B2D0-BF27D5800372}" type="datetimeFigureOut">
              <a:rPr lang="en-US"/>
              <a:pPr>
                <a:defRPr/>
              </a:pPr>
              <a:t>7/29/2021</a:t>
            </a:fld>
            <a:endParaRPr lang="en-US" dirty="0"/>
          </a:p>
        </p:txBody>
      </p:sp>
      <p:sp>
        <p:nvSpPr>
          <p:cNvPr id="4" name="Footer Placeholder 4">
            <a:extLst>
              <a:ext uri="{FF2B5EF4-FFF2-40B4-BE49-F238E27FC236}">
                <a16:creationId xmlns:a16="http://schemas.microsoft.com/office/drawing/2014/main" id="{BC039D56-21B2-4043-BCDE-0CC3565E97F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63A00DB0-FCC7-4722-9914-2DD9C2291262}"/>
              </a:ext>
            </a:extLst>
          </p:cNvPr>
          <p:cNvSpPr>
            <a:spLocks noGrp="1"/>
          </p:cNvSpPr>
          <p:nvPr>
            <p:ph type="sldNum" sz="quarter" idx="12"/>
          </p:nvPr>
        </p:nvSpPr>
        <p:spPr/>
        <p:txBody>
          <a:bodyPr/>
          <a:lstStyle>
            <a:lvl1pPr>
              <a:defRPr/>
            </a:lvl1pPr>
          </a:lstStyle>
          <a:p>
            <a:fld id="{DEBD3A6A-64E6-4A13-8098-1828DA90EA5D}" type="slidenum">
              <a:rPr lang="en-US" altLang="en-US"/>
              <a:pPr/>
              <a:t>‹#›</a:t>
            </a:fld>
            <a:endParaRPr lang="en-US" altLang="en-US"/>
          </a:p>
        </p:txBody>
      </p:sp>
    </p:spTree>
    <p:extLst>
      <p:ext uri="{BB962C8B-B14F-4D97-AF65-F5344CB8AC3E}">
        <p14:creationId xmlns:p14="http://schemas.microsoft.com/office/powerpoint/2010/main" val="29884788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F7FA23B-25BA-443F-8ED9-26C856A7BA19}"/>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6C0F32D-D129-4743-A9F1-FCCA17FB36D9}"/>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72905CF-65D6-46EE-A58F-59ADEE60ED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Helvetica" pitchFamily="2" charset="0"/>
              </a:defRPr>
            </a:lvl1pPr>
          </a:lstStyle>
          <a:p>
            <a:pPr>
              <a:defRPr/>
            </a:pPr>
            <a:fld id="{6BF350F2-471A-439A-A00C-5464DDF2707A}" type="datetimeFigureOut">
              <a:rPr lang="en-US"/>
              <a:pPr>
                <a:defRPr/>
              </a:pPr>
              <a:t>7/29/2021</a:t>
            </a:fld>
            <a:endParaRPr lang="en-US" dirty="0"/>
          </a:p>
        </p:txBody>
      </p:sp>
      <p:sp>
        <p:nvSpPr>
          <p:cNvPr id="5" name="Footer Placeholder 4">
            <a:extLst>
              <a:ext uri="{FF2B5EF4-FFF2-40B4-BE49-F238E27FC236}">
                <a16:creationId xmlns:a16="http://schemas.microsoft.com/office/drawing/2014/main" id="{874B8AD8-677D-430D-89DF-6FDD051852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Helvetica" pitchFamily="2" charset="0"/>
              </a:defRPr>
            </a:lvl1pPr>
          </a:lstStyle>
          <a:p>
            <a:pPr>
              <a:defRPr/>
            </a:pPr>
            <a:endParaRPr lang="en-US"/>
          </a:p>
        </p:txBody>
      </p:sp>
      <p:sp>
        <p:nvSpPr>
          <p:cNvPr id="6" name="Slide Number Placeholder 5">
            <a:extLst>
              <a:ext uri="{FF2B5EF4-FFF2-40B4-BE49-F238E27FC236}">
                <a16:creationId xmlns:a16="http://schemas.microsoft.com/office/drawing/2014/main" id="{F55A0979-1394-403B-8956-6A76F0836182}"/>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Helvetica" panose="020B0604020202020204" pitchFamily="34" charset="0"/>
              </a:defRPr>
            </a:lvl1pPr>
          </a:lstStyle>
          <a:p>
            <a:fld id="{9BE41D11-8D20-4E81-A618-CD2D857C97F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2" r:id="rId5"/>
    <p:sldLayoutId id="2147483973" r:id="rId6"/>
  </p:sldLayoutIdLst>
  <p:txStyles>
    <p:titleStyle>
      <a:lvl1pPr algn="l" rtl="0" eaLnBrk="0" fontAlgn="base" hangingPunct="0">
        <a:lnSpc>
          <a:spcPct val="90000"/>
        </a:lnSpc>
        <a:spcBef>
          <a:spcPct val="0"/>
        </a:spcBef>
        <a:spcAft>
          <a:spcPct val="0"/>
        </a:spcAft>
        <a:defRPr sz="4400" kern="1200">
          <a:solidFill>
            <a:schemeClr val="tx1"/>
          </a:solidFill>
          <a:latin typeface="Helvetica" pitchFamily="2" charset="0"/>
          <a:ea typeface="+mj-ea"/>
          <a:cs typeface="+mj-cs"/>
        </a:defRPr>
      </a:lvl1pPr>
      <a:lvl2pPr algn="l" rtl="0" eaLnBrk="0" fontAlgn="base" hangingPunct="0">
        <a:lnSpc>
          <a:spcPct val="90000"/>
        </a:lnSpc>
        <a:spcBef>
          <a:spcPct val="0"/>
        </a:spcBef>
        <a:spcAft>
          <a:spcPct val="0"/>
        </a:spcAft>
        <a:defRPr sz="4400">
          <a:solidFill>
            <a:schemeClr val="tx1"/>
          </a:solidFill>
          <a:latin typeface="Helvetica" pitchFamily="2" charset="0"/>
        </a:defRPr>
      </a:lvl2pPr>
      <a:lvl3pPr algn="l" rtl="0" eaLnBrk="0" fontAlgn="base" hangingPunct="0">
        <a:lnSpc>
          <a:spcPct val="90000"/>
        </a:lnSpc>
        <a:spcBef>
          <a:spcPct val="0"/>
        </a:spcBef>
        <a:spcAft>
          <a:spcPct val="0"/>
        </a:spcAft>
        <a:defRPr sz="4400">
          <a:solidFill>
            <a:schemeClr val="tx1"/>
          </a:solidFill>
          <a:latin typeface="Helvetica" pitchFamily="2" charset="0"/>
        </a:defRPr>
      </a:lvl3pPr>
      <a:lvl4pPr algn="l" rtl="0" eaLnBrk="0" fontAlgn="base" hangingPunct="0">
        <a:lnSpc>
          <a:spcPct val="90000"/>
        </a:lnSpc>
        <a:spcBef>
          <a:spcPct val="0"/>
        </a:spcBef>
        <a:spcAft>
          <a:spcPct val="0"/>
        </a:spcAft>
        <a:defRPr sz="4400">
          <a:solidFill>
            <a:schemeClr val="tx1"/>
          </a:solidFill>
          <a:latin typeface="Helvetica" pitchFamily="2" charset="0"/>
        </a:defRPr>
      </a:lvl4pPr>
      <a:lvl5pPr algn="l" rtl="0" eaLnBrk="0" fontAlgn="base" hangingPunct="0">
        <a:lnSpc>
          <a:spcPct val="90000"/>
        </a:lnSpc>
        <a:spcBef>
          <a:spcPct val="0"/>
        </a:spcBef>
        <a:spcAft>
          <a:spcPct val="0"/>
        </a:spcAft>
        <a:defRPr sz="4400">
          <a:solidFill>
            <a:schemeClr val="tx1"/>
          </a:solidFill>
          <a:latin typeface="Helvetica" pitchFamily="2" charset="0"/>
        </a:defRPr>
      </a:lvl5pPr>
      <a:lvl6pPr marL="457200" algn="l" rtl="0" fontAlgn="base">
        <a:lnSpc>
          <a:spcPct val="90000"/>
        </a:lnSpc>
        <a:spcBef>
          <a:spcPct val="0"/>
        </a:spcBef>
        <a:spcAft>
          <a:spcPct val="0"/>
        </a:spcAft>
        <a:defRPr sz="4400">
          <a:solidFill>
            <a:schemeClr val="tx1"/>
          </a:solidFill>
          <a:latin typeface="Helvetica" pitchFamily="2" charset="0"/>
        </a:defRPr>
      </a:lvl6pPr>
      <a:lvl7pPr marL="914400" algn="l" rtl="0" fontAlgn="base">
        <a:lnSpc>
          <a:spcPct val="90000"/>
        </a:lnSpc>
        <a:spcBef>
          <a:spcPct val="0"/>
        </a:spcBef>
        <a:spcAft>
          <a:spcPct val="0"/>
        </a:spcAft>
        <a:defRPr sz="4400">
          <a:solidFill>
            <a:schemeClr val="tx1"/>
          </a:solidFill>
          <a:latin typeface="Helvetica" pitchFamily="2" charset="0"/>
        </a:defRPr>
      </a:lvl7pPr>
      <a:lvl8pPr marL="1371600" algn="l" rtl="0" fontAlgn="base">
        <a:lnSpc>
          <a:spcPct val="90000"/>
        </a:lnSpc>
        <a:spcBef>
          <a:spcPct val="0"/>
        </a:spcBef>
        <a:spcAft>
          <a:spcPct val="0"/>
        </a:spcAft>
        <a:defRPr sz="4400">
          <a:solidFill>
            <a:schemeClr val="tx1"/>
          </a:solidFill>
          <a:latin typeface="Helvetica" pitchFamily="2" charset="0"/>
        </a:defRPr>
      </a:lvl8pPr>
      <a:lvl9pPr marL="1828800" algn="l" rtl="0" fontAlgn="base">
        <a:lnSpc>
          <a:spcPct val="90000"/>
        </a:lnSpc>
        <a:spcBef>
          <a:spcPct val="0"/>
        </a:spcBef>
        <a:spcAft>
          <a:spcPct val="0"/>
        </a:spcAft>
        <a:defRPr sz="4400">
          <a:solidFill>
            <a:schemeClr val="tx1"/>
          </a:solidFill>
          <a:latin typeface="Helvetica"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Helvetica" pitchFamily="2" charset="0"/>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Helvetica" pitchFamily="2" charset="0"/>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Helvetica" pitchFamily="2" charset="0"/>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Helvetic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slideLayout" Target="../slideLayouts/slideLayout5.xml"/><Relationship Id="rId1" Type="http://schemas.openxmlformats.org/officeDocument/2006/relationships/themeOverride" Target="../theme/themeOverride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5.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youtube.com/watch?v=fLaslONQAKM" TargetMode="Externa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3.png"/><Relationship Id="rId1" Type="http://schemas.openxmlformats.org/officeDocument/2006/relationships/slideLayout" Target="../slideLayouts/slideLayout3.xml"/><Relationship Id="rId5" Type="http://schemas.openxmlformats.org/officeDocument/2006/relationships/image" Target="../media/image1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E822C40-6C6B-4850-A2BA-7D7A14C37705}"/>
              </a:ext>
            </a:extLst>
          </p:cNvPr>
          <p:cNvSpPr/>
          <p:nvPr/>
        </p:nvSpPr>
        <p:spPr>
          <a:xfrm>
            <a:off x="0" y="0"/>
            <a:ext cx="12192000" cy="6858000"/>
          </a:xfrm>
          <a:prstGeom prst="rect">
            <a:avLst/>
          </a:prstGeom>
          <a:gradFill>
            <a:gsLst>
              <a:gs pos="0">
                <a:srgbClr val="FFFFE7"/>
              </a:gs>
              <a:gs pos="100000">
                <a:srgbClr val="C0E9E1"/>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nvGrpSpPr>
          <p:cNvPr id="8195" name="Group 2">
            <a:extLst>
              <a:ext uri="{FF2B5EF4-FFF2-40B4-BE49-F238E27FC236}">
                <a16:creationId xmlns:a16="http://schemas.microsoft.com/office/drawing/2014/main" id="{DAF45C1F-50FA-453D-8314-E2C14B44EF5C}"/>
              </a:ext>
            </a:extLst>
          </p:cNvPr>
          <p:cNvGrpSpPr>
            <a:grpSpLocks/>
          </p:cNvGrpSpPr>
          <p:nvPr/>
        </p:nvGrpSpPr>
        <p:grpSpPr bwMode="auto">
          <a:xfrm>
            <a:off x="788988" y="6178550"/>
            <a:ext cx="10680700" cy="371475"/>
            <a:chOff x="789342" y="6088030"/>
            <a:chExt cx="10680940" cy="371821"/>
          </a:xfrm>
        </p:grpSpPr>
        <p:pic>
          <p:nvPicPr>
            <p:cNvPr id="8208" name="Picture 11">
              <a:extLst>
                <a:ext uri="{FF2B5EF4-FFF2-40B4-BE49-F238E27FC236}">
                  <a16:creationId xmlns:a16="http://schemas.microsoft.com/office/drawing/2014/main" id="{E4CECFE2-A337-4087-A748-5CB2D54314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9342" y="6088030"/>
              <a:ext cx="930101" cy="26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9" name="Rectangle 16">
              <a:extLst>
                <a:ext uri="{FF2B5EF4-FFF2-40B4-BE49-F238E27FC236}">
                  <a16:creationId xmlns:a16="http://schemas.microsoft.com/office/drawing/2014/main" id="{D9E93E12-DC08-4F14-B182-E05D4C76C93F}"/>
                </a:ext>
              </a:extLst>
            </p:cNvPr>
            <p:cNvSpPr>
              <a:spLocks noChangeArrowheads="1"/>
            </p:cNvSpPr>
            <p:nvPr/>
          </p:nvSpPr>
          <p:spPr bwMode="auto">
            <a:xfrm>
              <a:off x="10979459" y="6243259"/>
              <a:ext cx="490823" cy="216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b="1" dirty="0">
                  <a:solidFill>
                    <a:srgbClr val="26344A"/>
                  </a:solidFill>
                </a:rPr>
                <a:t>©2022</a:t>
              </a:r>
            </a:p>
          </p:txBody>
        </p:sp>
      </p:grpSp>
      <p:grpSp>
        <p:nvGrpSpPr>
          <p:cNvPr id="8196" name="Group 7">
            <a:extLst>
              <a:ext uri="{FF2B5EF4-FFF2-40B4-BE49-F238E27FC236}">
                <a16:creationId xmlns:a16="http://schemas.microsoft.com/office/drawing/2014/main" id="{89BEFD89-B724-4F5E-804E-020E971CDA78}"/>
              </a:ext>
            </a:extLst>
          </p:cNvPr>
          <p:cNvGrpSpPr>
            <a:grpSpLocks/>
          </p:cNvGrpSpPr>
          <p:nvPr/>
        </p:nvGrpSpPr>
        <p:grpSpPr bwMode="auto">
          <a:xfrm>
            <a:off x="1084263" y="2092325"/>
            <a:ext cx="10023475" cy="2506663"/>
            <a:chOff x="954541" y="1696405"/>
            <a:chExt cx="10024918" cy="2506166"/>
          </a:xfrm>
        </p:grpSpPr>
        <p:pic>
          <p:nvPicPr>
            <p:cNvPr id="8206" name="Picture 4">
              <a:extLst>
                <a:ext uri="{FF2B5EF4-FFF2-40B4-BE49-F238E27FC236}">
                  <a16:creationId xmlns:a16="http://schemas.microsoft.com/office/drawing/2014/main" id="{6D723121-27F9-4DB7-B563-F6B9AE46D3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5844" y="1902681"/>
              <a:ext cx="2093615" cy="2093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7" name="Picture 6">
              <a:extLst>
                <a:ext uri="{FF2B5EF4-FFF2-40B4-BE49-F238E27FC236}">
                  <a16:creationId xmlns:a16="http://schemas.microsoft.com/office/drawing/2014/main" id="{9344E56C-446A-4879-8887-C31AD04B75C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4541" y="1696405"/>
              <a:ext cx="2506166" cy="250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197" name="Picture 2">
            <a:extLst>
              <a:ext uri="{FF2B5EF4-FFF2-40B4-BE49-F238E27FC236}">
                <a16:creationId xmlns:a16="http://schemas.microsoft.com/office/drawing/2014/main" id="{699B4B0E-0C5E-4B0D-A75A-8BB04677D35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63725" y="1200150"/>
            <a:ext cx="8464550" cy="429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8" name="Group 1">
            <a:extLst>
              <a:ext uri="{FF2B5EF4-FFF2-40B4-BE49-F238E27FC236}">
                <a16:creationId xmlns:a16="http://schemas.microsoft.com/office/drawing/2014/main" id="{C716ACAD-6ED6-4961-9581-132A32BBF0D3}"/>
              </a:ext>
            </a:extLst>
          </p:cNvPr>
          <p:cNvGrpSpPr>
            <a:grpSpLocks/>
          </p:cNvGrpSpPr>
          <p:nvPr/>
        </p:nvGrpSpPr>
        <p:grpSpPr bwMode="auto">
          <a:xfrm>
            <a:off x="4268788" y="688975"/>
            <a:ext cx="3654425" cy="5178425"/>
            <a:chOff x="4435556" y="860155"/>
            <a:chExt cx="3656012" cy="5178967"/>
          </a:xfrm>
        </p:grpSpPr>
        <p:sp>
          <p:nvSpPr>
            <p:cNvPr id="10" name="Rounded Rectangle 9">
              <a:extLst>
                <a:ext uri="{FF2B5EF4-FFF2-40B4-BE49-F238E27FC236}">
                  <a16:creationId xmlns:a16="http://schemas.microsoft.com/office/drawing/2014/main" id="{9544CA15-A1D1-44ED-824E-6BC8DBE9836A}"/>
                </a:ext>
              </a:extLst>
            </p:cNvPr>
            <p:cNvSpPr/>
            <p:nvPr/>
          </p:nvSpPr>
          <p:spPr bwMode="auto">
            <a:xfrm>
              <a:off x="4435556" y="860155"/>
              <a:ext cx="3656012" cy="5178967"/>
            </a:xfrm>
            <a:prstGeom prst="roundRect">
              <a:avLst>
                <a:gd name="adj" fmla="val 2054"/>
              </a:avLst>
            </a:prstGeom>
            <a:solidFill>
              <a:srgbClr val="26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8201" name="Picture 16">
              <a:extLst>
                <a:ext uri="{FF2B5EF4-FFF2-40B4-BE49-F238E27FC236}">
                  <a16:creationId xmlns:a16="http://schemas.microsoft.com/office/drawing/2014/main" id="{BA1ED43E-A861-4F03-938D-A920ED9F024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34298" y="2924467"/>
              <a:ext cx="1458528" cy="1458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202" name="Group 10">
              <a:extLst>
                <a:ext uri="{FF2B5EF4-FFF2-40B4-BE49-F238E27FC236}">
                  <a16:creationId xmlns:a16="http://schemas.microsoft.com/office/drawing/2014/main" id="{AF64D412-485E-4933-86F3-14DF52F5B017}"/>
                </a:ext>
              </a:extLst>
            </p:cNvPr>
            <p:cNvGrpSpPr>
              <a:grpSpLocks/>
            </p:cNvGrpSpPr>
            <p:nvPr/>
          </p:nvGrpSpPr>
          <p:grpSpPr bwMode="auto">
            <a:xfrm>
              <a:off x="5106275" y="1759817"/>
              <a:ext cx="2314575" cy="3238688"/>
              <a:chOff x="4939273" y="1759328"/>
              <a:chExt cx="2313454" cy="3239449"/>
            </a:xfrm>
          </p:grpSpPr>
          <p:sp>
            <p:nvSpPr>
              <p:cNvPr id="8203" name="Rectangle 5">
                <a:extLst>
                  <a:ext uri="{FF2B5EF4-FFF2-40B4-BE49-F238E27FC236}">
                    <a16:creationId xmlns:a16="http://schemas.microsoft.com/office/drawing/2014/main" id="{2E3B04C0-9F5D-4F5C-9E54-604B9D2B080E}"/>
                  </a:ext>
                </a:extLst>
              </p:cNvPr>
              <p:cNvSpPr>
                <a:spLocks noChangeArrowheads="1"/>
              </p:cNvSpPr>
              <p:nvPr/>
            </p:nvSpPr>
            <p:spPr bwMode="auto">
              <a:xfrm>
                <a:off x="4939273" y="1759328"/>
                <a:ext cx="23134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endParaRPr lang="en-US" altLang="en-US" sz="1800">
                  <a:latin typeface="Calibri" panose="020F0502020204030204" pitchFamily="34" charset="0"/>
                </a:endParaRPr>
              </a:p>
            </p:txBody>
          </p:sp>
          <p:sp>
            <p:nvSpPr>
              <p:cNvPr id="8204" name="Rectangle 6">
                <a:extLst>
                  <a:ext uri="{FF2B5EF4-FFF2-40B4-BE49-F238E27FC236}">
                    <a16:creationId xmlns:a16="http://schemas.microsoft.com/office/drawing/2014/main" id="{B3B84C96-5136-41B1-941D-3FFF76443DD2}"/>
                  </a:ext>
                </a:extLst>
              </p:cNvPr>
              <p:cNvSpPr>
                <a:spLocks noChangeArrowheads="1"/>
              </p:cNvSpPr>
              <p:nvPr/>
            </p:nvSpPr>
            <p:spPr bwMode="auto">
              <a:xfrm>
                <a:off x="5462045" y="2128660"/>
                <a:ext cx="1267912" cy="554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000">
                    <a:solidFill>
                      <a:srgbClr val="31ADE7"/>
                    </a:solidFill>
                  </a:rPr>
                  <a:t>TOUR</a:t>
                </a:r>
              </a:p>
            </p:txBody>
          </p:sp>
          <p:sp>
            <p:nvSpPr>
              <p:cNvPr id="8205" name="Rectangle 7">
                <a:extLst>
                  <a:ext uri="{FF2B5EF4-FFF2-40B4-BE49-F238E27FC236}">
                    <a16:creationId xmlns:a16="http://schemas.microsoft.com/office/drawing/2014/main" id="{F2F3F8DE-2395-4070-8F1D-4924649F4849}"/>
                  </a:ext>
                </a:extLst>
              </p:cNvPr>
              <p:cNvSpPr>
                <a:spLocks noChangeArrowheads="1"/>
              </p:cNvSpPr>
              <p:nvPr/>
            </p:nvSpPr>
            <p:spPr bwMode="auto">
              <a:xfrm>
                <a:off x="5038551" y="4721684"/>
                <a:ext cx="2114896" cy="277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200">
                    <a:solidFill>
                      <a:schemeClr val="bg1"/>
                    </a:solidFill>
                  </a:rPr>
                  <a:t>Your adventure continues…</a:t>
                </a:r>
                <a:endParaRPr lang="en-US" altLang="en-US" sz="1200">
                  <a:latin typeface="Calibri" panose="020F0502020204030204" pitchFamily="34" charset="0"/>
                </a:endParaRPr>
              </a:p>
            </p:txBody>
          </p:sp>
        </p:grpSp>
      </p:grpSp>
      <p:pic>
        <p:nvPicPr>
          <p:cNvPr id="8199" name="Picture 13">
            <a:extLst>
              <a:ext uri="{FF2B5EF4-FFF2-40B4-BE49-F238E27FC236}">
                <a16:creationId xmlns:a16="http://schemas.microsoft.com/office/drawing/2014/main" id="{A897E83C-959A-44CF-8084-95C2C67884B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83250" y="4943475"/>
            <a:ext cx="1163638"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09" name="Group 3">
            <a:extLst>
              <a:ext uri="{FF2B5EF4-FFF2-40B4-BE49-F238E27FC236}">
                <a16:creationId xmlns:a16="http://schemas.microsoft.com/office/drawing/2014/main" id="{373B0083-1F50-4207-83EE-A4F4A6F69991}"/>
              </a:ext>
            </a:extLst>
          </p:cNvPr>
          <p:cNvGrpSpPr>
            <a:grpSpLocks/>
          </p:cNvGrpSpPr>
          <p:nvPr/>
        </p:nvGrpSpPr>
        <p:grpSpPr bwMode="auto">
          <a:xfrm>
            <a:off x="600075" y="1255713"/>
            <a:ext cx="8682038" cy="4500562"/>
            <a:chOff x="600288" y="1255570"/>
            <a:chExt cx="8682245" cy="4500753"/>
          </a:xfrm>
        </p:grpSpPr>
        <p:pic>
          <p:nvPicPr>
            <p:cNvPr id="17463" name="Picture 2">
              <a:extLst>
                <a:ext uri="{FF2B5EF4-FFF2-40B4-BE49-F238E27FC236}">
                  <a16:creationId xmlns:a16="http://schemas.microsoft.com/office/drawing/2014/main" id="{51729DD1-7C3A-4AF0-BAF3-270461F7FE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1255570"/>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64" name="Picture 104">
              <a:extLst>
                <a:ext uri="{FF2B5EF4-FFF2-40B4-BE49-F238E27FC236}">
                  <a16:creationId xmlns:a16="http://schemas.microsoft.com/office/drawing/2014/main" id="{92852647-20D8-4245-9AE3-CA67F653EC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88" y="5646595"/>
              <a:ext cx="8682245" cy="109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10" name="Group 12">
            <a:extLst>
              <a:ext uri="{FF2B5EF4-FFF2-40B4-BE49-F238E27FC236}">
                <a16:creationId xmlns:a16="http://schemas.microsoft.com/office/drawing/2014/main" id="{35763640-9B65-433C-8478-8FBD8A98226B}"/>
              </a:ext>
            </a:extLst>
          </p:cNvPr>
          <p:cNvGrpSpPr>
            <a:grpSpLocks/>
          </p:cNvGrpSpPr>
          <p:nvPr/>
        </p:nvGrpSpPr>
        <p:grpSpPr bwMode="auto">
          <a:xfrm>
            <a:off x="944563" y="1873250"/>
            <a:ext cx="1951037" cy="3287713"/>
            <a:chOff x="1175968" y="2016422"/>
            <a:chExt cx="1950491" cy="3288073"/>
          </a:xfrm>
        </p:grpSpPr>
        <p:sp>
          <p:nvSpPr>
            <p:cNvPr id="17458" name="Rectangle 5">
              <a:extLst>
                <a:ext uri="{FF2B5EF4-FFF2-40B4-BE49-F238E27FC236}">
                  <a16:creationId xmlns:a16="http://schemas.microsoft.com/office/drawing/2014/main" id="{B85AD63D-717B-4D38-8B01-87AA9DC07931}"/>
                </a:ext>
              </a:extLst>
            </p:cNvPr>
            <p:cNvSpPr>
              <a:spLocks noChangeArrowheads="1"/>
            </p:cNvSpPr>
            <p:nvPr/>
          </p:nvSpPr>
          <p:spPr bwMode="auto">
            <a:xfrm>
              <a:off x="1411473" y="2571025"/>
              <a:ext cx="1479478" cy="369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CHAPTER 7</a:t>
              </a:r>
            </a:p>
          </p:txBody>
        </p:sp>
        <p:sp>
          <p:nvSpPr>
            <p:cNvPr id="17459" name="Rectangle 6">
              <a:extLst>
                <a:ext uri="{FF2B5EF4-FFF2-40B4-BE49-F238E27FC236}">
                  <a16:creationId xmlns:a16="http://schemas.microsoft.com/office/drawing/2014/main" id="{C3752411-5F70-432E-9A58-5EEF2C480AE7}"/>
                </a:ext>
              </a:extLst>
            </p:cNvPr>
            <p:cNvSpPr>
              <a:spLocks noChangeArrowheads="1"/>
            </p:cNvSpPr>
            <p:nvPr/>
          </p:nvSpPr>
          <p:spPr bwMode="auto">
            <a:xfrm>
              <a:off x="1175968" y="2016422"/>
              <a:ext cx="1950491" cy="615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3400">
                  <a:solidFill>
                    <a:schemeClr val="bg1"/>
                  </a:solidFill>
                </a:rPr>
                <a:t>Checklist</a:t>
              </a:r>
            </a:p>
          </p:txBody>
        </p:sp>
        <p:sp>
          <p:nvSpPr>
            <p:cNvPr id="17460" name="Rectangle 7">
              <a:extLst>
                <a:ext uri="{FF2B5EF4-FFF2-40B4-BE49-F238E27FC236}">
                  <a16:creationId xmlns:a16="http://schemas.microsoft.com/office/drawing/2014/main" id="{857CB50F-E81A-40EB-BB1E-3D36A6FE9063}"/>
                </a:ext>
              </a:extLst>
            </p:cNvPr>
            <p:cNvSpPr>
              <a:spLocks noChangeArrowheads="1"/>
            </p:cNvSpPr>
            <p:nvPr/>
          </p:nvSpPr>
          <p:spPr bwMode="auto">
            <a:xfrm>
              <a:off x="1734004" y="4935127"/>
              <a:ext cx="834417" cy="3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rgbClr val="31ADE7"/>
                  </a:solidFill>
                </a:rPr>
                <a:t>TOUR</a:t>
              </a:r>
            </a:p>
          </p:txBody>
        </p:sp>
        <p:sp>
          <p:nvSpPr>
            <p:cNvPr id="17461" name="Rectangle 9">
              <a:extLst>
                <a:ext uri="{FF2B5EF4-FFF2-40B4-BE49-F238E27FC236}">
                  <a16:creationId xmlns:a16="http://schemas.microsoft.com/office/drawing/2014/main" id="{5CA2A385-E047-4DFE-A9CC-FB31E7A4D7EC}"/>
                </a:ext>
              </a:extLst>
            </p:cNvPr>
            <p:cNvSpPr>
              <a:spLocks noChangeArrowheads="1"/>
            </p:cNvSpPr>
            <p:nvPr/>
          </p:nvSpPr>
          <p:spPr bwMode="auto">
            <a:xfrm>
              <a:off x="1441018" y="4264726"/>
              <a:ext cx="14203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800">
                  <a:solidFill>
                    <a:schemeClr val="bg1"/>
                  </a:solidFill>
                </a:rPr>
                <a:t>Intercultural Student</a:t>
              </a:r>
            </a:p>
          </p:txBody>
        </p:sp>
        <p:pic>
          <p:nvPicPr>
            <p:cNvPr id="17462" name="Picture 11">
              <a:extLst>
                <a:ext uri="{FF2B5EF4-FFF2-40B4-BE49-F238E27FC236}">
                  <a16:creationId xmlns:a16="http://schemas.microsoft.com/office/drawing/2014/main" id="{1A0AC09D-D282-42C8-A6A1-919535D08D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5887" y="3117223"/>
              <a:ext cx="1010653" cy="1010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1" name="Footer Placeholder 4">
            <a:extLst>
              <a:ext uri="{FF2B5EF4-FFF2-40B4-BE49-F238E27FC236}">
                <a16:creationId xmlns:a16="http://schemas.microsoft.com/office/drawing/2014/main" id="{1083FB4B-2098-453B-9F75-E908638EC0BE}"/>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7412" name="Slide Number Placeholder 5">
            <a:extLst>
              <a:ext uri="{FF2B5EF4-FFF2-40B4-BE49-F238E27FC236}">
                <a16:creationId xmlns:a16="http://schemas.microsoft.com/office/drawing/2014/main" id="{F428A13F-6DA9-4BC2-AE85-B0EDA9B1CC39}"/>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a:solidFill>
                  <a:schemeClr val="bg1"/>
                </a:solidFill>
              </a:rPr>
              <a:t>©2022  </a:t>
            </a:r>
            <a:r>
              <a:rPr lang="en-US" altLang="en-US" sz="800" dirty="0">
                <a:solidFill>
                  <a:schemeClr val="bg1"/>
                </a:solidFill>
              </a:rPr>
              <a:t>|  </a:t>
            </a:r>
            <a:fld id="{DAE0A8D9-78B2-4CDE-9E3D-48890FA4A00D}" type="slidenum">
              <a:rPr lang="en-US" altLang="en-US" sz="800">
                <a:solidFill>
                  <a:schemeClr val="bg1"/>
                </a:solidFill>
              </a:rPr>
              <a:pPr>
                <a:lnSpc>
                  <a:spcPct val="100000"/>
                </a:lnSpc>
                <a:spcBef>
                  <a:spcPct val="0"/>
                </a:spcBef>
                <a:buFontTx/>
                <a:buNone/>
              </a:pPr>
              <a:t>10</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5E8B0150-AC3A-4749-8FED-044DBA33DDF2}"/>
              </a:ext>
            </a:extLst>
          </p:cNvPr>
          <p:cNvSpPr/>
          <p:nvPr/>
        </p:nvSpPr>
        <p:spPr>
          <a:xfrm>
            <a:off x="3681413" y="714375"/>
            <a:ext cx="8191500"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a:t>?of</a:t>
            </a:r>
          </a:p>
        </p:txBody>
      </p:sp>
      <p:grpSp>
        <p:nvGrpSpPr>
          <p:cNvPr id="17414" name="Group 5">
            <a:extLst>
              <a:ext uri="{FF2B5EF4-FFF2-40B4-BE49-F238E27FC236}">
                <a16:creationId xmlns:a16="http://schemas.microsoft.com/office/drawing/2014/main" id="{F11D21A7-BC7A-4D80-A9B4-A58B61F4CD1E}"/>
              </a:ext>
            </a:extLst>
          </p:cNvPr>
          <p:cNvGrpSpPr>
            <a:grpSpLocks/>
          </p:cNvGrpSpPr>
          <p:nvPr/>
        </p:nvGrpSpPr>
        <p:grpSpPr bwMode="auto">
          <a:xfrm>
            <a:off x="7777163" y="352425"/>
            <a:ext cx="3436937" cy="688975"/>
            <a:chOff x="7777163" y="352435"/>
            <a:chExt cx="3437338" cy="688965"/>
          </a:xfrm>
        </p:grpSpPr>
        <p:grpSp>
          <p:nvGrpSpPr>
            <p:cNvPr id="17446" name="Group 6">
              <a:extLst>
                <a:ext uri="{FF2B5EF4-FFF2-40B4-BE49-F238E27FC236}">
                  <a16:creationId xmlns:a16="http://schemas.microsoft.com/office/drawing/2014/main" id="{B4EF48D7-30AD-40BB-9091-137A0B355FE3}"/>
                </a:ext>
              </a:extLst>
            </p:cNvPr>
            <p:cNvGrpSpPr>
              <a:grpSpLocks/>
            </p:cNvGrpSpPr>
            <p:nvPr/>
          </p:nvGrpSpPr>
          <p:grpSpPr bwMode="auto">
            <a:xfrm>
              <a:off x="8668899" y="352435"/>
              <a:ext cx="762128" cy="688965"/>
              <a:chOff x="8668899" y="352435"/>
              <a:chExt cx="762128" cy="688965"/>
            </a:xfrm>
          </p:grpSpPr>
          <p:sp>
            <p:nvSpPr>
              <p:cNvPr id="52" name="Rounded Rectangle 51">
                <a:extLst>
                  <a:ext uri="{FF2B5EF4-FFF2-40B4-BE49-F238E27FC236}">
                    <a16:creationId xmlns:a16="http://schemas.microsoft.com/office/drawing/2014/main" id="{2536C392-18E1-4E00-9DE1-4BEFF0C75F73}"/>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7" name="Picture 17">
                <a:extLst>
                  <a:ext uri="{FF2B5EF4-FFF2-40B4-BE49-F238E27FC236}">
                    <a16:creationId xmlns:a16="http://schemas.microsoft.com/office/drawing/2014/main" id="{C70BCFCC-C760-46DA-BA2C-966761A795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7" name="Group 7">
              <a:extLst>
                <a:ext uri="{FF2B5EF4-FFF2-40B4-BE49-F238E27FC236}">
                  <a16:creationId xmlns:a16="http://schemas.microsoft.com/office/drawing/2014/main" id="{47F3B659-C68A-46E8-BDB1-3347C267FCF0}"/>
                </a:ext>
              </a:extLst>
            </p:cNvPr>
            <p:cNvGrpSpPr>
              <a:grpSpLocks/>
            </p:cNvGrpSpPr>
            <p:nvPr/>
          </p:nvGrpSpPr>
          <p:grpSpPr bwMode="auto">
            <a:xfrm>
              <a:off x="9560636" y="352435"/>
              <a:ext cx="762128" cy="688965"/>
              <a:chOff x="9560636" y="352435"/>
              <a:chExt cx="762128" cy="688965"/>
            </a:xfrm>
          </p:grpSpPr>
          <p:sp>
            <p:nvSpPr>
              <p:cNvPr id="49" name="Rounded Rectangle 48">
                <a:extLst>
                  <a:ext uri="{FF2B5EF4-FFF2-40B4-BE49-F238E27FC236}">
                    <a16:creationId xmlns:a16="http://schemas.microsoft.com/office/drawing/2014/main" id="{8860F606-3FF5-4555-81AC-99313236C243}"/>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5" name="Picture 15">
                <a:extLst>
                  <a:ext uri="{FF2B5EF4-FFF2-40B4-BE49-F238E27FC236}">
                    <a16:creationId xmlns:a16="http://schemas.microsoft.com/office/drawing/2014/main" id="{2F758D93-FE02-4CEB-88B8-9747CF7E1D9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8" name="Group 8">
              <a:extLst>
                <a:ext uri="{FF2B5EF4-FFF2-40B4-BE49-F238E27FC236}">
                  <a16:creationId xmlns:a16="http://schemas.microsoft.com/office/drawing/2014/main" id="{4076CE5F-DC93-4D88-9CD1-7FF67A3B004B}"/>
                </a:ext>
              </a:extLst>
            </p:cNvPr>
            <p:cNvGrpSpPr>
              <a:grpSpLocks/>
            </p:cNvGrpSpPr>
            <p:nvPr/>
          </p:nvGrpSpPr>
          <p:grpSpPr bwMode="auto">
            <a:xfrm>
              <a:off x="7777163" y="352435"/>
              <a:ext cx="762128" cy="688965"/>
              <a:chOff x="7777163" y="352435"/>
              <a:chExt cx="762128" cy="688965"/>
            </a:xfrm>
          </p:grpSpPr>
          <p:sp>
            <p:nvSpPr>
              <p:cNvPr id="47" name="Rounded Rectangle 46">
                <a:extLst>
                  <a:ext uri="{FF2B5EF4-FFF2-40B4-BE49-F238E27FC236}">
                    <a16:creationId xmlns:a16="http://schemas.microsoft.com/office/drawing/2014/main" id="{065CA74D-031B-49C1-8E57-75EBC002B6C2}"/>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3" name="Picture 13">
                <a:extLst>
                  <a:ext uri="{FF2B5EF4-FFF2-40B4-BE49-F238E27FC236}">
                    <a16:creationId xmlns:a16="http://schemas.microsoft.com/office/drawing/2014/main" id="{B7F558AC-A7B4-44CD-AC59-93EEB1E2A52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7449" name="Group 9">
              <a:extLst>
                <a:ext uri="{FF2B5EF4-FFF2-40B4-BE49-F238E27FC236}">
                  <a16:creationId xmlns:a16="http://schemas.microsoft.com/office/drawing/2014/main" id="{929975EC-68D3-4D64-9E32-3256423EE2B4}"/>
                </a:ext>
              </a:extLst>
            </p:cNvPr>
            <p:cNvGrpSpPr>
              <a:grpSpLocks/>
            </p:cNvGrpSpPr>
            <p:nvPr/>
          </p:nvGrpSpPr>
          <p:grpSpPr bwMode="auto">
            <a:xfrm>
              <a:off x="10452373" y="352435"/>
              <a:ext cx="762128" cy="688965"/>
              <a:chOff x="10452373" y="352435"/>
              <a:chExt cx="762128" cy="688965"/>
            </a:xfrm>
          </p:grpSpPr>
          <p:sp>
            <p:nvSpPr>
              <p:cNvPr id="44" name="Rounded Rectangle 43">
                <a:extLst>
                  <a:ext uri="{FF2B5EF4-FFF2-40B4-BE49-F238E27FC236}">
                    <a16:creationId xmlns:a16="http://schemas.microsoft.com/office/drawing/2014/main" id="{7F725C5B-053C-464B-821D-D4DAD0E0C51D}"/>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7451" name="Picture 11">
                <a:extLst>
                  <a:ext uri="{FF2B5EF4-FFF2-40B4-BE49-F238E27FC236}">
                    <a16:creationId xmlns:a16="http://schemas.microsoft.com/office/drawing/2014/main" id="{CA24BC5E-935B-49B5-B736-952BE61D26E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17415" name="Group 1">
            <a:extLst>
              <a:ext uri="{FF2B5EF4-FFF2-40B4-BE49-F238E27FC236}">
                <a16:creationId xmlns:a16="http://schemas.microsoft.com/office/drawing/2014/main" id="{72AE0909-33CA-41AC-AA61-1D3C203A639E}"/>
              </a:ext>
            </a:extLst>
          </p:cNvPr>
          <p:cNvGrpSpPr>
            <a:grpSpLocks/>
          </p:cNvGrpSpPr>
          <p:nvPr/>
        </p:nvGrpSpPr>
        <p:grpSpPr bwMode="auto">
          <a:xfrm>
            <a:off x="4521200" y="1676400"/>
            <a:ext cx="4832350" cy="3719513"/>
            <a:chOff x="4279900" y="1675792"/>
            <a:chExt cx="4832295" cy="3720286"/>
          </a:xfrm>
        </p:grpSpPr>
        <p:grpSp>
          <p:nvGrpSpPr>
            <p:cNvPr id="17416" name="Group 1">
              <a:extLst>
                <a:ext uri="{FF2B5EF4-FFF2-40B4-BE49-F238E27FC236}">
                  <a16:creationId xmlns:a16="http://schemas.microsoft.com/office/drawing/2014/main" id="{A60D7F86-D18E-4D23-85A0-984138D1B377}"/>
                </a:ext>
              </a:extLst>
            </p:cNvPr>
            <p:cNvGrpSpPr>
              <a:grpSpLocks/>
            </p:cNvGrpSpPr>
            <p:nvPr/>
          </p:nvGrpSpPr>
          <p:grpSpPr bwMode="auto">
            <a:xfrm>
              <a:off x="4279900" y="1675792"/>
              <a:ext cx="4832295" cy="461963"/>
              <a:chOff x="4293307" y="1353558"/>
              <a:chExt cx="4832294" cy="461907"/>
            </a:xfrm>
          </p:grpSpPr>
          <p:grpSp>
            <p:nvGrpSpPr>
              <p:cNvPr id="17442" name="Group 24">
                <a:extLst>
                  <a:ext uri="{FF2B5EF4-FFF2-40B4-BE49-F238E27FC236}">
                    <a16:creationId xmlns:a16="http://schemas.microsoft.com/office/drawing/2014/main" id="{08DAD46D-4E59-443B-AF2F-B1686DFE8EF5}"/>
                  </a:ext>
                </a:extLst>
              </p:cNvPr>
              <p:cNvGrpSpPr>
                <a:grpSpLocks/>
              </p:cNvGrpSpPr>
              <p:nvPr/>
            </p:nvGrpSpPr>
            <p:grpSpPr bwMode="auto">
              <a:xfrm>
                <a:off x="4293307" y="1353558"/>
                <a:ext cx="480564" cy="461907"/>
                <a:chOff x="5534526" y="1842286"/>
                <a:chExt cx="480795" cy="462013"/>
              </a:xfrm>
            </p:grpSpPr>
            <p:sp>
              <p:nvSpPr>
                <p:cNvPr id="23" name="Oval 22">
                  <a:extLst>
                    <a:ext uri="{FF2B5EF4-FFF2-40B4-BE49-F238E27FC236}">
                      <a16:creationId xmlns:a16="http://schemas.microsoft.com/office/drawing/2014/main" id="{6CE5B689-8BC3-48EA-96FA-85EDB32B9D90}"/>
                    </a:ext>
                  </a:extLst>
                </p:cNvPr>
                <p:cNvSpPr/>
                <p:nvPr/>
              </p:nvSpPr>
              <p:spPr>
                <a:xfrm>
                  <a:off x="5544055" y="1842286"/>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45" name="Rectangle 23">
                  <a:extLst>
                    <a:ext uri="{FF2B5EF4-FFF2-40B4-BE49-F238E27FC236}">
                      <a16:creationId xmlns:a16="http://schemas.microsoft.com/office/drawing/2014/main" id="{D729494C-DCD4-4B35-9997-438B5E19DED0}"/>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1</a:t>
                  </a:r>
                </a:p>
              </p:txBody>
            </p:sp>
          </p:grpSp>
          <p:sp>
            <p:nvSpPr>
              <p:cNvPr id="17443" name="Rectangle 41">
                <a:extLst>
                  <a:ext uri="{FF2B5EF4-FFF2-40B4-BE49-F238E27FC236}">
                    <a16:creationId xmlns:a16="http://schemas.microsoft.com/office/drawing/2014/main" id="{36B86A62-F64C-425E-95F1-22FDB7A59399}"/>
                  </a:ext>
                </a:extLst>
              </p:cNvPr>
              <p:cNvSpPr>
                <a:spLocks noChangeArrowheads="1"/>
              </p:cNvSpPr>
              <p:nvPr/>
            </p:nvSpPr>
            <p:spPr bwMode="auto">
              <a:xfrm>
                <a:off x="4952009" y="1415234"/>
                <a:ext cx="4173592"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PROMPT</a:t>
                </a:r>
                <a:endParaRPr lang="en-US" altLang="en-US" sz="1600">
                  <a:solidFill>
                    <a:srgbClr val="26354A"/>
                  </a:solidFill>
                </a:endParaRPr>
              </a:p>
            </p:txBody>
          </p:sp>
        </p:grpSp>
        <p:grpSp>
          <p:nvGrpSpPr>
            <p:cNvPr id="17417" name="Group 1">
              <a:extLst>
                <a:ext uri="{FF2B5EF4-FFF2-40B4-BE49-F238E27FC236}">
                  <a16:creationId xmlns:a16="http://schemas.microsoft.com/office/drawing/2014/main" id="{4121D521-3865-44D1-B96E-31759AC51ED7}"/>
                </a:ext>
              </a:extLst>
            </p:cNvPr>
            <p:cNvGrpSpPr>
              <a:grpSpLocks/>
            </p:cNvGrpSpPr>
            <p:nvPr/>
          </p:nvGrpSpPr>
          <p:grpSpPr bwMode="auto">
            <a:xfrm>
              <a:off x="4279900" y="2327457"/>
              <a:ext cx="4592638" cy="461963"/>
              <a:chOff x="4293307" y="1353558"/>
              <a:chExt cx="4592637" cy="461907"/>
            </a:xfrm>
          </p:grpSpPr>
          <p:grpSp>
            <p:nvGrpSpPr>
              <p:cNvPr id="17438" name="Group 24">
                <a:extLst>
                  <a:ext uri="{FF2B5EF4-FFF2-40B4-BE49-F238E27FC236}">
                    <a16:creationId xmlns:a16="http://schemas.microsoft.com/office/drawing/2014/main" id="{37342D75-92AD-443E-812E-6E395F079D3B}"/>
                  </a:ext>
                </a:extLst>
              </p:cNvPr>
              <p:cNvGrpSpPr>
                <a:grpSpLocks/>
              </p:cNvGrpSpPr>
              <p:nvPr/>
            </p:nvGrpSpPr>
            <p:grpSpPr bwMode="auto">
              <a:xfrm>
                <a:off x="4293307" y="1353558"/>
                <a:ext cx="480564" cy="461907"/>
                <a:chOff x="5534526" y="1842286"/>
                <a:chExt cx="480795" cy="462013"/>
              </a:xfrm>
            </p:grpSpPr>
            <p:sp>
              <p:nvSpPr>
                <p:cNvPr id="45" name="Oval 44">
                  <a:extLst>
                    <a:ext uri="{FF2B5EF4-FFF2-40B4-BE49-F238E27FC236}">
                      <a16:creationId xmlns:a16="http://schemas.microsoft.com/office/drawing/2014/main" id="{0A566D5F-4CAF-4CBE-910B-7E79E99C994D}"/>
                    </a:ext>
                  </a:extLst>
                </p:cNvPr>
                <p:cNvSpPr/>
                <p:nvPr/>
              </p:nvSpPr>
              <p:spPr>
                <a:xfrm>
                  <a:off x="5544055" y="1841631"/>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41" name="Rectangle 23">
                  <a:extLst>
                    <a:ext uri="{FF2B5EF4-FFF2-40B4-BE49-F238E27FC236}">
                      <a16:creationId xmlns:a16="http://schemas.microsoft.com/office/drawing/2014/main" id="{455A924D-F9F2-42AB-8BD6-A25844C2E71B}"/>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2</a:t>
                  </a:r>
                </a:p>
              </p:txBody>
            </p:sp>
          </p:grpSp>
          <p:sp>
            <p:nvSpPr>
              <p:cNvPr id="17439" name="Rectangle 41">
                <a:extLst>
                  <a:ext uri="{FF2B5EF4-FFF2-40B4-BE49-F238E27FC236}">
                    <a16:creationId xmlns:a16="http://schemas.microsoft.com/office/drawing/2014/main" id="{A5C32503-3435-4F9F-BE93-FF3CAAFCCADE}"/>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LEARN</a:t>
                </a:r>
                <a:endParaRPr lang="en-US" altLang="en-US" sz="1600">
                  <a:solidFill>
                    <a:srgbClr val="26354A"/>
                  </a:solidFill>
                </a:endParaRPr>
              </a:p>
            </p:txBody>
          </p:sp>
        </p:grpSp>
        <p:grpSp>
          <p:nvGrpSpPr>
            <p:cNvPr id="17418" name="Group 1">
              <a:extLst>
                <a:ext uri="{FF2B5EF4-FFF2-40B4-BE49-F238E27FC236}">
                  <a16:creationId xmlns:a16="http://schemas.microsoft.com/office/drawing/2014/main" id="{6DCF6AC1-CB41-4B24-A0B3-D71F62800C52}"/>
                </a:ext>
              </a:extLst>
            </p:cNvPr>
            <p:cNvGrpSpPr>
              <a:grpSpLocks/>
            </p:cNvGrpSpPr>
            <p:nvPr/>
          </p:nvGrpSpPr>
          <p:grpSpPr bwMode="auto">
            <a:xfrm>
              <a:off x="4279900" y="2979122"/>
              <a:ext cx="4592638" cy="461962"/>
              <a:chOff x="4293307" y="1353558"/>
              <a:chExt cx="4592637" cy="461907"/>
            </a:xfrm>
          </p:grpSpPr>
          <p:grpSp>
            <p:nvGrpSpPr>
              <p:cNvPr id="17434" name="Group 24">
                <a:extLst>
                  <a:ext uri="{FF2B5EF4-FFF2-40B4-BE49-F238E27FC236}">
                    <a16:creationId xmlns:a16="http://schemas.microsoft.com/office/drawing/2014/main" id="{D4B35578-2302-4B6D-BCCB-05665568C6EC}"/>
                  </a:ext>
                </a:extLst>
              </p:cNvPr>
              <p:cNvGrpSpPr>
                <a:grpSpLocks/>
              </p:cNvGrpSpPr>
              <p:nvPr/>
            </p:nvGrpSpPr>
            <p:grpSpPr bwMode="auto">
              <a:xfrm>
                <a:off x="4293307" y="1353558"/>
                <a:ext cx="480564" cy="461907"/>
                <a:chOff x="5534526" y="1842286"/>
                <a:chExt cx="480795" cy="462013"/>
              </a:xfrm>
            </p:grpSpPr>
            <p:sp>
              <p:nvSpPr>
                <p:cNvPr id="50" name="Oval 49">
                  <a:extLst>
                    <a:ext uri="{FF2B5EF4-FFF2-40B4-BE49-F238E27FC236}">
                      <a16:creationId xmlns:a16="http://schemas.microsoft.com/office/drawing/2014/main" id="{B0DC372A-568D-4F2E-926D-CD0D3D15CEAF}"/>
                    </a:ext>
                  </a:extLst>
                </p:cNvPr>
                <p:cNvSpPr/>
                <p:nvPr/>
              </p:nvSpPr>
              <p:spPr>
                <a:xfrm>
                  <a:off x="5544055" y="1842565"/>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7" name="Rectangle 23">
                  <a:extLst>
                    <a:ext uri="{FF2B5EF4-FFF2-40B4-BE49-F238E27FC236}">
                      <a16:creationId xmlns:a16="http://schemas.microsoft.com/office/drawing/2014/main" id="{57FCFFCF-9EFF-4304-B00A-4653133832BE}"/>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3</a:t>
                  </a:r>
                </a:p>
              </p:txBody>
            </p:sp>
          </p:grpSp>
          <p:sp>
            <p:nvSpPr>
              <p:cNvPr id="17435" name="Rectangle 41">
                <a:extLst>
                  <a:ext uri="{FF2B5EF4-FFF2-40B4-BE49-F238E27FC236}">
                    <a16:creationId xmlns:a16="http://schemas.microsoft.com/office/drawing/2014/main" id="{3E5ADE07-4FE1-4E2F-9FD6-B2B500D3F6C9}"/>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APPLY</a:t>
                </a:r>
                <a:endParaRPr lang="en-US" altLang="en-US" sz="1600">
                  <a:solidFill>
                    <a:srgbClr val="26354A"/>
                  </a:solidFill>
                </a:endParaRPr>
              </a:p>
            </p:txBody>
          </p:sp>
        </p:grpSp>
        <p:grpSp>
          <p:nvGrpSpPr>
            <p:cNvPr id="17419" name="Group 1">
              <a:extLst>
                <a:ext uri="{FF2B5EF4-FFF2-40B4-BE49-F238E27FC236}">
                  <a16:creationId xmlns:a16="http://schemas.microsoft.com/office/drawing/2014/main" id="{26AAFB5E-46A4-4313-B9FC-F36A066B1A4B}"/>
                </a:ext>
              </a:extLst>
            </p:cNvPr>
            <p:cNvGrpSpPr>
              <a:grpSpLocks/>
            </p:cNvGrpSpPr>
            <p:nvPr/>
          </p:nvGrpSpPr>
          <p:grpSpPr bwMode="auto">
            <a:xfrm>
              <a:off x="4279900" y="3630786"/>
              <a:ext cx="4592638" cy="461963"/>
              <a:chOff x="4293307" y="1353558"/>
              <a:chExt cx="4592637" cy="461907"/>
            </a:xfrm>
          </p:grpSpPr>
          <p:grpSp>
            <p:nvGrpSpPr>
              <p:cNvPr id="17430" name="Group 24">
                <a:extLst>
                  <a:ext uri="{FF2B5EF4-FFF2-40B4-BE49-F238E27FC236}">
                    <a16:creationId xmlns:a16="http://schemas.microsoft.com/office/drawing/2014/main" id="{DC5E2AE8-A6F5-4278-88ED-E3B5A0479AED}"/>
                  </a:ext>
                </a:extLst>
              </p:cNvPr>
              <p:cNvGrpSpPr>
                <a:grpSpLocks/>
              </p:cNvGrpSpPr>
              <p:nvPr/>
            </p:nvGrpSpPr>
            <p:grpSpPr bwMode="auto">
              <a:xfrm>
                <a:off x="4293307" y="1353558"/>
                <a:ext cx="480564" cy="461907"/>
                <a:chOff x="5534526" y="1842286"/>
                <a:chExt cx="480795" cy="462013"/>
              </a:xfrm>
            </p:grpSpPr>
            <p:sp>
              <p:nvSpPr>
                <p:cNvPr id="55" name="Oval 54">
                  <a:extLst>
                    <a:ext uri="{FF2B5EF4-FFF2-40B4-BE49-F238E27FC236}">
                      <a16:creationId xmlns:a16="http://schemas.microsoft.com/office/drawing/2014/main" id="{27FE895D-5470-4ECF-8F65-2A35F43EB645}"/>
                    </a:ext>
                  </a:extLst>
                </p:cNvPr>
                <p:cNvSpPr/>
                <p:nvPr/>
              </p:nvSpPr>
              <p:spPr>
                <a:xfrm>
                  <a:off x="5544055" y="1841911"/>
                  <a:ext cx="462179" cy="462108"/>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33" name="Rectangle 23">
                  <a:extLst>
                    <a:ext uri="{FF2B5EF4-FFF2-40B4-BE49-F238E27FC236}">
                      <a16:creationId xmlns:a16="http://schemas.microsoft.com/office/drawing/2014/main" id="{A9279365-DEA7-4F1C-AD69-56998FB84D19}"/>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4</a:t>
                  </a:r>
                </a:p>
              </p:txBody>
            </p:sp>
          </p:grpSp>
          <p:sp>
            <p:nvSpPr>
              <p:cNvPr id="17431" name="Rectangle 41">
                <a:extLst>
                  <a:ext uri="{FF2B5EF4-FFF2-40B4-BE49-F238E27FC236}">
                    <a16:creationId xmlns:a16="http://schemas.microsoft.com/office/drawing/2014/main" id="{5A632438-F3A2-493A-B7DE-49A02296F3D4}"/>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IMAGINE…</a:t>
                </a:r>
                <a:endParaRPr lang="en-US" altLang="en-US" sz="1600">
                  <a:solidFill>
                    <a:srgbClr val="26354A"/>
                  </a:solidFill>
                </a:endParaRPr>
              </a:p>
            </p:txBody>
          </p:sp>
        </p:grpSp>
        <p:grpSp>
          <p:nvGrpSpPr>
            <p:cNvPr id="17420" name="Group 1">
              <a:extLst>
                <a:ext uri="{FF2B5EF4-FFF2-40B4-BE49-F238E27FC236}">
                  <a16:creationId xmlns:a16="http://schemas.microsoft.com/office/drawing/2014/main" id="{80D9AB3F-3EAE-4F69-96B3-A674B61D390D}"/>
                </a:ext>
              </a:extLst>
            </p:cNvPr>
            <p:cNvGrpSpPr>
              <a:grpSpLocks/>
            </p:cNvGrpSpPr>
            <p:nvPr/>
          </p:nvGrpSpPr>
          <p:grpSpPr bwMode="auto">
            <a:xfrm>
              <a:off x="4279900" y="4282451"/>
              <a:ext cx="4592638" cy="461963"/>
              <a:chOff x="4293307" y="1353558"/>
              <a:chExt cx="4592637" cy="461907"/>
            </a:xfrm>
          </p:grpSpPr>
          <p:grpSp>
            <p:nvGrpSpPr>
              <p:cNvPr id="17426" name="Group 24">
                <a:extLst>
                  <a:ext uri="{FF2B5EF4-FFF2-40B4-BE49-F238E27FC236}">
                    <a16:creationId xmlns:a16="http://schemas.microsoft.com/office/drawing/2014/main" id="{889FF84B-AAF0-4245-8DD2-EEF8F3980576}"/>
                  </a:ext>
                </a:extLst>
              </p:cNvPr>
              <p:cNvGrpSpPr>
                <a:grpSpLocks/>
              </p:cNvGrpSpPr>
              <p:nvPr/>
            </p:nvGrpSpPr>
            <p:grpSpPr bwMode="auto">
              <a:xfrm>
                <a:off x="4293307" y="1353558"/>
                <a:ext cx="480564" cy="461907"/>
                <a:chOff x="5534526" y="1842286"/>
                <a:chExt cx="480795" cy="462013"/>
              </a:xfrm>
            </p:grpSpPr>
            <p:sp>
              <p:nvSpPr>
                <p:cNvPr id="60" name="Oval 59">
                  <a:extLst>
                    <a:ext uri="{FF2B5EF4-FFF2-40B4-BE49-F238E27FC236}">
                      <a16:creationId xmlns:a16="http://schemas.microsoft.com/office/drawing/2014/main" id="{3E27435D-FD6F-4C68-913D-A2E1E1B4BEB0}"/>
                    </a:ext>
                  </a:extLst>
                </p:cNvPr>
                <p:cNvSpPr/>
                <p:nvPr/>
              </p:nvSpPr>
              <p:spPr>
                <a:xfrm>
                  <a:off x="5544055" y="1842844"/>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9" name="Rectangle 23">
                  <a:extLst>
                    <a:ext uri="{FF2B5EF4-FFF2-40B4-BE49-F238E27FC236}">
                      <a16:creationId xmlns:a16="http://schemas.microsoft.com/office/drawing/2014/main" id="{EEF6A6AB-F04E-475C-979F-144CF7E6201D}"/>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5</a:t>
                  </a:r>
                </a:p>
              </p:txBody>
            </p:sp>
          </p:grpSp>
          <p:sp>
            <p:nvSpPr>
              <p:cNvPr id="17427" name="Rectangle 41">
                <a:extLst>
                  <a:ext uri="{FF2B5EF4-FFF2-40B4-BE49-F238E27FC236}">
                    <a16:creationId xmlns:a16="http://schemas.microsoft.com/office/drawing/2014/main" id="{6781408E-E49B-4DEA-A013-C56D0B18D749}"/>
                  </a:ext>
                </a:extLst>
              </p:cNvPr>
              <p:cNvSpPr>
                <a:spLocks noChangeArrowheads="1"/>
              </p:cNvSpPr>
              <p:nvPr/>
            </p:nvSpPr>
            <p:spPr bwMode="auto">
              <a:xfrm>
                <a:off x="4952009" y="1415234"/>
                <a:ext cx="3933935" cy="338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the practice quiz</a:t>
                </a:r>
              </a:p>
            </p:txBody>
          </p:sp>
        </p:grpSp>
        <p:grpSp>
          <p:nvGrpSpPr>
            <p:cNvPr id="17421" name="Group 1">
              <a:extLst>
                <a:ext uri="{FF2B5EF4-FFF2-40B4-BE49-F238E27FC236}">
                  <a16:creationId xmlns:a16="http://schemas.microsoft.com/office/drawing/2014/main" id="{E3ACFAF8-D590-4BB5-83B3-F2CE1A34ECE7}"/>
                </a:ext>
              </a:extLst>
            </p:cNvPr>
            <p:cNvGrpSpPr>
              <a:grpSpLocks/>
            </p:cNvGrpSpPr>
            <p:nvPr/>
          </p:nvGrpSpPr>
          <p:grpSpPr bwMode="auto">
            <a:xfrm>
              <a:off x="4279900" y="4934115"/>
              <a:ext cx="4592638" cy="461963"/>
              <a:chOff x="4293307" y="1353558"/>
              <a:chExt cx="4592637" cy="461907"/>
            </a:xfrm>
          </p:grpSpPr>
          <p:grpSp>
            <p:nvGrpSpPr>
              <p:cNvPr id="17422" name="Group 24">
                <a:extLst>
                  <a:ext uri="{FF2B5EF4-FFF2-40B4-BE49-F238E27FC236}">
                    <a16:creationId xmlns:a16="http://schemas.microsoft.com/office/drawing/2014/main" id="{65C7EC00-99F2-4F1D-AE92-316E84072213}"/>
                  </a:ext>
                </a:extLst>
              </p:cNvPr>
              <p:cNvGrpSpPr>
                <a:grpSpLocks/>
              </p:cNvGrpSpPr>
              <p:nvPr/>
            </p:nvGrpSpPr>
            <p:grpSpPr bwMode="auto">
              <a:xfrm>
                <a:off x="4293307" y="1353558"/>
                <a:ext cx="480564" cy="461907"/>
                <a:chOff x="5534526" y="1842286"/>
                <a:chExt cx="480795" cy="462013"/>
              </a:xfrm>
            </p:grpSpPr>
            <p:sp>
              <p:nvSpPr>
                <p:cNvPr id="57" name="Oval 56">
                  <a:extLst>
                    <a:ext uri="{FF2B5EF4-FFF2-40B4-BE49-F238E27FC236}">
                      <a16:creationId xmlns:a16="http://schemas.microsoft.com/office/drawing/2014/main" id="{60F8472C-26CE-4BCE-9CDA-22CD629D344D}"/>
                    </a:ext>
                  </a:extLst>
                </p:cNvPr>
                <p:cNvSpPr/>
                <p:nvPr/>
              </p:nvSpPr>
              <p:spPr>
                <a:xfrm>
                  <a:off x="5544055" y="1842190"/>
                  <a:ext cx="462179" cy="462109"/>
                </a:xfrm>
                <a:prstGeom prst="ellipse">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425" name="Rectangle 23">
                  <a:extLst>
                    <a:ext uri="{FF2B5EF4-FFF2-40B4-BE49-F238E27FC236}">
                      <a16:creationId xmlns:a16="http://schemas.microsoft.com/office/drawing/2014/main" id="{3D97FB5F-384E-4635-95DF-25BF1165B664}"/>
                    </a:ext>
                  </a:extLst>
                </p:cNvPr>
                <p:cNvSpPr>
                  <a:spLocks noChangeArrowheads="1"/>
                </p:cNvSpPr>
                <p:nvPr/>
              </p:nvSpPr>
              <p:spPr bwMode="auto">
                <a:xfrm>
                  <a:off x="5534526" y="1904016"/>
                  <a:ext cx="48079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r>
                    <a:rPr lang="en-US" altLang="en-US" sz="1600" b="1">
                      <a:solidFill>
                        <a:schemeClr val="bg1"/>
                      </a:solidFill>
                    </a:rPr>
                    <a:t>6</a:t>
                  </a:r>
                </a:p>
              </p:txBody>
            </p:sp>
          </p:grpSp>
          <p:sp>
            <p:nvSpPr>
              <p:cNvPr id="17423" name="Rectangle 41">
                <a:extLst>
                  <a:ext uri="{FF2B5EF4-FFF2-40B4-BE49-F238E27FC236}">
                    <a16:creationId xmlns:a16="http://schemas.microsoft.com/office/drawing/2014/main" id="{070E3103-44BC-4C6F-ACEB-C0A839523A0C}"/>
                  </a:ext>
                </a:extLst>
              </p:cNvPr>
              <p:cNvSpPr>
                <a:spLocks noChangeArrowheads="1"/>
              </p:cNvSpPr>
              <p:nvPr/>
            </p:nvSpPr>
            <p:spPr bwMode="auto">
              <a:xfrm>
                <a:off x="4952009" y="1415234"/>
                <a:ext cx="3933935" cy="33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 typeface="Arial" panose="020B0604020202020204" pitchFamily="34" charset="0"/>
                  <a:buNone/>
                </a:pPr>
                <a:r>
                  <a:rPr lang="en-US" altLang="en-US" sz="1600" b="1">
                    <a:solidFill>
                      <a:srgbClr val="26354A"/>
                    </a:solidFill>
                  </a:rPr>
                  <a:t>CHECKOUT</a:t>
                </a:r>
                <a:r>
                  <a:rPr lang="en-US" altLang="en-US" sz="1600">
                    <a:solidFill>
                      <a:srgbClr val="26354A"/>
                    </a:solidFill>
                  </a:rPr>
                  <a:t> glossary-matching quizzes</a:t>
                </a:r>
              </a:p>
            </p:txBody>
          </p:sp>
        </p:grpSp>
      </p:gr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a:extLst>
              <a:ext uri="{FF2B5EF4-FFF2-40B4-BE49-F238E27FC236}">
                <a16:creationId xmlns:a16="http://schemas.microsoft.com/office/drawing/2014/main" id="{C5BB814D-22C0-4466-B600-D9C2DA8802A6}"/>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9218" name="Footer Placeholder 4">
            <a:extLst>
              <a:ext uri="{FF2B5EF4-FFF2-40B4-BE49-F238E27FC236}">
                <a16:creationId xmlns:a16="http://schemas.microsoft.com/office/drawing/2014/main" id="{0C9A033E-8708-4667-AEF3-8EF9BD41677A}"/>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9219" name="Slide Number Placeholder 5">
            <a:extLst>
              <a:ext uri="{FF2B5EF4-FFF2-40B4-BE49-F238E27FC236}">
                <a16:creationId xmlns:a16="http://schemas.microsoft.com/office/drawing/2014/main" id="{BD0E7DD9-C8E2-403A-B502-62492B188F54}"/>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4762978B-4714-46F1-8C8C-034EF1F6FFEB}" type="slidenum">
              <a:rPr lang="en-US" altLang="en-US" sz="800">
                <a:solidFill>
                  <a:schemeClr val="bg1"/>
                </a:solidFill>
              </a:rPr>
              <a:pPr>
                <a:lnSpc>
                  <a:spcPct val="100000"/>
                </a:lnSpc>
                <a:spcBef>
                  <a:spcPct val="0"/>
                </a:spcBef>
                <a:buFontTx/>
                <a:buNone/>
              </a:pPr>
              <a:t>2</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40B6AA51-9E3D-404B-BFA5-599D55DF0427}"/>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21" name="Rectangle 41">
            <a:extLst>
              <a:ext uri="{FF2B5EF4-FFF2-40B4-BE49-F238E27FC236}">
                <a16:creationId xmlns:a16="http://schemas.microsoft.com/office/drawing/2014/main" id="{E3F11942-28E9-43BE-AAB9-138F1FD292F9}"/>
              </a:ext>
            </a:extLst>
          </p:cNvPr>
          <p:cNvSpPr>
            <a:spLocks noChangeArrowheads="1"/>
          </p:cNvSpPr>
          <p:nvPr/>
        </p:nvSpPr>
        <p:spPr bwMode="auto">
          <a:xfrm>
            <a:off x="5024438" y="2222500"/>
            <a:ext cx="542766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As you wait to be interviewed with your dream company, you want do a quick prep! You open your “notes” app to review nonverbal gestures to be ready for in the interview. What are three gestures? Why these three? </a:t>
            </a:r>
          </a:p>
        </p:txBody>
      </p:sp>
      <p:grpSp>
        <p:nvGrpSpPr>
          <p:cNvPr id="9222" name="Group 8">
            <a:extLst>
              <a:ext uri="{FF2B5EF4-FFF2-40B4-BE49-F238E27FC236}">
                <a16:creationId xmlns:a16="http://schemas.microsoft.com/office/drawing/2014/main" id="{BC7B0609-4DBB-4254-B7D3-D193D8BD98B1}"/>
              </a:ext>
            </a:extLst>
          </p:cNvPr>
          <p:cNvGrpSpPr>
            <a:grpSpLocks/>
          </p:cNvGrpSpPr>
          <p:nvPr/>
        </p:nvGrpSpPr>
        <p:grpSpPr bwMode="auto">
          <a:xfrm>
            <a:off x="63500" y="1287463"/>
            <a:ext cx="7229475" cy="614362"/>
            <a:chOff x="63744" y="935118"/>
            <a:chExt cx="7229754" cy="615553"/>
          </a:xfrm>
        </p:grpSpPr>
        <p:cxnSp>
          <p:nvCxnSpPr>
            <p:cNvPr id="19" name="Straight Connector 18">
              <a:extLst>
                <a:ext uri="{FF2B5EF4-FFF2-40B4-BE49-F238E27FC236}">
                  <a16:creationId xmlns:a16="http://schemas.microsoft.com/office/drawing/2014/main" id="{0F16DFF6-9EE3-4BEF-85D6-3AF875C3760E}"/>
                </a:ext>
              </a:extLst>
            </p:cNvPr>
            <p:cNvCxnSpPr>
              <a:cxnSpLocks/>
            </p:cNvCxnSpPr>
            <p:nvPr/>
          </p:nvCxnSpPr>
          <p:spPr>
            <a:xfrm>
              <a:off x="63744" y="1229374"/>
              <a:ext cx="1774893"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1" name="Rectangle 6">
              <a:extLst>
                <a:ext uri="{FF2B5EF4-FFF2-40B4-BE49-F238E27FC236}">
                  <a16:creationId xmlns:a16="http://schemas.microsoft.com/office/drawing/2014/main" id="{6B99C0A8-A1A7-4A06-AAB6-6747FE76893C}"/>
                </a:ext>
              </a:extLst>
            </p:cNvPr>
            <p:cNvSpPr>
              <a:spLocks noChangeArrowheads="1"/>
            </p:cNvSpPr>
            <p:nvPr/>
          </p:nvSpPr>
          <p:spPr bwMode="auto">
            <a:xfrm>
              <a:off x="1935697" y="935118"/>
              <a:ext cx="171072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Prompt</a:t>
              </a:r>
            </a:p>
          </p:txBody>
        </p:sp>
        <p:cxnSp>
          <p:nvCxnSpPr>
            <p:cNvPr id="105" name="Straight Connector 104">
              <a:extLst>
                <a:ext uri="{FF2B5EF4-FFF2-40B4-BE49-F238E27FC236}">
                  <a16:creationId xmlns:a16="http://schemas.microsoft.com/office/drawing/2014/main" id="{05794CA8-E84B-4A6F-B8EB-2EB135E777E1}"/>
                </a:ext>
              </a:extLst>
            </p:cNvPr>
            <p:cNvCxnSpPr>
              <a:cxnSpLocks/>
            </p:cNvCxnSpPr>
            <p:nvPr/>
          </p:nvCxnSpPr>
          <p:spPr>
            <a:xfrm>
              <a:off x="3783401" y="1229374"/>
              <a:ext cx="1038265"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9233" name="Rectangle 108">
              <a:extLst>
                <a:ext uri="{FF2B5EF4-FFF2-40B4-BE49-F238E27FC236}">
                  <a16:creationId xmlns:a16="http://schemas.microsoft.com/office/drawing/2014/main" id="{4610C704-FE03-49BD-BB8C-0546E2E65B96}"/>
                </a:ext>
              </a:extLst>
            </p:cNvPr>
            <p:cNvSpPr>
              <a:spLocks noChangeArrowheads="1"/>
            </p:cNvSpPr>
            <p:nvPr/>
          </p:nvSpPr>
          <p:spPr bwMode="auto">
            <a:xfrm>
              <a:off x="5040745" y="999049"/>
              <a:ext cx="2252753"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Picture this…</a:t>
              </a:r>
            </a:p>
          </p:txBody>
        </p:sp>
      </p:grpSp>
      <p:sp>
        <p:nvSpPr>
          <p:cNvPr id="9223" name="Rectangle 145">
            <a:extLst>
              <a:ext uri="{FF2B5EF4-FFF2-40B4-BE49-F238E27FC236}">
                <a16:creationId xmlns:a16="http://schemas.microsoft.com/office/drawing/2014/main" id="{7BD31947-504F-4E04-8EA7-BC6ECF7E065A}"/>
              </a:ext>
            </a:extLst>
          </p:cNvPr>
          <p:cNvSpPr>
            <a:spLocks noChangeArrowheads="1"/>
          </p:cNvSpPr>
          <p:nvPr/>
        </p:nvSpPr>
        <p:spPr bwMode="auto">
          <a:xfrm>
            <a:off x="5024438" y="493871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9224" name="Picture 4">
            <a:extLst>
              <a:ext uri="{FF2B5EF4-FFF2-40B4-BE49-F238E27FC236}">
                <a16:creationId xmlns:a16="http://schemas.microsoft.com/office/drawing/2014/main" id="{8A640D9D-C3B6-456B-BBF9-8FDA323733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888" y="2197100"/>
            <a:ext cx="3032125" cy="303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25" name="Group 61">
            <a:extLst>
              <a:ext uri="{FF2B5EF4-FFF2-40B4-BE49-F238E27FC236}">
                <a16:creationId xmlns:a16="http://schemas.microsoft.com/office/drawing/2014/main" id="{B7D63DB5-6BD2-423E-9FEB-75BFA0B2A96D}"/>
              </a:ext>
            </a:extLst>
          </p:cNvPr>
          <p:cNvGrpSpPr>
            <a:grpSpLocks/>
          </p:cNvGrpSpPr>
          <p:nvPr/>
        </p:nvGrpSpPr>
        <p:grpSpPr bwMode="auto">
          <a:xfrm>
            <a:off x="7777163" y="352425"/>
            <a:ext cx="3436937" cy="688975"/>
            <a:chOff x="7777163" y="352435"/>
            <a:chExt cx="3437338" cy="688965"/>
          </a:xfrm>
        </p:grpSpPr>
        <p:sp>
          <p:nvSpPr>
            <p:cNvPr id="63" name="Rounded Rectangle 62">
              <a:extLst>
                <a:ext uri="{FF2B5EF4-FFF2-40B4-BE49-F238E27FC236}">
                  <a16:creationId xmlns:a16="http://schemas.microsoft.com/office/drawing/2014/main" id="{B5031CAA-131B-4C21-9E57-18AD602AB308}"/>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Rounded Rectangle 63">
              <a:extLst>
                <a:ext uri="{FF2B5EF4-FFF2-40B4-BE49-F238E27FC236}">
                  <a16:creationId xmlns:a16="http://schemas.microsoft.com/office/drawing/2014/main" id="{4DDEDF6D-0733-4267-B096-1C8A3DFD5356}"/>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Rounded Rectangle 66">
              <a:extLst>
                <a:ext uri="{FF2B5EF4-FFF2-40B4-BE49-F238E27FC236}">
                  <a16:creationId xmlns:a16="http://schemas.microsoft.com/office/drawing/2014/main" id="{5FC1A983-6F3A-40FE-8885-AC8631AF32B8}"/>
                </a:ext>
              </a:extLst>
            </p:cNvPr>
            <p:cNvSpPr/>
            <p:nvPr/>
          </p:nvSpPr>
          <p:spPr bwMode="auto">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Rounded Rectangle 65">
              <a:extLst>
                <a:ext uri="{FF2B5EF4-FFF2-40B4-BE49-F238E27FC236}">
                  <a16:creationId xmlns:a16="http://schemas.microsoft.com/office/drawing/2014/main" id="{249A62B3-EAA9-4556-8D38-4CB057000628}"/>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a:extLst>
              <a:ext uri="{FF2B5EF4-FFF2-40B4-BE49-F238E27FC236}">
                <a16:creationId xmlns:a16="http://schemas.microsoft.com/office/drawing/2014/main" id="{723310E7-CDC7-47DB-B4FF-B7B4E4468A71}"/>
              </a:ext>
            </a:extLst>
          </p:cNvPr>
          <p:cNvSpPr>
            <a:spLocks noGrp="1" noChangeArrowheads="1"/>
          </p:cNvSpPr>
          <p:nvPr>
            <p:ph type="title"/>
          </p:nvPr>
        </p:nvSpPr>
        <p:spPr>
          <a:xfrm>
            <a:off x="958850" y="361950"/>
            <a:ext cx="4156075" cy="733425"/>
          </a:xfrm>
        </p:spPr>
        <p:txBody>
          <a:bodyPr/>
          <a:lstStyle/>
          <a:p>
            <a:r>
              <a:rPr lang="en-US" altLang="en-US">
                <a:latin typeface="Helvetica" panose="020B0604020202020204" pitchFamily="34" charset="0"/>
              </a:rPr>
              <a:t>Journal</a:t>
            </a:r>
          </a:p>
        </p:txBody>
      </p:sp>
      <p:sp>
        <p:nvSpPr>
          <p:cNvPr id="10242" name="Content Placeholder 2">
            <a:extLst>
              <a:ext uri="{FF2B5EF4-FFF2-40B4-BE49-F238E27FC236}">
                <a16:creationId xmlns:a16="http://schemas.microsoft.com/office/drawing/2014/main" id="{05558BF4-EA26-4BD2-8F66-17C2E645ED33}"/>
              </a:ext>
            </a:extLst>
          </p:cNvPr>
          <p:cNvSpPr>
            <a:spLocks noGrp="1" noChangeArrowheads="1"/>
          </p:cNvSpPr>
          <p:nvPr>
            <p:ph idx="1"/>
          </p:nvPr>
        </p:nvSpPr>
        <p:spPr>
          <a:xfrm>
            <a:off x="958850" y="1428750"/>
            <a:ext cx="9493250" cy="4351338"/>
          </a:xfrm>
        </p:spPr>
        <p:txBody>
          <a:bodyPr/>
          <a:lstStyle/>
          <a:p>
            <a:pPr marL="0" indent="0">
              <a:buFont typeface="Arial" panose="020B0604020202020204" pitchFamily="34" charset="0"/>
              <a:buNone/>
            </a:pPr>
            <a:r>
              <a:rPr lang="en-US" altLang="en-US" sz="2400">
                <a:latin typeface="Helvetica" panose="020B0604020202020204" pitchFamily="34" charset="0"/>
              </a:rPr>
              <a:t>The three nonverbal gestures to be ready for…</a:t>
            </a:r>
          </a:p>
          <a:p>
            <a:pPr marL="0" indent="0">
              <a:buFont typeface="Arial" panose="020B0604020202020204" pitchFamily="34" charset="0"/>
              <a:buNone/>
            </a:pPr>
            <a:endParaRPr lang="en-US" altLang="en-US" sz="2400">
              <a:latin typeface="Helvetica" panose="020B0604020202020204" pitchFamily="34" charset="0"/>
            </a:endParaRPr>
          </a:p>
          <a:p>
            <a:pPr marL="0" indent="0">
              <a:buFont typeface="Arial" panose="020B0604020202020204" pitchFamily="34" charset="0"/>
              <a:buNone/>
            </a:pPr>
            <a:r>
              <a:rPr lang="en-US" altLang="en-US" sz="2400">
                <a:latin typeface="Helvetica" panose="020B0604020202020204" pitchFamily="34" charset="0"/>
              </a:rPr>
              <a:t>1 -</a:t>
            </a:r>
          </a:p>
          <a:p>
            <a:pPr marL="0" indent="0">
              <a:buFont typeface="Arial" panose="020B0604020202020204" pitchFamily="34" charset="0"/>
              <a:buNone/>
            </a:pPr>
            <a:endParaRPr lang="en-US" altLang="en-US" sz="2400">
              <a:latin typeface="Helvetica" panose="020B0604020202020204" pitchFamily="34" charset="0"/>
            </a:endParaRPr>
          </a:p>
          <a:p>
            <a:pPr marL="0" indent="0">
              <a:buFont typeface="Arial" panose="020B0604020202020204" pitchFamily="34" charset="0"/>
              <a:buNone/>
            </a:pPr>
            <a:r>
              <a:rPr lang="en-US" altLang="en-US" sz="2400">
                <a:latin typeface="Helvetica" panose="020B0604020202020204" pitchFamily="34" charset="0"/>
              </a:rPr>
              <a:t>2 –</a:t>
            </a:r>
          </a:p>
          <a:p>
            <a:pPr marL="0" indent="0">
              <a:buFont typeface="Arial" panose="020B0604020202020204" pitchFamily="34" charset="0"/>
              <a:buNone/>
            </a:pPr>
            <a:endParaRPr lang="en-US" altLang="en-US" sz="2400">
              <a:latin typeface="Helvetica" panose="020B0604020202020204" pitchFamily="34" charset="0"/>
            </a:endParaRPr>
          </a:p>
          <a:p>
            <a:pPr marL="0" indent="0">
              <a:buFont typeface="Arial" panose="020B0604020202020204" pitchFamily="34" charset="0"/>
              <a:buNone/>
            </a:pPr>
            <a:r>
              <a:rPr lang="en-US" altLang="en-US" sz="2400">
                <a:latin typeface="Helvetica" panose="020B0604020202020204" pitchFamily="34" charset="0"/>
              </a:rPr>
              <a:t>3 -  </a:t>
            </a:r>
          </a:p>
        </p:txBody>
      </p:sp>
      <p:sp>
        <p:nvSpPr>
          <p:cNvPr id="10243" name="Footer Placeholder 4">
            <a:extLst>
              <a:ext uri="{FF2B5EF4-FFF2-40B4-BE49-F238E27FC236}">
                <a16:creationId xmlns:a16="http://schemas.microsoft.com/office/drawing/2014/main" id="{168276C3-7DD8-4E0B-9C67-F20D1C982994}"/>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0244" name="Slide Number Placeholder 5">
            <a:extLst>
              <a:ext uri="{FF2B5EF4-FFF2-40B4-BE49-F238E27FC236}">
                <a16:creationId xmlns:a16="http://schemas.microsoft.com/office/drawing/2014/main" id="{E5254A29-BEEA-42FE-BCB6-5A6AD10DE7E3}"/>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B26865D9-BF6D-46A1-8BEF-C5B0CA22DD51}" type="slidenum">
              <a:rPr lang="en-US" altLang="en-US" sz="800">
                <a:solidFill>
                  <a:srgbClr val="26354A"/>
                </a:solidFill>
              </a:rPr>
              <a:pPr>
                <a:lnSpc>
                  <a:spcPct val="100000"/>
                </a:lnSpc>
                <a:spcBef>
                  <a:spcPct val="0"/>
                </a:spcBef>
                <a:buFontTx/>
                <a:buNone/>
              </a:pPr>
              <a:t>3</a:t>
            </a:fld>
            <a:endParaRPr lang="en-US" altLang="en-US" sz="800" dirty="0">
              <a:solidFill>
                <a:srgbClr val="26354A"/>
              </a:solidFill>
            </a:endParaRPr>
          </a:p>
        </p:txBody>
      </p:sp>
      <p:grpSp>
        <p:nvGrpSpPr>
          <p:cNvPr id="10245" name="Group 5">
            <a:extLst>
              <a:ext uri="{FF2B5EF4-FFF2-40B4-BE49-F238E27FC236}">
                <a16:creationId xmlns:a16="http://schemas.microsoft.com/office/drawing/2014/main" id="{7CC23816-9D29-4317-A523-D91748ED4EB5}"/>
              </a:ext>
            </a:extLst>
          </p:cNvPr>
          <p:cNvGrpSpPr>
            <a:grpSpLocks/>
          </p:cNvGrpSpPr>
          <p:nvPr/>
        </p:nvGrpSpPr>
        <p:grpSpPr bwMode="auto">
          <a:xfrm>
            <a:off x="7777163" y="352425"/>
            <a:ext cx="3436937" cy="688975"/>
            <a:chOff x="7777163" y="352435"/>
            <a:chExt cx="3437338" cy="688965"/>
          </a:xfrm>
        </p:grpSpPr>
        <p:sp>
          <p:nvSpPr>
            <p:cNvPr id="7" name="Rounded Rectangle 6">
              <a:extLst>
                <a:ext uri="{FF2B5EF4-FFF2-40B4-BE49-F238E27FC236}">
                  <a16:creationId xmlns:a16="http://schemas.microsoft.com/office/drawing/2014/main" id="{5A08C88D-053C-48E2-8355-E179D0D9B104}"/>
                </a:ext>
              </a:extLst>
            </p:cNvPr>
            <p:cNvSpPr/>
            <p:nvPr/>
          </p:nvSpPr>
          <p:spPr>
            <a:xfrm>
              <a:off x="866944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ounded Rectangle 7">
              <a:extLst>
                <a:ext uri="{FF2B5EF4-FFF2-40B4-BE49-F238E27FC236}">
                  <a16:creationId xmlns:a16="http://schemas.microsoft.com/office/drawing/2014/main" id="{95027BAA-69D4-433A-94FA-9CD4F4F2E8A0}"/>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0248" name="Group 8">
              <a:extLst>
                <a:ext uri="{FF2B5EF4-FFF2-40B4-BE49-F238E27FC236}">
                  <a16:creationId xmlns:a16="http://schemas.microsoft.com/office/drawing/2014/main" id="{55FF9F02-70DF-4432-B446-EB22792D7E72}"/>
                </a:ext>
              </a:extLst>
            </p:cNvPr>
            <p:cNvGrpSpPr>
              <a:grpSpLocks/>
            </p:cNvGrpSpPr>
            <p:nvPr/>
          </p:nvGrpSpPr>
          <p:grpSpPr bwMode="auto">
            <a:xfrm>
              <a:off x="7777163" y="352435"/>
              <a:ext cx="762128" cy="688965"/>
              <a:chOff x="7777163" y="352435"/>
              <a:chExt cx="762128" cy="688965"/>
            </a:xfrm>
          </p:grpSpPr>
          <p:sp>
            <p:nvSpPr>
              <p:cNvPr id="11" name="Rounded Rectangle 10">
                <a:extLst>
                  <a:ext uri="{FF2B5EF4-FFF2-40B4-BE49-F238E27FC236}">
                    <a16:creationId xmlns:a16="http://schemas.microsoft.com/office/drawing/2014/main" id="{05E0716E-030D-4F47-9EA6-A3AB0A23405C}"/>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0251" name="Picture 11">
                <a:extLst>
                  <a:ext uri="{FF2B5EF4-FFF2-40B4-BE49-F238E27FC236}">
                    <a16:creationId xmlns:a16="http://schemas.microsoft.com/office/drawing/2014/main" id="{6D0E026D-A309-4EF7-B494-C3499EE386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ounded Rectangle 9">
              <a:extLst>
                <a:ext uri="{FF2B5EF4-FFF2-40B4-BE49-F238E27FC236}">
                  <a16:creationId xmlns:a16="http://schemas.microsoft.com/office/drawing/2014/main" id="{A04AE004-536C-4071-8E8C-A1D3E6FCF6D1}"/>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a:extLst>
              <a:ext uri="{FF2B5EF4-FFF2-40B4-BE49-F238E27FC236}">
                <a16:creationId xmlns:a16="http://schemas.microsoft.com/office/drawing/2014/main" id="{3BABE5B6-5A67-4410-8C6D-4E2AAFD1281A}"/>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1266" name="Footer Placeholder 4">
            <a:extLst>
              <a:ext uri="{FF2B5EF4-FFF2-40B4-BE49-F238E27FC236}">
                <a16:creationId xmlns:a16="http://schemas.microsoft.com/office/drawing/2014/main" id="{BDB92CB3-687A-45A9-AD4B-A63BCB3594C6}"/>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1267" name="Slide Number Placeholder 5">
            <a:extLst>
              <a:ext uri="{FF2B5EF4-FFF2-40B4-BE49-F238E27FC236}">
                <a16:creationId xmlns:a16="http://schemas.microsoft.com/office/drawing/2014/main" id="{B38E2EB1-FD7D-4A9C-B4C1-196790CA7FA5}"/>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2EF28096-25EF-4430-BB4F-0276278A5922}" type="slidenum">
              <a:rPr lang="en-US" altLang="en-US" sz="800">
                <a:solidFill>
                  <a:schemeClr val="bg1"/>
                </a:solidFill>
              </a:rPr>
              <a:pPr>
                <a:lnSpc>
                  <a:spcPct val="100000"/>
                </a:lnSpc>
                <a:spcBef>
                  <a:spcPct val="0"/>
                </a:spcBef>
                <a:buFontTx/>
                <a:buNone/>
              </a:pPr>
              <a:t>4</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E0F31ED8-4F22-4EBA-AF7C-073ECE41A878}"/>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69" name="Rectangle 41">
            <a:extLst>
              <a:ext uri="{FF2B5EF4-FFF2-40B4-BE49-F238E27FC236}">
                <a16:creationId xmlns:a16="http://schemas.microsoft.com/office/drawing/2014/main" id="{961393E7-0A9C-48D0-8C71-F04B2FEED5F1}"/>
              </a:ext>
            </a:extLst>
          </p:cNvPr>
          <p:cNvSpPr>
            <a:spLocks noChangeArrowheads="1"/>
          </p:cNvSpPr>
          <p:nvPr/>
        </p:nvSpPr>
        <p:spPr bwMode="auto">
          <a:xfrm>
            <a:off x="5024438" y="2181225"/>
            <a:ext cx="6061075" cy="2308225"/>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itchFamily="2"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itchFamily="2"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itchFamily="2"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itchFamily="2"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itchFamily="2"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itchFamily="2" charset="0"/>
              </a:defRPr>
            </a:lvl9pPr>
          </a:lstStyle>
          <a:p>
            <a:pPr eaLnBrk="1" hangingPunct="1">
              <a:lnSpc>
                <a:spcPct val="100000"/>
              </a:lnSpc>
              <a:spcBef>
                <a:spcPct val="0"/>
              </a:spcBef>
              <a:buFontTx/>
              <a:buNone/>
              <a:defRPr/>
            </a:pPr>
            <a:r>
              <a:rPr lang="en-US" altLang="en-US" sz="2400" spc="-50" dirty="0">
                <a:solidFill>
                  <a:srgbClr val="26354A"/>
                </a:solidFill>
              </a:rPr>
              <a:t>In his </a:t>
            </a:r>
            <a:r>
              <a:rPr lang="en-US" altLang="en-US" sz="2400" spc="-50" dirty="0">
                <a:solidFill>
                  <a:srgbClr val="26354A"/>
                </a:solidFill>
                <a:hlinkClick r:id="rId2"/>
              </a:rPr>
              <a:t>TED Talk</a:t>
            </a:r>
            <a:r>
              <a:rPr lang="en-US" altLang="en-US" sz="2400" spc="-50" dirty="0">
                <a:solidFill>
                  <a:srgbClr val="26354A"/>
                </a:solidFill>
              </a:rPr>
              <a:t>, Joe Navarro talks about the power of nonverbal communication and empathy. After watching this talk, write down two points that resonated with you about how you can change your nonverbal communication and express empathy.</a:t>
            </a:r>
          </a:p>
        </p:txBody>
      </p:sp>
      <p:sp>
        <p:nvSpPr>
          <p:cNvPr id="11270" name="Rectangle 25">
            <a:extLst>
              <a:ext uri="{FF2B5EF4-FFF2-40B4-BE49-F238E27FC236}">
                <a16:creationId xmlns:a16="http://schemas.microsoft.com/office/drawing/2014/main" id="{CE9762BC-E7B3-4BA0-87D9-D030B4B5E67C}"/>
              </a:ext>
            </a:extLst>
          </p:cNvPr>
          <p:cNvSpPr>
            <a:spLocks noChangeArrowheads="1"/>
          </p:cNvSpPr>
          <p:nvPr/>
        </p:nvSpPr>
        <p:spPr bwMode="auto">
          <a:xfrm>
            <a:off x="5024438" y="4856163"/>
            <a:ext cx="61991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11271" name="Picture 4">
            <a:extLst>
              <a:ext uri="{FF2B5EF4-FFF2-40B4-BE49-F238E27FC236}">
                <a16:creationId xmlns:a16="http://schemas.microsoft.com/office/drawing/2014/main" id="{0540769C-F542-44E9-927B-32D8CBFC45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6863" y="2270125"/>
            <a:ext cx="3559175" cy="355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72" name="Group 29">
            <a:extLst>
              <a:ext uri="{FF2B5EF4-FFF2-40B4-BE49-F238E27FC236}">
                <a16:creationId xmlns:a16="http://schemas.microsoft.com/office/drawing/2014/main" id="{78D4A35B-2BA4-4567-B12F-B4F2F8CD3D7F}"/>
              </a:ext>
            </a:extLst>
          </p:cNvPr>
          <p:cNvGrpSpPr>
            <a:grpSpLocks/>
          </p:cNvGrpSpPr>
          <p:nvPr/>
        </p:nvGrpSpPr>
        <p:grpSpPr bwMode="auto">
          <a:xfrm>
            <a:off x="7777163" y="352425"/>
            <a:ext cx="3436937" cy="688975"/>
            <a:chOff x="7777163" y="352435"/>
            <a:chExt cx="3437338" cy="688965"/>
          </a:xfrm>
        </p:grpSpPr>
        <p:sp>
          <p:nvSpPr>
            <p:cNvPr id="37" name="Rounded Rectangle 36">
              <a:extLst>
                <a:ext uri="{FF2B5EF4-FFF2-40B4-BE49-F238E27FC236}">
                  <a16:creationId xmlns:a16="http://schemas.microsoft.com/office/drawing/2014/main" id="{4652F9A8-0F9A-436C-812F-BFF4DFF9E35C}"/>
                </a:ext>
              </a:extLst>
            </p:cNvPr>
            <p:cNvSpPr/>
            <p:nvPr/>
          </p:nvSpPr>
          <p:spPr bwMode="auto">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Rounded Rectangle 31">
              <a:extLst>
                <a:ext uri="{FF2B5EF4-FFF2-40B4-BE49-F238E27FC236}">
                  <a16:creationId xmlns:a16="http://schemas.microsoft.com/office/drawing/2014/main" id="{4F07A988-D20F-4F69-80FB-C24CC7AC5684}"/>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1280" name="Group 32">
              <a:extLst>
                <a:ext uri="{FF2B5EF4-FFF2-40B4-BE49-F238E27FC236}">
                  <a16:creationId xmlns:a16="http://schemas.microsoft.com/office/drawing/2014/main" id="{FC93E1B7-5FA8-43C1-83CD-2910840E30C6}"/>
                </a:ext>
              </a:extLst>
            </p:cNvPr>
            <p:cNvGrpSpPr>
              <a:grpSpLocks/>
            </p:cNvGrpSpPr>
            <p:nvPr/>
          </p:nvGrpSpPr>
          <p:grpSpPr bwMode="auto">
            <a:xfrm>
              <a:off x="7777163" y="352435"/>
              <a:ext cx="762128" cy="688965"/>
              <a:chOff x="7777163" y="352435"/>
              <a:chExt cx="762128" cy="688965"/>
            </a:xfrm>
          </p:grpSpPr>
          <p:sp>
            <p:nvSpPr>
              <p:cNvPr id="35" name="Rounded Rectangle 34">
                <a:extLst>
                  <a:ext uri="{FF2B5EF4-FFF2-40B4-BE49-F238E27FC236}">
                    <a16:creationId xmlns:a16="http://schemas.microsoft.com/office/drawing/2014/main" id="{1394FE41-9E38-4641-9CE8-EB0E5E72E6AE}"/>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1283" name="Picture 35">
                <a:extLst>
                  <a:ext uri="{FF2B5EF4-FFF2-40B4-BE49-F238E27FC236}">
                    <a16:creationId xmlns:a16="http://schemas.microsoft.com/office/drawing/2014/main" id="{68EC6C61-B2D3-4892-ABA7-B84A326599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Rounded Rectangle 33">
              <a:extLst>
                <a:ext uri="{FF2B5EF4-FFF2-40B4-BE49-F238E27FC236}">
                  <a16:creationId xmlns:a16="http://schemas.microsoft.com/office/drawing/2014/main" id="{3C21AA7D-85D2-43CC-9FE0-75B71C78B4CD}"/>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grpSp>
        <p:nvGrpSpPr>
          <p:cNvPr id="11273" name="Group 8">
            <a:extLst>
              <a:ext uri="{FF2B5EF4-FFF2-40B4-BE49-F238E27FC236}">
                <a16:creationId xmlns:a16="http://schemas.microsoft.com/office/drawing/2014/main" id="{A98711EB-AED0-43C9-94F2-348761130DAA}"/>
              </a:ext>
            </a:extLst>
          </p:cNvPr>
          <p:cNvGrpSpPr>
            <a:grpSpLocks/>
          </p:cNvGrpSpPr>
          <p:nvPr/>
        </p:nvGrpSpPr>
        <p:grpSpPr bwMode="auto">
          <a:xfrm>
            <a:off x="63500" y="1287463"/>
            <a:ext cx="5999163" cy="614362"/>
            <a:chOff x="63744" y="935118"/>
            <a:chExt cx="6000097" cy="615553"/>
          </a:xfrm>
        </p:grpSpPr>
        <p:cxnSp>
          <p:nvCxnSpPr>
            <p:cNvPr id="23" name="Straight Connector 22">
              <a:extLst>
                <a:ext uri="{FF2B5EF4-FFF2-40B4-BE49-F238E27FC236}">
                  <a16:creationId xmlns:a16="http://schemas.microsoft.com/office/drawing/2014/main" id="{008F7E17-0A86-4B1A-B9DA-8E142790C31E}"/>
                </a:ext>
              </a:extLst>
            </p:cNvPr>
            <p:cNvCxnSpPr>
              <a:cxnSpLocks/>
            </p:cNvCxnSpPr>
            <p:nvPr/>
          </p:nvCxnSpPr>
          <p:spPr>
            <a:xfrm>
              <a:off x="63744" y="1229374"/>
              <a:ext cx="1775101"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5" name="Rectangle 6">
              <a:extLst>
                <a:ext uri="{FF2B5EF4-FFF2-40B4-BE49-F238E27FC236}">
                  <a16:creationId xmlns:a16="http://schemas.microsoft.com/office/drawing/2014/main" id="{8ACD778B-23A7-4D3B-87F8-D1063532EE32}"/>
                </a:ext>
              </a:extLst>
            </p:cNvPr>
            <p:cNvSpPr>
              <a:spLocks noChangeArrowheads="1"/>
            </p:cNvSpPr>
            <p:nvPr/>
          </p:nvSpPr>
          <p:spPr bwMode="auto">
            <a:xfrm>
              <a:off x="1935697" y="935118"/>
              <a:ext cx="171072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Prompt</a:t>
              </a:r>
            </a:p>
          </p:txBody>
        </p:sp>
        <p:cxnSp>
          <p:nvCxnSpPr>
            <p:cNvPr id="25" name="Straight Connector 24">
              <a:extLst>
                <a:ext uri="{FF2B5EF4-FFF2-40B4-BE49-F238E27FC236}">
                  <a16:creationId xmlns:a16="http://schemas.microsoft.com/office/drawing/2014/main" id="{755F300E-1D47-4197-A706-1438DDC43D44}"/>
                </a:ext>
              </a:extLst>
            </p:cNvPr>
            <p:cNvCxnSpPr>
              <a:cxnSpLocks/>
            </p:cNvCxnSpPr>
            <p:nvPr/>
          </p:nvCxnSpPr>
          <p:spPr>
            <a:xfrm>
              <a:off x="3783836" y="1229374"/>
              <a:ext cx="103838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1277" name="Rectangle 108">
              <a:extLst>
                <a:ext uri="{FF2B5EF4-FFF2-40B4-BE49-F238E27FC236}">
                  <a16:creationId xmlns:a16="http://schemas.microsoft.com/office/drawing/2014/main" id="{7B32BC5A-E89E-4FD1-8BCB-64DE2E59ABBB}"/>
                </a:ext>
              </a:extLst>
            </p:cNvPr>
            <p:cNvSpPr>
              <a:spLocks noChangeArrowheads="1"/>
            </p:cNvSpPr>
            <p:nvPr/>
          </p:nvSpPr>
          <p:spPr bwMode="auto">
            <a:xfrm>
              <a:off x="5040745" y="999049"/>
              <a:ext cx="1023096" cy="46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Learn</a:t>
              </a:r>
            </a:p>
          </p:txBody>
        </p:sp>
      </p:gr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DB58E0E4-DF19-4523-BD5D-A4E3A23BEF60}"/>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Journal</a:t>
            </a:r>
          </a:p>
        </p:txBody>
      </p:sp>
      <p:sp>
        <p:nvSpPr>
          <p:cNvPr id="12290" name="Content Placeholder 2">
            <a:extLst>
              <a:ext uri="{FF2B5EF4-FFF2-40B4-BE49-F238E27FC236}">
                <a16:creationId xmlns:a16="http://schemas.microsoft.com/office/drawing/2014/main" id="{B51FA074-E8EB-42C9-BA46-A1D49610D8CA}"/>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Two ways that resonated with you…</a:t>
            </a: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r>
              <a:rPr lang="en-US" altLang="en-US" sz="2400">
                <a:latin typeface="Helvetica" panose="020B0604020202020204" pitchFamily="34" charset="0"/>
              </a:rPr>
              <a:t>1 – </a:t>
            </a: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r>
              <a:rPr lang="en-US" altLang="en-US" sz="2400">
                <a:latin typeface="Helvetica" panose="020B0604020202020204" pitchFamily="34" charset="0"/>
              </a:rPr>
              <a:t>2 – </a:t>
            </a:r>
          </a:p>
        </p:txBody>
      </p:sp>
      <p:sp>
        <p:nvSpPr>
          <p:cNvPr id="12291" name="Footer Placeholder 4">
            <a:extLst>
              <a:ext uri="{FF2B5EF4-FFF2-40B4-BE49-F238E27FC236}">
                <a16:creationId xmlns:a16="http://schemas.microsoft.com/office/drawing/2014/main" id="{2C316464-A54C-4D22-96C5-EEF0F7338546}"/>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2292" name="Slide Number Placeholder 5">
            <a:extLst>
              <a:ext uri="{FF2B5EF4-FFF2-40B4-BE49-F238E27FC236}">
                <a16:creationId xmlns:a16="http://schemas.microsoft.com/office/drawing/2014/main" id="{5EF83A0F-A705-4F00-A5AE-38CB2B6BA4CD}"/>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F07DDA01-2535-48F1-A146-D24201D0E44D}" type="slidenum">
              <a:rPr lang="en-US" altLang="en-US" sz="800">
                <a:solidFill>
                  <a:srgbClr val="26354A"/>
                </a:solidFill>
              </a:rPr>
              <a:pPr>
                <a:lnSpc>
                  <a:spcPct val="100000"/>
                </a:lnSpc>
                <a:spcBef>
                  <a:spcPct val="0"/>
                </a:spcBef>
                <a:buFontTx/>
                <a:buNone/>
              </a:pPr>
              <a:t>5</a:t>
            </a:fld>
            <a:endParaRPr lang="en-US" altLang="en-US" sz="800" dirty="0">
              <a:solidFill>
                <a:srgbClr val="26354A"/>
              </a:solidFill>
            </a:endParaRPr>
          </a:p>
        </p:txBody>
      </p:sp>
      <p:grpSp>
        <p:nvGrpSpPr>
          <p:cNvPr id="12293" name="Group 12">
            <a:extLst>
              <a:ext uri="{FF2B5EF4-FFF2-40B4-BE49-F238E27FC236}">
                <a16:creationId xmlns:a16="http://schemas.microsoft.com/office/drawing/2014/main" id="{EBC18863-7844-4C7B-B28A-4BB9649EAB6C}"/>
              </a:ext>
            </a:extLst>
          </p:cNvPr>
          <p:cNvGrpSpPr>
            <a:grpSpLocks/>
          </p:cNvGrpSpPr>
          <p:nvPr/>
        </p:nvGrpSpPr>
        <p:grpSpPr bwMode="auto">
          <a:xfrm>
            <a:off x="7777163" y="352425"/>
            <a:ext cx="3436937" cy="688975"/>
            <a:chOff x="7777163" y="352435"/>
            <a:chExt cx="3437338" cy="688965"/>
          </a:xfrm>
        </p:grpSpPr>
        <p:grpSp>
          <p:nvGrpSpPr>
            <p:cNvPr id="12294" name="Group 13">
              <a:extLst>
                <a:ext uri="{FF2B5EF4-FFF2-40B4-BE49-F238E27FC236}">
                  <a16:creationId xmlns:a16="http://schemas.microsoft.com/office/drawing/2014/main" id="{501ED6A0-C101-4AAE-99DC-703647D4F39C}"/>
                </a:ext>
              </a:extLst>
            </p:cNvPr>
            <p:cNvGrpSpPr>
              <a:grpSpLocks/>
            </p:cNvGrpSpPr>
            <p:nvPr/>
          </p:nvGrpSpPr>
          <p:grpSpPr bwMode="auto">
            <a:xfrm>
              <a:off x="8668899" y="352435"/>
              <a:ext cx="762128" cy="688965"/>
              <a:chOff x="8668899" y="352435"/>
              <a:chExt cx="762128" cy="688965"/>
            </a:xfrm>
          </p:grpSpPr>
          <p:sp>
            <p:nvSpPr>
              <p:cNvPr id="20" name="Rounded Rectangle 19">
                <a:extLst>
                  <a:ext uri="{FF2B5EF4-FFF2-40B4-BE49-F238E27FC236}">
                    <a16:creationId xmlns:a16="http://schemas.microsoft.com/office/drawing/2014/main" id="{A8C87119-0E8C-420D-9033-136ECD30125E}"/>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301" name="Picture 20">
                <a:extLst>
                  <a:ext uri="{FF2B5EF4-FFF2-40B4-BE49-F238E27FC236}">
                    <a16:creationId xmlns:a16="http://schemas.microsoft.com/office/drawing/2014/main" id="{AB7710F9-2651-4A10-9EB6-496AC27CE3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5" name="Rounded Rectangle 14">
              <a:extLst>
                <a:ext uri="{FF2B5EF4-FFF2-40B4-BE49-F238E27FC236}">
                  <a16:creationId xmlns:a16="http://schemas.microsoft.com/office/drawing/2014/main" id="{ECC26134-C41D-49A7-A885-FEFBD60B4E51}"/>
                </a:ext>
              </a:extLst>
            </p:cNvPr>
            <p:cNvSpPr/>
            <p:nvPr/>
          </p:nvSpPr>
          <p:spPr>
            <a:xfrm>
              <a:off x="9560133"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2296" name="Group 15">
              <a:extLst>
                <a:ext uri="{FF2B5EF4-FFF2-40B4-BE49-F238E27FC236}">
                  <a16:creationId xmlns:a16="http://schemas.microsoft.com/office/drawing/2014/main" id="{DB56092D-E1B5-4196-9451-196495CB0F55}"/>
                </a:ext>
              </a:extLst>
            </p:cNvPr>
            <p:cNvGrpSpPr>
              <a:grpSpLocks/>
            </p:cNvGrpSpPr>
            <p:nvPr/>
          </p:nvGrpSpPr>
          <p:grpSpPr bwMode="auto">
            <a:xfrm>
              <a:off x="7777163" y="352435"/>
              <a:ext cx="762128" cy="688965"/>
              <a:chOff x="7777163" y="352435"/>
              <a:chExt cx="762128" cy="688965"/>
            </a:xfrm>
          </p:grpSpPr>
          <p:sp>
            <p:nvSpPr>
              <p:cNvPr id="18" name="Rounded Rectangle 17">
                <a:extLst>
                  <a:ext uri="{FF2B5EF4-FFF2-40B4-BE49-F238E27FC236}">
                    <a16:creationId xmlns:a16="http://schemas.microsoft.com/office/drawing/2014/main" id="{D47BBA9B-91CA-4DB6-B359-18E38E5E1A5C}"/>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2299" name="Picture 18">
                <a:extLst>
                  <a:ext uri="{FF2B5EF4-FFF2-40B4-BE49-F238E27FC236}">
                    <a16:creationId xmlns:a16="http://schemas.microsoft.com/office/drawing/2014/main" id="{5EE2BD09-6FDE-4550-B9A8-84A79E0678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Rounded Rectangle 16">
              <a:extLst>
                <a:ext uri="{FF2B5EF4-FFF2-40B4-BE49-F238E27FC236}">
                  <a16:creationId xmlns:a16="http://schemas.microsoft.com/office/drawing/2014/main" id="{65D9CEAC-5C7B-4BFB-A06A-74399B0EE21B}"/>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71BF6112-3093-40F6-8F1A-2F893782C261}"/>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3314" name="Footer Placeholder 4">
            <a:extLst>
              <a:ext uri="{FF2B5EF4-FFF2-40B4-BE49-F238E27FC236}">
                <a16:creationId xmlns:a16="http://schemas.microsoft.com/office/drawing/2014/main" id="{A4744EF5-ADA3-40AE-8C8F-38C8976B99A5}"/>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3315" name="Slide Number Placeholder 5">
            <a:extLst>
              <a:ext uri="{FF2B5EF4-FFF2-40B4-BE49-F238E27FC236}">
                <a16:creationId xmlns:a16="http://schemas.microsoft.com/office/drawing/2014/main" id="{C744E978-72EB-4565-8704-998E1A110BCC}"/>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9FDC568C-4FB8-47CA-B2FB-1ACF20FBF50C}" type="slidenum">
              <a:rPr lang="en-US" altLang="en-US" sz="800">
                <a:solidFill>
                  <a:schemeClr val="bg1"/>
                </a:solidFill>
              </a:rPr>
              <a:pPr>
                <a:lnSpc>
                  <a:spcPct val="100000"/>
                </a:lnSpc>
                <a:spcBef>
                  <a:spcPct val="0"/>
                </a:spcBef>
                <a:buFontTx/>
                <a:buNone/>
              </a:pPr>
              <a:t>6</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664D2D11-CEE5-4086-BCCD-E5D22C282105}"/>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17" name="Rectangle 41">
            <a:extLst>
              <a:ext uri="{FF2B5EF4-FFF2-40B4-BE49-F238E27FC236}">
                <a16:creationId xmlns:a16="http://schemas.microsoft.com/office/drawing/2014/main" id="{6248D6C1-D779-4B79-84C5-ACAD6D164444}"/>
              </a:ext>
            </a:extLst>
          </p:cNvPr>
          <p:cNvSpPr>
            <a:spLocks noChangeArrowheads="1"/>
          </p:cNvSpPr>
          <p:nvPr/>
        </p:nvSpPr>
        <p:spPr bwMode="auto">
          <a:xfrm>
            <a:off x="5024438" y="2459038"/>
            <a:ext cx="5557837"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Think about a time where you were emotionally struggling. Do you remember if you used Hwang and Matsumoto’s rules to modify your facial or tonal expressions? Which rules?  </a:t>
            </a:r>
          </a:p>
        </p:txBody>
      </p:sp>
      <p:grpSp>
        <p:nvGrpSpPr>
          <p:cNvPr id="13318" name="Group 8">
            <a:extLst>
              <a:ext uri="{FF2B5EF4-FFF2-40B4-BE49-F238E27FC236}">
                <a16:creationId xmlns:a16="http://schemas.microsoft.com/office/drawing/2014/main" id="{09BC9F72-1CFF-4A91-90EA-D264C5BEDB7A}"/>
              </a:ext>
            </a:extLst>
          </p:cNvPr>
          <p:cNvGrpSpPr>
            <a:grpSpLocks/>
          </p:cNvGrpSpPr>
          <p:nvPr/>
        </p:nvGrpSpPr>
        <p:grpSpPr bwMode="auto">
          <a:xfrm>
            <a:off x="63500" y="1287463"/>
            <a:ext cx="6392863" cy="615950"/>
            <a:chOff x="63744" y="935118"/>
            <a:chExt cx="6392782" cy="616746"/>
          </a:xfrm>
        </p:grpSpPr>
        <p:cxnSp>
          <p:nvCxnSpPr>
            <p:cNvPr id="19" name="Straight Connector 18">
              <a:extLst>
                <a:ext uri="{FF2B5EF4-FFF2-40B4-BE49-F238E27FC236}">
                  <a16:creationId xmlns:a16="http://schemas.microsoft.com/office/drawing/2014/main" id="{F1A7A6F2-864E-4B78-B29B-C90DAD378BE9}"/>
                </a:ext>
              </a:extLst>
            </p:cNvPr>
            <p:cNvCxnSpPr>
              <a:cxnSpLocks/>
            </p:cNvCxnSpPr>
            <p:nvPr/>
          </p:nvCxnSpPr>
          <p:spPr>
            <a:xfrm>
              <a:off x="63744" y="1229185"/>
              <a:ext cx="2043087"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1" name="Rectangle 6">
              <a:extLst>
                <a:ext uri="{FF2B5EF4-FFF2-40B4-BE49-F238E27FC236}">
                  <a16:creationId xmlns:a16="http://schemas.microsoft.com/office/drawing/2014/main" id="{F3D79ED7-DCD0-4E2A-875D-5DC15092CE38}"/>
                </a:ext>
              </a:extLst>
            </p:cNvPr>
            <p:cNvSpPr>
              <a:spLocks noChangeArrowheads="1"/>
            </p:cNvSpPr>
            <p:nvPr/>
          </p:nvSpPr>
          <p:spPr bwMode="auto">
            <a:xfrm>
              <a:off x="2251479" y="935118"/>
              <a:ext cx="1394943" cy="616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Apply</a:t>
              </a:r>
            </a:p>
          </p:txBody>
        </p:sp>
        <p:cxnSp>
          <p:nvCxnSpPr>
            <p:cNvPr id="105" name="Straight Connector 104">
              <a:extLst>
                <a:ext uri="{FF2B5EF4-FFF2-40B4-BE49-F238E27FC236}">
                  <a16:creationId xmlns:a16="http://schemas.microsoft.com/office/drawing/2014/main" id="{AAA92DE2-E141-4D5D-80C5-07D70DF46722}"/>
                </a:ext>
              </a:extLst>
            </p:cNvPr>
            <p:cNvCxnSpPr>
              <a:cxnSpLocks/>
            </p:cNvCxnSpPr>
            <p:nvPr/>
          </p:nvCxnSpPr>
          <p:spPr>
            <a:xfrm>
              <a:off x="3783210" y="1229185"/>
              <a:ext cx="103821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3333" name="Rectangle 108">
              <a:extLst>
                <a:ext uri="{FF2B5EF4-FFF2-40B4-BE49-F238E27FC236}">
                  <a16:creationId xmlns:a16="http://schemas.microsoft.com/office/drawing/2014/main" id="{C34C31A4-BAE2-4F2A-AB53-08AAD7CD334B}"/>
                </a:ext>
              </a:extLst>
            </p:cNvPr>
            <p:cNvSpPr>
              <a:spLocks noChangeArrowheads="1"/>
            </p:cNvSpPr>
            <p:nvPr/>
          </p:nvSpPr>
          <p:spPr bwMode="auto">
            <a:xfrm>
              <a:off x="5040745" y="999049"/>
              <a:ext cx="1415781" cy="4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Connect</a:t>
              </a:r>
            </a:p>
          </p:txBody>
        </p:sp>
      </p:grpSp>
      <p:sp>
        <p:nvSpPr>
          <p:cNvPr id="13319" name="Rectangle 27">
            <a:extLst>
              <a:ext uri="{FF2B5EF4-FFF2-40B4-BE49-F238E27FC236}">
                <a16:creationId xmlns:a16="http://schemas.microsoft.com/office/drawing/2014/main" id="{2359C740-67C7-41DD-82A4-C633A9B9CB1D}"/>
              </a:ext>
            </a:extLst>
          </p:cNvPr>
          <p:cNvSpPr>
            <a:spLocks noChangeArrowheads="1"/>
          </p:cNvSpPr>
          <p:nvPr/>
        </p:nvSpPr>
        <p:spPr bwMode="auto">
          <a:xfrm>
            <a:off x="5024438" y="5054600"/>
            <a:ext cx="61991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pic>
        <p:nvPicPr>
          <p:cNvPr id="13320" name="Picture 2">
            <a:extLst>
              <a:ext uri="{FF2B5EF4-FFF2-40B4-BE49-F238E27FC236}">
                <a16:creationId xmlns:a16="http://schemas.microsoft.com/office/drawing/2014/main" id="{17C9D8E7-1294-4E22-BED3-528C792321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425" y="2203450"/>
            <a:ext cx="3190875"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21" name="Group 31">
            <a:extLst>
              <a:ext uri="{FF2B5EF4-FFF2-40B4-BE49-F238E27FC236}">
                <a16:creationId xmlns:a16="http://schemas.microsoft.com/office/drawing/2014/main" id="{75F66A58-067D-4B14-A696-13FF3525E543}"/>
              </a:ext>
            </a:extLst>
          </p:cNvPr>
          <p:cNvGrpSpPr>
            <a:grpSpLocks/>
          </p:cNvGrpSpPr>
          <p:nvPr/>
        </p:nvGrpSpPr>
        <p:grpSpPr bwMode="auto">
          <a:xfrm>
            <a:off x="7777163" y="352425"/>
            <a:ext cx="3436937" cy="688975"/>
            <a:chOff x="7777163" y="352435"/>
            <a:chExt cx="3437338" cy="688965"/>
          </a:xfrm>
        </p:grpSpPr>
        <p:grpSp>
          <p:nvGrpSpPr>
            <p:cNvPr id="13322" name="Group 32">
              <a:extLst>
                <a:ext uri="{FF2B5EF4-FFF2-40B4-BE49-F238E27FC236}">
                  <a16:creationId xmlns:a16="http://schemas.microsoft.com/office/drawing/2014/main" id="{83C4026B-9E15-4A2B-A251-23115BAD580D}"/>
                </a:ext>
              </a:extLst>
            </p:cNvPr>
            <p:cNvGrpSpPr>
              <a:grpSpLocks/>
            </p:cNvGrpSpPr>
            <p:nvPr/>
          </p:nvGrpSpPr>
          <p:grpSpPr bwMode="auto">
            <a:xfrm>
              <a:off x="8668899" y="352435"/>
              <a:ext cx="762128" cy="688965"/>
              <a:chOff x="8668899" y="352435"/>
              <a:chExt cx="762128" cy="688965"/>
            </a:xfrm>
          </p:grpSpPr>
          <p:sp>
            <p:nvSpPr>
              <p:cNvPr id="43" name="Rounded Rectangle 42">
                <a:extLst>
                  <a:ext uri="{FF2B5EF4-FFF2-40B4-BE49-F238E27FC236}">
                    <a16:creationId xmlns:a16="http://schemas.microsoft.com/office/drawing/2014/main" id="{9B45B3FC-742F-4361-A474-92532CB43A00}"/>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9" name="Picture 43">
                <a:extLst>
                  <a:ext uri="{FF2B5EF4-FFF2-40B4-BE49-F238E27FC236}">
                    <a16:creationId xmlns:a16="http://schemas.microsoft.com/office/drawing/2014/main" id="{75C75E3B-8BDB-4721-9E3A-D9808D6489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 name="Rounded Rectangle 40">
              <a:extLst>
                <a:ext uri="{FF2B5EF4-FFF2-40B4-BE49-F238E27FC236}">
                  <a16:creationId xmlns:a16="http://schemas.microsoft.com/office/drawing/2014/main" id="{38E4133F-5C07-42BA-AA8D-63B88F50FBBA}"/>
                </a:ext>
              </a:extLst>
            </p:cNvPr>
            <p:cNvSpPr/>
            <p:nvPr/>
          </p:nvSpPr>
          <p:spPr bwMode="auto">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nvGrpSpPr>
            <p:cNvPr id="13324" name="Group 34">
              <a:extLst>
                <a:ext uri="{FF2B5EF4-FFF2-40B4-BE49-F238E27FC236}">
                  <a16:creationId xmlns:a16="http://schemas.microsoft.com/office/drawing/2014/main" id="{CEDDCB16-EF25-4980-A319-176F8F0DA535}"/>
                </a:ext>
              </a:extLst>
            </p:cNvPr>
            <p:cNvGrpSpPr>
              <a:grpSpLocks/>
            </p:cNvGrpSpPr>
            <p:nvPr/>
          </p:nvGrpSpPr>
          <p:grpSpPr bwMode="auto">
            <a:xfrm>
              <a:off x="7777163" y="352435"/>
              <a:ext cx="762128" cy="688965"/>
              <a:chOff x="7777163" y="352435"/>
              <a:chExt cx="762128" cy="688965"/>
            </a:xfrm>
          </p:grpSpPr>
          <p:sp>
            <p:nvSpPr>
              <p:cNvPr id="39" name="Rounded Rectangle 38">
                <a:extLst>
                  <a:ext uri="{FF2B5EF4-FFF2-40B4-BE49-F238E27FC236}">
                    <a16:creationId xmlns:a16="http://schemas.microsoft.com/office/drawing/2014/main" id="{61211BB0-EEC8-4D05-B984-A4DBC73BFB4C}"/>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3327" name="Picture 39">
                <a:extLst>
                  <a:ext uri="{FF2B5EF4-FFF2-40B4-BE49-F238E27FC236}">
                    <a16:creationId xmlns:a16="http://schemas.microsoft.com/office/drawing/2014/main" id="{3FBEC70D-3944-45D8-B440-81FCB2A96A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Rounded Rectangle 36">
              <a:extLst>
                <a:ext uri="{FF2B5EF4-FFF2-40B4-BE49-F238E27FC236}">
                  <a16:creationId xmlns:a16="http://schemas.microsoft.com/office/drawing/2014/main" id="{7BDE9F3F-112D-400C-8609-622A7C755C84}"/>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a:extLst>
              <a:ext uri="{FF2B5EF4-FFF2-40B4-BE49-F238E27FC236}">
                <a16:creationId xmlns:a16="http://schemas.microsoft.com/office/drawing/2014/main" id="{45960FDA-506E-4B6E-80D8-85F4B46C3AB6}"/>
              </a:ext>
            </a:extLst>
          </p:cNvPr>
          <p:cNvSpPr>
            <a:spLocks noGrp="1" noChangeArrowheads="1"/>
          </p:cNvSpPr>
          <p:nvPr>
            <p:ph type="title"/>
          </p:nvPr>
        </p:nvSpPr>
        <p:spPr>
          <a:xfrm>
            <a:off x="941388" y="342900"/>
            <a:ext cx="2347912" cy="735013"/>
          </a:xfrm>
        </p:spPr>
        <p:txBody>
          <a:bodyPr/>
          <a:lstStyle/>
          <a:p>
            <a:pPr eaLnBrk="1" hangingPunct="1"/>
            <a:r>
              <a:rPr lang="en-US" altLang="en-US">
                <a:latin typeface="Helvetica" panose="020B0604020202020204" pitchFamily="34" charset="0"/>
              </a:rPr>
              <a:t>Journal</a:t>
            </a:r>
          </a:p>
        </p:txBody>
      </p:sp>
      <p:sp>
        <p:nvSpPr>
          <p:cNvPr id="14338" name="Content Placeholder 2">
            <a:extLst>
              <a:ext uri="{FF2B5EF4-FFF2-40B4-BE49-F238E27FC236}">
                <a16:creationId xmlns:a16="http://schemas.microsoft.com/office/drawing/2014/main" id="{6FBA94C2-F28A-4EC2-9B81-CBA2C3B86E13}"/>
              </a:ext>
            </a:extLst>
          </p:cNvPr>
          <p:cNvSpPr>
            <a:spLocks noGrp="1" noChangeArrowheads="1"/>
          </p:cNvSpPr>
          <p:nvPr>
            <p:ph idx="1"/>
          </p:nvPr>
        </p:nvSpPr>
        <p:spPr>
          <a:xfrm>
            <a:off x="960438" y="1428750"/>
            <a:ext cx="9491662" cy="4351338"/>
          </a:xfrm>
        </p:spPr>
        <p:txBody>
          <a:bodyPr/>
          <a:lstStyle/>
          <a:p>
            <a:pPr marL="0" indent="0" eaLnBrk="1" hangingPunct="1">
              <a:buFont typeface="Arial" panose="020B0604020202020204" pitchFamily="34" charset="0"/>
              <a:buNone/>
            </a:pPr>
            <a:r>
              <a:rPr lang="en-US" altLang="en-US" sz="2400">
                <a:latin typeface="Helvetica" panose="020B0604020202020204" pitchFamily="34" charset="0"/>
              </a:rPr>
              <a:t>Modified facial or tonal expressions… </a:t>
            </a: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a:p>
            <a:pPr marL="0" indent="0" eaLnBrk="1" hangingPunct="1">
              <a:buFont typeface="Arial" panose="020B0604020202020204" pitchFamily="34" charset="0"/>
              <a:buNone/>
            </a:pPr>
            <a:endParaRPr lang="en-US" altLang="en-US" sz="2400">
              <a:latin typeface="Helvetica" panose="020B0604020202020204" pitchFamily="34" charset="0"/>
            </a:endParaRPr>
          </a:p>
        </p:txBody>
      </p:sp>
      <p:sp>
        <p:nvSpPr>
          <p:cNvPr id="14339" name="Footer Placeholder 4">
            <a:extLst>
              <a:ext uri="{FF2B5EF4-FFF2-40B4-BE49-F238E27FC236}">
                <a16:creationId xmlns:a16="http://schemas.microsoft.com/office/drawing/2014/main" id="{7BF152B3-8A3F-4C0B-8788-FD5D08BF0367}"/>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4340" name="Slide Number Placeholder 5">
            <a:extLst>
              <a:ext uri="{FF2B5EF4-FFF2-40B4-BE49-F238E27FC236}">
                <a16:creationId xmlns:a16="http://schemas.microsoft.com/office/drawing/2014/main" id="{1B1D64C6-6F24-4331-94E3-F1975E27957A}"/>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F988B319-52CC-400E-89E9-8A1AA60BFADC}" type="slidenum">
              <a:rPr lang="en-US" altLang="en-US" sz="800">
                <a:solidFill>
                  <a:srgbClr val="26354A"/>
                </a:solidFill>
              </a:rPr>
              <a:pPr>
                <a:lnSpc>
                  <a:spcPct val="100000"/>
                </a:lnSpc>
                <a:spcBef>
                  <a:spcPct val="0"/>
                </a:spcBef>
                <a:buFontTx/>
                <a:buNone/>
              </a:pPr>
              <a:t>7</a:t>
            </a:fld>
            <a:endParaRPr lang="en-US" altLang="en-US" sz="800" dirty="0">
              <a:solidFill>
                <a:srgbClr val="26354A"/>
              </a:solidFill>
            </a:endParaRPr>
          </a:p>
        </p:txBody>
      </p:sp>
      <p:grpSp>
        <p:nvGrpSpPr>
          <p:cNvPr id="14341" name="Group 27">
            <a:extLst>
              <a:ext uri="{FF2B5EF4-FFF2-40B4-BE49-F238E27FC236}">
                <a16:creationId xmlns:a16="http://schemas.microsoft.com/office/drawing/2014/main" id="{F21CEC5B-FC8F-4011-939F-6315DD790E83}"/>
              </a:ext>
            </a:extLst>
          </p:cNvPr>
          <p:cNvGrpSpPr>
            <a:grpSpLocks/>
          </p:cNvGrpSpPr>
          <p:nvPr/>
        </p:nvGrpSpPr>
        <p:grpSpPr bwMode="auto">
          <a:xfrm>
            <a:off x="7777163" y="352425"/>
            <a:ext cx="3436937" cy="688975"/>
            <a:chOff x="7777163" y="352435"/>
            <a:chExt cx="3437338" cy="688965"/>
          </a:xfrm>
        </p:grpSpPr>
        <p:grpSp>
          <p:nvGrpSpPr>
            <p:cNvPr id="14342" name="Group 28">
              <a:extLst>
                <a:ext uri="{FF2B5EF4-FFF2-40B4-BE49-F238E27FC236}">
                  <a16:creationId xmlns:a16="http://schemas.microsoft.com/office/drawing/2014/main" id="{9FBFAD85-5A97-43F7-96FC-523DCCFE4211}"/>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ECE44D0C-43C7-4ACA-9940-20C679D59220}"/>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51" name="Picture 37">
                <a:extLst>
                  <a:ext uri="{FF2B5EF4-FFF2-40B4-BE49-F238E27FC236}">
                    <a16:creationId xmlns:a16="http://schemas.microsoft.com/office/drawing/2014/main" id="{EA645C2D-D0D3-4246-920F-A0E269AAF3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3" name="Group 29">
              <a:extLst>
                <a:ext uri="{FF2B5EF4-FFF2-40B4-BE49-F238E27FC236}">
                  <a16:creationId xmlns:a16="http://schemas.microsoft.com/office/drawing/2014/main" id="{2DEC338F-4D65-4B77-9ED7-E0B50FF8A922}"/>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761BC811-8B94-4640-BB6E-FD71831DF5FD}"/>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9" name="Picture 35">
                <a:extLst>
                  <a:ext uri="{FF2B5EF4-FFF2-40B4-BE49-F238E27FC236}">
                    <a16:creationId xmlns:a16="http://schemas.microsoft.com/office/drawing/2014/main" id="{2B14D008-E317-425C-9B85-9D9B1EB747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44" name="Group 30">
              <a:extLst>
                <a:ext uri="{FF2B5EF4-FFF2-40B4-BE49-F238E27FC236}">
                  <a16:creationId xmlns:a16="http://schemas.microsoft.com/office/drawing/2014/main" id="{2C086A23-F69E-4843-BA3C-7B7532DF7182}"/>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74DB4160-D42A-41DB-8047-28AE6B45D18A}"/>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4347" name="Picture 33">
                <a:extLst>
                  <a:ext uri="{FF2B5EF4-FFF2-40B4-BE49-F238E27FC236}">
                    <a16:creationId xmlns:a16="http://schemas.microsoft.com/office/drawing/2014/main" id="{42E9AC82-A9F4-4B14-9A90-F1B4370BCB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 name="Rounded Rectangle 23">
              <a:extLst>
                <a:ext uri="{FF2B5EF4-FFF2-40B4-BE49-F238E27FC236}">
                  <a16:creationId xmlns:a16="http://schemas.microsoft.com/office/drawing/2014/main" id="{DA51DFF9-EAFA-4F70-AE0F-B7F591497D68}"/>
                </a:ext>
              </a:extLst>
            </p:cNvPr>
            <p:cNvSpPr/>
            <p:nvPr/>
          </p:nvSpPr>
          <p:spPr>
            <a:xfrm>
              <a:off x="10452412" y="352435"/>
              <a:ext cx="762089" cy="688965"/>
            </a:xfrm>
            <a:prstGeom prst="roundRect">
              <a:avLst>
                <a:gd name="adj" fmla="val 17604"/>
              </a:avLst>
            </a:prstGeom>
            <a:solidFill>
              <a:srgbClr val="31AD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gr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a:extLst>
              <a:ext uri="{FF2B5EF4-FFF2-40B4-BE49-F238E27FC236}">
                <a16:creationId xmlns:a16="http://schemas.microsoft.com/office/drawing/2014/main" id="{CDCC0318-5CBF-47EB-8EF1-6056CA57677A}"/>
              </a:ext>
            </a:extLst>
          </p:cNvPr>
          <p:cNvSpPr txBox="1">
            <a:spLocks noChangeArrowheads="1"/>
          </p:cNvSpPr>
          <p:nvPr/>
        </p:nvSpPr>
        <p:spPr bwMode="auto">
          <a:xfrm>
            <a:off x="838200" y="3262313"/>
            <a:ext cx="238601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ctr" eaLnBrk="1" hangingPunct="1">
              <a:lnSpc>
                <a:spcPct val="100000"/>
              </a:lnSpc>
              <a:spcBef>
                <a:spcPct val="0"/>
              </a:spcBef>
              <a:buFontTx/>
              <a:buNone/>
            </a:pPr>
            <a:endParaRPr lang="en-US" altLang="en-US" sz="2000">
              <a:solidFill>
                <a:schemeClr val="bg1"/>
              </a:solidFill>
            </a:endParaRPr>
          </a:p>
        </p:txBody>
      </p:sp>
      <p:sp>
        <p:nvSpPr>
          <p:cNvPr id="15362" name="Footer Placeholder 4">
            <a:extLst>
              <a:ext uri="{FF2B5EF4-FFF2-40B4-BE49-F238E27FC236}">
                <a16:creationId xmlns:a16="http://schemas.microsoft.com/office/drawing/2014/main" id="{78F8F015-80B2-4414-9CB5-62D9904C8696}"/>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chemeClr val="bg1"/>
                </a:solidFill>
              </a:rPr>
              <a:t>Oxford University Press</a:t>
            </a:r>
          </a:p>
        </p:txBody>
      </p:sp>
      <p:sp>
        <p:nvSpPr>
          <p:cNvPr id="15363" name="Slide Number Placeholder 5">
            <a:extLst>
              <a:ext uri="{FF2B5EF4-FFF2-40B4-BE49-F238E27FC236}">
                <a16:creationId xmlns:a16="http://schemas.microsoft.com/office/drawing/2014/main" id="{595FEB59-88E0-43F8-8119-CFBCF4397672}"/>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chemeClr val="bg1"/>
                </a:solidFill>
              </a:rPr>
              <a:t>©2022  |  </a:t>
            </a:r>
            <a:fld id="{22C92431-B40D-45CB-8EA5-29119CBD9583}" type="slidenum">
              <a:rPr lang="en-US" altLang="en-US" sz="800">
                <a:solidFill>
                  <a:schemeClr val="bg1"/>
                </a:solidFill>
              </a:rPr>
              <a:pPr>
                <a:lnSpc>
                  <a:spcPct val="100000"/>
                </a:lnSpc>
                <a:spcBef>
                  <a:spcPct val="0"/>
                </a:spcBef>
                <a:buFontTx/>
                <a:buNone/>
              </a:pPr>
              <a:t>8</a:t>
            </a:fld>
            <a:endParaRPr lang="en-US" altLang="en-US" sz="800" dirty="0">
              <a:solidFill>
                <a:schemeClr val="bg1"/>
              </a:solidFill>
            </a:endParaRPr>
          </a:p>
        </p:txBody>
      </p:sp>
      <p:sp>
        <p:nvSpPr>
          <p:cNvPr id="17" name="Rounded Rectangle 16">
            <a:extLst>
              <a:ext uri="{FF2B5EF4-FFF2-40B4-BE49-F238E27FC236}">
                <a16:creationId xmlns:a16="http://schemas.microsoft.com/office/drawing/2014/main" id="{88E8A28F-EC7C-49A3-9290-174D14779CA7}"/>
              </a:ext>
            </a:extLst>
          </p:cNvPr>
          <p:cNvSpPr/>
          <p:nvPr/>
        </p:nvSpPr>
        <p:spPr>
          <a:xfrm>
            <a:off x="4244975" y="682625"/>
            <a:ext cx="7605713" cy="5527675"/>
          </a:xfrm>
          <a:prstGeom prst="roundRect">
            <a:avLst>
              <a:gd name="adj" fmla="val 20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65" name="Rectangle 41">
            <a:extLst>
              <a:ext uri="{FF2B5EF4-FFF2-40B4-BE49-F238E27FC236}">
                <a16:creationId xmlns:a16="http://schemas.microsoft.com/office/drawing/2014/main" id="{A6AE3D8F-AD5B-4BDB-9EE2-5A2F96D0DA80}"/>
              </a:ext>
            </a:extLst>
          </p:cNvPr>
          <p:cNvSpPr>
            <a:spLocks noChangeArrowheads="1"/>
          </p:cNvSpPr>
          <p:nvPr/>
        </p:nvSpPr>
        <p:spPr bwMode="auto">
          <a:xfrm>
            <a:off x="5024438" y="2481263"/>
            <a:ext cx="51054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a:solidFill>
                  <a:srgbClr val="26354A"/>
                </a:solidFill>
              </a:rPr>
              <a:t>Get out your cell phone and take a pic of a daily hand gesture you use. Do some research – what does this hand gesture mean in a different country and cultural community? </a:t>
            </a:r>
          </a:p>
        </p:txBody>
      </p:sp>
      <p:grpSp>
        <p:nvGrpSpPr>
          <p:cNvPr id="15366" name="Group 8">
            <a:extLst>
              <a:ext uri="{FF2B5EF4-FFF2-40B4-BE49-F238E27FC236}">
                <a16:creationId xmlns:a16="http://schemas.microsoft.com/office/drawing/2014/main" id="{8A36751A-00E9-494F-83C4-CEDF922BA610}"/>
              </a:ext>
            </a:extLst>
          </p:cNvPr>
          <p:cNvGrpSpPr>
            <a:grpSpLocks/>
          </p:cNvGrpSpPr>
          <p:nvPr/>
        </p:nvGrpSpPr>
        <p:grpSpPr bwMode="auto">
          <a:xfrm>
            <a:off x="63500" y="1287463"/>
            <a:ext cx="6934200" cy="615950"/>
            <a:chOff x="63744" y="935118"/>
            <a:chExt cx="6934334" cy="616348"/>
          </a:xfrm>
        </p:grpSpPr>
        <p:cxnSp>
          <p:nvCxnSpPr>
            <p:cNvPr id="19" name="Straight Connector 18">
              <a:extLst>
                <a:ext uri="{FF2B5EF4-FFF2-40B4-BE49-F238E27FC236}">
                  <a16:creationId xmlns:a16="http://schemas.microsoft.com/office/drawing/2014/main" id="{3C39579B-CD55-425D-8DBD-CCF33808328A}"/>
                </a:ext>
              </a:extLst>
            </p:cNvPr>
            <p:cNvCxnSpPr>
              <a:cxnSpLocks/>
            </p:cNvCxnSpPr>
            <p:nvPr/>
          </p:nvCxnSpPr>
          <p:spPr>
            <a:xfrm>
              <a:off x="63744" y="1228995"/>
              <a:ext cx="1670082"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1" name="Rectangle 6">
              <a:extLst>
                <a:ext uri="{FF2B5EF4-FFF2-40B4-BE49-F238E27FC236}">
                  <a16:creationId xmlns:a16="http://schemas.microsoft.com/office/drawing/2014/main" id="{06FFE384-DE7D-4CA6-85C6-FBE03E05D93F}"/>
                </a:ext>
              </a:extLst>
            </p:cNvPr>
            <p:cNvSpPr>
              <a:spLocks noChangeArrowheads="1"/>
            </p:cNvSpPr>
            <p:nvPr/>
          </p:nvSpPr>
          <p:spPr bwMode="auto">
            <a:xfrm>
              <a:off x="1813858" y="935118"/>
              <a:ext cx="1832565" cy="616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gn="r" eaLnBrk="1" hangingPunct="1">
                <a:lnSpc>
                  <a:spcPct val="100000"/>
                </a:lnSpc>
                <a:spcBef>
                  <a:spcPct val="0"/>
                </a:spcBef>
                <a:buFontTx/>
                <a:buNone/>
              </a:pPr>
              <a:r>
                <a:rPr lang="en-US" altLang="en-US" sz="3400" b="1">
                  <a:solidFill>
                    <a:schemeClr val="bg1"/>
                  </a:solidFill>
                </a:rPr>
                <a:t>Imagine</a:t>
              </a:r>
            </a:p>
          </p:txBody>
        </p:sp>
        <p:cxnSp>
          <p:nvCxnSpPr>
            <p:cNvPr id="105" name="Straight Connector 104">
              <a:extLst>
                <a:ext uri="{FF2B5EF4-FFF2-40B4-BE49-F238E27FC236}">
                  <a16:creationId xmlns:a16="http://schemas.microsoft.com/office/drawing/2014/main" id="{5BD50A99-B0DF-4DC5-B2D9-9373B79B0256}"/>
                </a:ext>
              </a:extLst>
            </p:cNvPr>
            <p:cNvCxnSpPr>
              <a:cxnSpLocks/>
            </p:cNvCxnSpPr>
            <p:nvPr/>
          </p:nvCxnSpPr>
          <p:spPr>
            <a:xfrm>
              <a:off x="3783329" y="1228995"/>
              <a:ext cx="1038245" cy="0"/>
            </a:xfrm>
            <a:prstGeom prst="line">
              <a:avLst/>
            </a:prstGeom>
            <a:ln w="38100" cap="rnd">
              <a:solidFill>
                <a:srgbClr val="31ADE7"/>
              </a:solidFill>
              <a:prstDash val="sysDot"/>
              <a:miter lim="800000"/>
            </a:ln>
          </p:spPr>
          <p:style>
            <a:lnRef idx="1">
              <a:schemeClr val="accent1"/>
            </a:lnRef>
            <a:fillRef idx="0">
              <a:schemeClr val="accent1"/>
            </a:fillRef>
            <a:effectRef idx="0">
              <a:schemeClr val="accent1"/>
            </a:effectRef>
            <a:fontRef idx="minor">
              <a:schemeClr val="tx1"/>
            </a:fontRef>
          </p:style>
        </p:cxnSp>
        <p:sp>
          <p:nvSpPr>
            <p:cNvPr id="15383" name="Rectangle 108">
              <a:extLst>
                <a:ext uri="{FF2B5EF4-FFF2-40B4-BE49-F238E27FC236}">
                  <a16:creationId xmlns:a16="http://schemas.microsoft.com/office/drawing/2014/main" id="{23DFBF5B-E558-4364-8C28-45E21373AB4D}"/>
                </a:ext>
              </a:extLst>
            </p:cNvPr>
            <p:cNvSpPr>
              <a:spLocks noChangeArrowheads="1"/>
            </p:cNvSpPr>
            <p:nvPr/>
          </p:nvSpPr>
          <p:spPr bwMode="auto">
            <a:xfrm>
              <a:off x="5040745" y="999049"/>
              <a:ext cx="195733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2400" b="1">
                  <a:solidFill>
                    <a:srgbClr val="2CB097"/>
                  </a:solidFill>
                </a:rPr>
                <a:t>Take a pic…</a:t>
              </a:r>
            </a:p>
          </p:txBody>
        </p:sp>
      </p:grpSp>
      <p:sp>
        <p:nvSpPr>
          <p:cNvPr id="15367" name="Rectangle 27">
            <a:extLst>
              <a:ext uri="{FF2B5EF4-FFF2-40B4-BE49-F238E27FC236}">
                <a16:creationId xmlns:a16="http://schemas.microsoft.com/office/drawing/2014/main" id="{C6FECB32-548F-4363-8409-BF56FF363E1C}"/>
              </a:ext>
            </a:extLst>
          </p:cNvPr>
          <p:cNvSpPr>
            <a:spLocks noChangeArrowheads="1"/>
          </p:cNvSpPr>
          <p:nvPr/>
        </p:nvSpPr>
        <p:spPr bwMode="auto">
          <a:xfrm>
            <a:off x="5024438" y="5054600"/>
            <a:ext cx="619918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eaLnBrk="1" hangingPunct="1">
              <a:lnSpc>
                <a:spcPct val="100000"/>
              </a:lnSpc>
              <a:spcBef>
                <a:spcPct val="0"/>
              </a:spcBef>
              <a:buFontTx/>
              <a:buNone/>
            </a:pPr>
            <a:r>
              <a:rPr lang="en-US" altLang="en-US" sz="1600" b="1">
                <a:solidFill>
                  <a:srgbClr val="2CB097"/>
                </a:solidFill>
              </a:rPr>
              <a:t>Enter your answers in the journal on the next page…</a:t>
            </a:r>
          </a:p>
        </p:txBody>
      </p:sp>
      <p:grpSp>
        <p:nvGrpSpPr>
          <p:cNvPr id="15368" name="Group 15">
            <a:extLst>
              <a:ext uri="{FF2B5EF4-FFF2-40B4-BE49-F238E27FC236}">
                <a16:creationId xmlns:a16="http://schemas.microsoft.com/office/drawing/2014/main" id="{E7630067-E479-469A-8C12-A0EABD969BD8}"/>
              </a:ext>
            </a:extLst>
          </p:cNvPr>
          <p:cNvGrpSpPr>
            <a:grpSpLocks/>
          </p:cNvGrpSpPr>
          <p:nvPr/>
        </p:nvGrpSpPr>
        <p:grpSpPr bwMode="auto">
          <a:xfrm>
            <a:off x="7777163" y="352425"/>
            <a:ext cx="3436937" cy="688975"/>
            <a:chOff x="7777163" y="352435"/>
            <a:chExt cx="3437338" cy="688965"/>
          </a:xfrm>
        </p:grpSpPr>
        <p:grpSp>
          <p:nvGrpSpPr>
            <p:cNvPr id="15370" name="Group 17">
              <a:extLst>
                <a:ext uri="{FF2B5EF4-FFF2-40B4-BE49-F238E27FC236}">
                  <a16:creationId xmlns:a16="http://schemas.microsoft.com/office/drawing/2014/main" id="{1B2E6F84-15CA-41B0-909C-82B67392B371}"/>
                </a:ext>
              </a:extLst>
            </p:cNvPr>
            <p:cNvGrpSpPr>
              <a:grpSpLocks/>
            </p:cNvGrpSpPr>
            <p:nvPr/>
          </p:nvGrpSpPr>
          <p:grpSpPr bwMode="auto">
            <a:xfrm>
              <a:off x="8668899" y="352435"/>
              <a:ext cx="762128" cy="688965"/>
              <a:chOff x="8668899" y="352435"/>
              <a:chExt cx="762128" cy="688965"/>
            </a:xfrm>
          </p:grpSpPr>
          <p:sp>
            <p:nvSpPr>
              <p:cNvPr id="29" name="Rounded Rectangle 28">
                <a:extLst>
                  <a:ext uri="{FF2B5EF4-FFF2-40B4-BE49-F238E27FC236}">
                    <a16:creationId xmlns:a16="http://schemas.microsoft.com/office/drawing/2014/main" id="{99551F4B-D827-4D4E-A509-32F3CCA58A8E}"/>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9" name="Picture 29">
                <a:extLst>
                  <a:ext uri="{FF2B5EF4-FFF2-40B4-BE49-F238E27FC236}">
                    <a16:creationId xmlns:a16="http://schemas.microsoft.com/office/drawing/2014/main" id="{42CCCC45-1202-485F-8F9B-AB1EB56EE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1" name="Group 19">
              <a:extLst>
                <a:ext uri="{FF2B5EF4-FFF2-40B4-BE49-F238E27FC236}">
                  <a16:creationId xmlns:a16="http://schemas.microsoft.com/office/drawing/2014/main" id="{2869DE8D-35E2-474A-B89B-E091C24A770E}"/>
                </a:ext>
              </a:extLst>
            </p:cNvPr>
            <p:cNvGrpSpPr>
              <a:grpSpLocks/>
            </p:cNvGrpSpPr>
            <p:nvPr/>
          </p:nvGrpSpPr>
          <p:grpSpPr bwMode="auto">
            <a:xfrm>
              <a:off x="9560636" y="352435"/>
              <a:ext cx="762128" cy="688965"/>
              <a:chOff x="9560636" y="352435"/>
              <a:chExt cx="762128" cy="688965"/>
            </a:xfrm>
          </p:grpSpPr>
          <p:sp>
            <p:nvSpPr>
              <p:cNvPr id="27" name="Rounded Rectangle 26">
                <a:extLst>
                  <a:ext uri="{FF2B5EF4-FFF2-40B4-BE49-F238E27FC236}">
                    <a16:creationId xmlns:a16="http://schemas.microsoft.com/office/drawing/2014/main" id="{D1955BE4-D5A5-4E16-9312-F45328E8A4EE}"/>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7" name="Picture 27">
                <a:extLst>
                  <a:ext uri="{FF2B5EF4-FFF2-40B4-BE49-F238E27FC236}">
                    <a16:creationId xmlns:a16="http://schemas.microsoft.com/office/drawing/2014/main" id="{77577F44-4457-470F-A41F-16D4106980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2" name="Group 20">
              <a:extLst>
                <a:ext uri="{FF2B5EF4-FFF2-40B4-BE49-F238E27FC236}">
                  <a16:creationId xmlns:a16="http://schemas.microsoft.com/office/drawing/2014/main" id="{DF759514-DB44-473C-8A31-84A3005F2375}"/>
                </a:ext>
              </a:extLst>
            </p:cNvPr>
            <p:cNvGrpSpPr>
              <a:grpSpLocks/>
            </p:cNvGrpSpPr>
            <p:nvPr/>
          </p:nvGrpSpPr>
          <p:grpSpPr bwMode="auto">
            <a:xfrm>
              <a:off x="7777163" y="352435"/>
              <a:ext cx="762128" cy="688965"/>
              <a:chOff x="7777163" y="352435"/>
              <a:chExt cx="762128" cy="688965"/>
            </a:xfrm>
          </p:grpSpPr>
          <p:sp>
            <p:nvSpPr>
              <p:cNvPr id="25" name="Rounded Rectangle 24">
                <a:extLst>
                  <a:ext uri="{FF2B5EF4-FFF2-40B4-BE49-F238E27FC236}">
                    <a16:creationId xmlns:a16="http://schemas.microsoft.com/office/drawing/2014/main" id="{D02EF423-EAAF-4DE5-A70D-FC98F8EFF642}"/>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5375" name="Picture 25">
                <a:extLst>
                  <a:ext uri="{FF2B5EF4-FFF2-40B4-BE49-F238E27FC236}">
                    <a16:creationId xmlns:a16="http://schemas.microsoft.com/office/drawing/2014/main" id="{A8299E44-C07E-475F-A9F4-B17EB182AA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 name="Rounded Rectangle 22">
              <a:extLst>
                <a:ext uri="{FF2B5EF4-FFF2-40B4-BE49-F238E27FC236}">
                  <a16:creationId xmlns:a16="http://schemas.microsoft.com/office/drawing/2014/main" id="{8987BCCB-E9B8-4284-9E94-F50E79C1C140}"/>
                </a:ext>
              </a:extLst>
            </p:cNvPr>
            <p:cNvSpPr/>
            <p:nvPr/>
          </p:nvSpPr>
          <p:spPr bwMode="auto">
            <a:xfrm>
              <a:off x="10452412" y="352435"/>
              <a:ext cx="762089" cy="688965"/>
            </a:xfrm>
            <a:prstGeom prst="roundRect">
              <a:avLst>
                <a:gd name="adj" fmla="val 17604"/>
              </a:avLst>
            </a:prstGeom>
            <a:solidFill>
              <a:srgbClr val="31AD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pic>
        <p:nvPicPr>
          <p:cNvPr id="15369" name="Picture 3">
            <a:extLst>
              <a:ext uri="{FF2B5EF4-FFF2-40B4-BE49-F238E27FC236}">
                <a16:creationId xmlns:a16="http://schemas.microsoft.com/office/drawing/2014/main" id="{20C8B681-4614-4F26-921B-D46496DAA25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9738" y="2189163"/>
            <a:ext cx="3206750" cy="320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a:extLst>
              <a:ext uri="{FF2B5EF4-FFF2-40B4-BE49-F238E27FC236}">
                <a16:creationId xmlns:a16="http://schemas.microsoft.com/office/drawing/2014/main" id="{96D3E9D8-25D9-40AE-AB0D-B1649F75B1AA}"/>
              </a:ext>
            </a:extLst>
          </p:cNvPr>
          <p:cNvSpPr>
            <a:spLocks noGrp="1" noChangeArrowheads="1"/>
          </p:cNvSpPr>
          <p:nvPr>
            <p:ph type="title"/>
          </p:nvPr>
        </p:nvSpPr>
        <p:spPr>
          <a:xfrm>
            <a:off x="958850" y="361950"/>
            <a:ext cx="2901950" cy="733425"/>
          </a:xfrm>
        </p:spPr>
        <p:txBody>
          <a:bodyPr/>
          <a:lstStyle/>
          <a:p>
            <a:r>
              <a:rPr lang="en-US" altLang="en-US">
                <a:latin typeface="Helvetica" panose="020B0604020202020204" pitchFamily="34" charset="0"/>
              </a:rPr>
              <a:t>Journal</a:t>
            </a:r>
          </a:p>
        </p:txBody>
      </p:sp>
      <p:sp>
        <p:nvSpPr>
          <p:cNvPr id="16386" name="Content Placeholder 2">
            <a:extLst>
              <a:ext uri="{FF2B5EF4-FFF2-40B4-BE49-F238E27FC236}">
                <a16:creationId xmlns:a16="http://schemas.microsoft.com/office/drawing/2014/main" id="{7BB079A1-7074-426B-B2ED-5D35EEF8D013}"/>
              </a:ext>
            </a:extLst>
          </p:cNvPr>
          <p:cNvSpPr>
            <a:spLocks noGrp="1" noChangeArrowheads="1"/>
          </p:cNvSpPr>
          <p:nvPr>
            <p:ph idx="1"/>
          </p:nvPr>
        </p:nvSpPr>
        <p:spPr>
          <a:xfrm>
            <a:off x="958850" y="1428750"/>
            <a:ext cx="9363075" cy="4351338"/>
          </a:xfrm>
        </p:spPr>
        <p:txBody>
          <a:bodyPr/>
          <a:lstStyle/>
          <a:p>
            <a:pPr marL="0" indent="0">
              <a:buFont typeface="Arial" panose="020B0604020202020204" pitchFamily="34" charset="0"/>
              <a:buNone/>
            </a:pPr>
            <a:r>
              <a:rPr lang="en-US" altLang="en-US" sz="2400">
                <a:latin typeface="Helvetica" panose="020B0604020202020204" pitchFamily="34" charset="0"/>
              </a:rPr>
              <a:t>My hand gesture or picture is….</a:t>
            </a:r>
          </a:p>
          <a:p>
            <a:pPr marL="0" indent="0">
              <a:buFont typeface="Arial" panose="020B0604020202020204" pitchFamily="34" charset="0"/>
              <a:buNone/>
            </a:pPr>
            <a:br>
              <a:rPr lang="en-US" altLang="en-US" sz="2400">
                <a:latin typeface="Helvetica" panose="020B0604020202020204" pitchFamily="34" charset="0"/>
              </a:rPr>
            </a:br>
            <a:br>
              <a:rPr lang="en-US" altLang="en-US" sz="2400">
                <a:latin typeface="Helvetica" panose="020B0604020202020204" pitchFamily="34" charset="0"/>
              </a:rPr>
            </a:br>
            <a:r>
              <a:rPr lang="en-US" altLang="en-US" sz="2400">
                <a:latin typeface="Helvetica" panose="020B0604020202020204" pitchFamily="34" charset="0"/>
              </a:rPr>
              <a:t>What does this hand gesture mean in a different country and cultural community? </a:t>
            </a:r>
          </a:p>
        </p:txBody>
      </p:sp>
      <p:sp>
        <p:nvSpPr>
          <p:cNvPr id="16387" name="Footer Placeholder 4">
            <a:extLst>
              <a:ext uri="{FF2B5EF4-FFF2-40B4-BE49-F238E27FC236}">
                <a16:creationId xmlns:a16="http://schemas.microsoft.com/office/drawing/2014/main" id="{C1323B07-E800-4730-9643-7CB09A43CCF8}"/>
              </a:ext>
            </a:extLst>
          </p:cNvPr>
          <p:cNvSpPr>
            <a:spLocks noGrp="1" noChangeArrowheads="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fontAlgn="base">
              <a:lnSpc>
                <a:spcPct val="100000"/>
              </a:lnSpc>
              <a:spcBef>
                <a:spcPct val="0"/>
              </a:spcBef>
              <a:spcAft>
                <a:spcPct val="0"/>
              </a:spcAft>
              <a:buFontTx/>
              <a:buNone/>
            </a:pPr>
            <a:r>
              <a:rPr lang="en-US" altLang="en-US" sz="800">
                <a:solidFill>
                  <a:srgbClr val="26354A"/>
                </a:solidFill>
              </a:rPr>
              <a:t>Oxford University Press</a:t>
            </a:r>
          </a:p>
        </p:txBody>
      </p:sp>
      <p:sp>
        <p:nvSpPr>
          <p:cNvPr id="16388" name="Slide Number Placeholder 5">
            <a:extLst>
              <a:ext uri="{FF2B5EF4-FFF2-40B4-BE49-F238E27FC236}">
                <a16:creationId xmlns:a16="http://schemas.microsoft.com/office/drawing/2014/main" id="{421D3FEB-99F4-4DBA-9EFA-1F71AD1EF50A}"/>
              </a:ext>
            </a:extLst>
          </p:cNvPr>
          <p:cNvSpPr>
            <a:spLocks noGrp="1" noChangeArrowheads="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Helvetica"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Helvetica"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Helvetica"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Helvetica"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Helvetica" panose="020B0604020202020204" pitchFamily="34" charset="0"/>
              </a:defRPr>
            </a:lvl9pPr>
          </a:lstStyle>
          <a:p>
            <a:pPr>
              <a:lnSpc>
                <a:spcPct val="100000"/>
              </a:lnSpc>
              <a:spcBef>
                <a:spcPct val="0"/>
              </a:spcBef>
              <a:buFontTx/>
              <a:buNone/>
            </a:pPr>
            <a:r>
              <a:rPr lang="en-US" altLang="en-US" sz="800" dirty="0">
                <a:solidFill>
                  <a:srgbClr val="26354A"/>
                </a:solidFill>
              </a:rPr>
              <a:t>©2022  |  </a:t>
            </a:r>
            <a:fld id="{0A08F4B7-3360-48A3-8E5F-9981501C1B14}" type="slidenum">
              <a:rPr lang="en-US" altLang="en-US" sz="800">
                <a:solidFill>
                  <a:srgbClr val="26354A"/>
                </a:solidFill>
              </a:rPr>
              <a:pPr>
                <a:lnSpc>
                  <a:spcPct val="100000"/>
                </a:lnSpc>
                <a:spcBef>
                  <a:spcPct val="0"/>
                </a:spcBef>
                <a:buFontTx/>
                <a:buNone/>
              </a:pPr>
              <a:t>9</a:t>
            </a:fld>
            <a:endParaRPr lang="en-US" altLang="en-US" sz="800" dirty="0">
              <a:solidFill>
                <a:srgbClr val="26354A"/>
              </a:solidFill>
            </a:endParaRPr>
          </a:p>
        </p:txBody>
      </p:sp>
      <p:grpSp>
        <p:nvGrpSpPr>
          <p:cNvPr id="16389" name="Group 5">
            <a:extLst>
              <a:ext uri="{FF2B5EF4-FFF2-40B4-BE49-F238E27FC236}">
                <a16:creationId xmlns:a16="http://schemas.microsoft.com/office/drawing/2014/main" id="{383284D9-8C6F-4819-B5B1-896958621753}"/>
              </a:ext>
            </a:extLst>
          </p:cNvPr>
          <p:cNvGrpSpPr>
            <a:grpSpLocks/>
          </p:cNvGrpSpPr>
          <p:nvPr/>
        </p:nvGrpSpPr>
        <p:grpSpPr bwMode="auto">
          <a:xfrm>
            <a:off x="7777163" y="352425"/>
            <a:ext cx="3436937" cy="688975"/>
            <a:chOff x="7777163" y="352435"/>
            <a:chExt cx="3437338" cy="688965"/>
          </a:xfrm>
        </p:grpSpPr>
        <p:grpSp>
          <p:nvGrpSpPr>
            <p:cNvPr id="16390" name="Group 6">
              <a:extLst>
                <a:ext uri="{FF2B5EF4-FFF2-40B4-BE49-F238E27FC236}">
                  <a16:creationId xmlns:a16="http://schemas.microsoft.com/office/drawing/2014/main" id="{82782345-F8F4-4FC6-B9DD-5BF8266F6796}"/>
                </a:ext>
              </a:extLst>
            </p:cNvPr>
            <p:cNvGrpSpPr>
              <a:grpSpLocks/>
            </p:cNvGrpSpPr>
            <p:nvPr/>
          </p:nvGrpSpPr>
          <p:grpSpPr bwMode="auto">
            <a:xfrm>
              <a:off x="8668899" y="352435"/>
              <a:ext cx="762128" cy="688965"/>
              <a:chOff x="8668899" y="352435"/>
              <a:chExt cx="762128" cy="688965"/>
            </a:xfrm>
          </p:grpSpPr>
          <p:sp>
            <p:nvSpPr>
              <p:cNvPr id="17" name="Rounded Rectangle 16">
                <a:extLst>
                  <a:ext uri="{FF2B5EF4-FFF2-40B4-BE49-F238E27FC236}">
                    <a16:creationId xmlns:a16="http://schemas.microsoft.com/office/drawing/2014/main" id="{F0AEB6E4-1DD9-47A9-B96C-6A33A78CFBB5}"/>
                  </a:ext>
                </a:extLst>
              </p:cNvPr>
              <p:cNvSpPr/>
              <p:nvPr/>
            </p:nvSpPr>
            <p:spPr>
              <a:xfrm>
                <a:off x="866944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401" name="Picture 17">
                <a:extLst>
                  <a:ext uri="{FF2B5EF4-FFF2-40B4-BE49-F238E27FC236}">
                    <a16:creationId xmlns:a16="http://schemas.microsoft.com/office/drawing/2014/main" id="{0DCB4A7E-7F5B-4FB9-A390-03AAE722C4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2155"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1" name="Group 7">
              <a:extLst>
                <a:ext uri="{FF2B5EF4-FFF2-40B4-BE49-F238E27FC236}">
                  <a16:creationId xmlns:a16="http://schemas.microsoft.com/office/drawing/2014/main" id="{A2A8FE90-7E9D-4F85-BDF1-6CF092865148}"/>
                </a:ext>
              </a:extLst>
            </p:cNvPr>
            <p:cNvGrpSpPr>
              <a:grpSpLocks/>
            </p:cNvGrpSpPr>
            <p:nvPr/>
          </p:nvGrpSpPr>
          <p:grpSpPr bwMode="auto">
            <a:xfrm>
              <a:off x="9560636" y="352435"/>
              <a:ext cx="762128" cy="688965"/>
              <a:chOff x="9560636" y="352435"/>
              <a:chExt cx="762128" cy="688965"/>
            </a:xfrm>
          </p:grpSpPr>
          <p:sp>
            <p:nvSpPr>
              <p:cNvPr id="15" name="Rounded Rectangle 14">
                <a:extLst>
                  <a:ext uri="{FF2B5EF4-FFF2-40B4-BE49-F238E27FC236}">
                    <a16:creationId xmlns:a16="http://schemas.microsoft.com/office/drawing/2014/main" id="{7853838D-C746-4CCC-9865-5F470A10BAC8}"/>
                  </a:ext>
                </a:extLst>
              </p:cNvPr>
              <p:cNvSpPr/>
              <p:nvPr/>
            </p:nvSpPr>
            <p:spPr>
              <a:xfrm>
                <a:off x="956013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9" name="Picture 15">
                <a:extLst>
                  <a:ext uri="{FF2B5EF4-FFF2-40B4-BE49-F238E27FC236}">
                    <a16:creationId xmlns:a16="http://schemas.microsoft.com/office/drawing/2014/main" id="{9E908EA3-CC6A-4A74-9317-B1CBEF037D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3892"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2" name="Group 8">
              <a:extLst>
                <a:ext uri="{FF2B5EF4-FFF2-40B4-BE49-F238E27FC236}">
                  <a16:creationId xmlns:a16="http://schemas.microsoft.com/office/drawing/2014/main" id="{BC5BA2B0-16EF-4E5D-99B2-1737475AF4EC}"/>
                </a:ext>
              </a:extLst>
            </p:cNvPr>
            <p:cNvGrpSpPr>
              <a:grpSpLocks/>
            </p:cNvGrpSpPr>
            <p:nvPr/>
          </p:nvGrpSpPr>
          <p:grpSpPr bwMode="auto">
            <a:xfrm>
              <a:off x="7777163" y="352435"/>
              <a:ext cx="762128" cy="688965"/>
              <a:chOff x="7777163" y="352435"/>
              <a:chExt cx="762128" cy="688965"/>
            </a:xfrm>
          </p:grpSpPr>
          <p:sp>
            <p:nvSpPr>
              <p:cNvPr id="13" name="Rounded Rectangle 12">
                <a:extLst>
                  <a:ext uri="{FF2B5EF4-FFF2-40B4-BE49-F238E27FC236}">
                    <a16:creationId xmlns:a16="http://schemas.microsoft.com/office/drawing/2014/main" id="{3C942103-B80F-4C30-9546-650ED31CE4DB}"/>
                  </a:ext>
                </a:extLst>
              </p:cNvPr>
              <p:cNvSpPr/>
              <p:nvPr/>
            </p:nvSpPr>
            <p:spPr>
              <a:xfrm>
                <a:off x="7777163"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7" name="Picture 13">
                <a:extLst>
                  <a:ext uri="{FF2B5EF4-FFF2-40B4-BE49-F238E27FC236}">
                    <a16:creationId xmlns:a16="http://schemas.microsoft.com/office/drawing/2014/main" id="{7C2EB765-F52D-4513-9618-5A4982489C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041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393" name="Group 9">
              <a:extLst>
                <a:ext uri="{FF2B5EF4-FFF2-40B4-BE49-F238E27FC236}">
                  <a16:creationId xmlns:a16="http://schemas.microsoft.com/office/drawing/2014/main" id="{65AC82D2-64F1-45A8-8710-3B61145BEE1B}"/>
                </a:ext>
              </a:extLst>
            </p:cNvPr>
            <p:cNvGrpSpPr>
              <a:grpSpLocks/>
            </p:cNvGrpSpPr>
            <p:nvPr/>
          </p:nvGrpSpPr>
          <p:grpSpPr bwMode="auto">
            <a:xfrm>
              <a:off x="10452373" y="352435"/>
              <a:ext cx="762128" cy="688965"/>
              <a:chOff x="10452373" y="352435"/>
              <a:chExt cx="762128" cy="688965"/>
            </a:xfrm>
          </p:grpSpPr>
          <p:sp>
            <p:nvSpPr>
              <p:cNvPr id="11" name="Rounded Rectangle 10">
                <a:extLst>
                  <a:ext uri="{FF2B5EF4-FFF2-40B4-BE49-F238E27FC236}">
                    <a16:creationId xmlns:a16="http://schemas.microsoft.com/office/drawing/2014/main" id="{27DDB97F-E054-4E64-836D-382236D0B43B}"/>
                  </a:ext>
                </a:extLst>
              </p:cNvPr>
              <p:cNvSpPr/>
              <p:nvPr/>
            </p:nvSpPr>
            <p:spPr>
              <a:xfrm>
                <a:off x="10452412" y="352435"/>
                <a:ext cx="762089" cy="688965"/>
              </a:xfrm>
              <a:prstGeom prst="roundRect">
                <a:avLst>
                  <a:gd name="adj" fmla="val 17604"/>
                </a:avLst>
              </a:prstGeom>
              <a:solidFill>
                <a:srgbClr val="2634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16395" name="Picture 11">
                <a:extLst>
                  <a:ext uri="{FF2B5EF4-FFF2-40B4-BE49-F238E27FC236}">
                    <a16:creationId xmlns:a16="http://schemas.microsoft.com/office/drawing/2014/main" id="{8192BB68-6AEA-4033-A128-FAF54DE14B8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55629" y="419109"/>
                <a:ext cx="555616" cy="555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383</TotalTime>
  <Words>352</Words>
  <Application>Microsoft Office PowerPoint</Application>
  <PresentationFormat>Widescreen</PresentationFormat>
  <Paragraphs>83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Arial</vt:lpstr>
      <vt:lpstr>Helvetica</vt:lpstr>
      <vt:lpstr>Office Theme</vt:lpstr>
      <vt:lpstr>PowerPoint Presentation</vt:lpstr>
      <vt:lpstr>PowerPoint Presentation</vt:lpstr>
      <vt:lpstr>Journal</vt:lpstr>
      <vt:lpstr>PowerPoint Presentation</vt:lpstr>
      <vt:lpstr>Journal</vt:lpstr>
      <vt:lpstr>PowerPoint Presentation</vt:lpstr>
      <vt:lpstr>Journal</vt:lpstr>
      <vt:lpstr>PowerPoint Presentation</vt:lpstr>
      <vt:lpstr>Journal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Bryan</dc:creator>
  <cp:lastModifiedBy>Lacey, Peter</cp:lastModifiedBy>
  <cp:revision>61</cp:revision>
  <dcterms:created xsi:type="dcterms:W3CDTF">2021-04-06T22:35:44Z</dcterms:created>
  <dcterms:modified xsi:type="dcterms:W3CDTF">2021-07-29T18:56:29Z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5cb09a-2992-49d6-8ac9-5f63e7b1ad2f_Enabled">
    <vt:lpwstr>true</vt:lpwstr>
  </property>
  <property fmtid="{D5CDD505-2E9C-101B-9397-08002B2CF9AE}" pid="3" name="MSIP_Label_be5cb09a-2992-49d6-8ac9-5f63e7b1ad2f_SetDate">
    <vt:lpwstr>2021-04-22T14:32:57Z</vt:lpwstr>
  </property>
  <property fmtid="{D5CDD505-2E9C-101B-9397-08002B2CF9AE}" pid="4" name="MSIP_Label_be5cb09a-2992-49d6-8ac9-5f63e7b1ad2f_Method">
    <vt:lpwstr>Standard</vt:lpwstr>
  </property>
  <property fmtid="{D5CDD505-2E9C-101B-9397-08002B2CF9AE}" pid="5" name="MSIP_Label_be5cb09a-2992-49d6-8ac9-5f63e7b1ad2f_Name">
    <vt:lpwstr>Controlled</vt:lpwstr>
  </property>
  <property fmtid="{D5CDD505-2E9C-101B-9397-08002B2CF9AE}" pid="6" name="MSIP_Label_be5cb09a-2992-49d6-8ac9-5f63e7b1ad2f_SiteId">
    <vt:lpwstr>91761b62-4c45-43f5-9f0e-be8ad9b551ff</vt:lpwstr>
  </property>
  <property fmtid="{D5CDD505-2E9C-101B-9397-08002B2CF9AE}" pid="7" name="MSIP_Label_be5cb09a-2992-49d6-8ac9-5f63e7b1ad2f_ActionId">
    <vt:lpwstr>b26f00d7-66f0-48e3-8ca3-06a3dcfc01ec</vt:lpwstr>
  </property>
  <property fmtid="{D5CDD505-2E9C-101B-9397-08002B2CF9AE}" pid="8" name="MSIP_Label_be5cb09a-2992-49d6-8ac9-5f63e7b1ad2f_ContentBits">
    <vt:lpwstr>0</vt:lpwstr>
  </property>
</Properties>
</file>