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72" r:id="rId4"/>
    <p:sldId id="262" r:id="rId5"/>
    <p:sldId id="266" r:id="rId6"/>
    <p:sldId id="260" r:id="rId7"/>
    <p:sldId id="276" r:id="rId8"/>
    <p:sldId id="274" r:id="rId9"/>
    <p:sldId id="275" r:id="rId10"/>
    <p:sldId id="277" r:id="rId11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03"/>
    <p:restoredTop sz="96990"/>
  </p:normalViewPr>
  <p:slideViewPr>
    <p:cSldViewPr snapToGrid="0" snapToObjects="1" showGuides="1">
      <p:cViewPr varScale="1">
        <p:scale>
          <a:sx n="111" d="100"/>
          <a:sy n="111" d="100"/>
        </p:scale>
        <p:origin x="210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rom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6B1CC9F-18BA-41E1-8C7B-1B379E92BD5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rgbClr val="2CB097">
                  <a:lumMod val="100000"/>
                </a:srgbClr>
              </a:gs>
              <a:gs pos="76000">
                <a:srgbClr val="26354A"/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Helvetica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Helvetica" pitchFamily="2" charset="0"/>
              </a:defRPr>
            </a:lvl1pPr>
            <a:lvl2pPr>
              <a:defRPr>
                <a:solidFill>
                  <a:schemeClr val="bg1"/>
                </a:solidFill>
                <a:latin typeface="Helvetica" pitchFamily="2" charset="0"/>
              </a:defRPr>
            </a:lvl2pPr>
            <a:lvl3pPr>
              <a:defRPr>
                <a:solidFill>
                  <a:schemeClr val="bg1"/>
                </a:solidFill>
                <a:latin typeface="Helvetica" pitchFamily="2" charset="0"/>
              </a:defRPr>
            </a:lvl3pPr>
            <a:lvl4pPr>
              <a:defRPr>
                <a:solidFill>
                  <a:schemeClr val="bg1"/>
                </a:solidFill>
                <a:latin typeface="Helvetica" pitchFamily="2" charset="0"/>
              </a:defRPr>
            </a:lvl4pPr>
            <a:lvl5pPr>
              <a:defRPr>
                <a:solidFill>
                  <a:schemeClr val="bg1"/>
                </a:solidFill>
                <a:latin typeface="Helvetica" pitchFamily="2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A8E580-633E-4A08-9608-10DCD35B345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41313" y="6200775"/>
            <a:ext cx="1497012" cy="365125"/>
          </a:xfrm>
        </p:spPr>
        <p:txBody>
          <a:bodyPr/>
          <a:lstStyle>
            <a:lvl1pPr algn="l">
              <a:defRPr sz="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Oxford University Press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9877CF-28DD-44DD-8865-1F52E9C618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0809288" y="6210300"/>
            <a:ext cx="1041400" cy="365125"/>
          </a:xfrm>
        </p:spPr>
        <p:txBody>
          <a:bodyPr/>
          <a:lstStyle>
            <a:lvl1pPr>
              <a:defRPr sz="800" b="1">
                <a:solidFill>
                  <a:schemeClr val="bg1"/>
                </a:solidFill>
              </a:defRPr>
            </a:lvl1pPr>
          </a:lstStyle>
          <a:p>
            <a:r>
              <a:rPr lang="en-US" altLang="en-US"/>
              <a:t>©2021  |  </a:t>
            </a:r>
            <a:fld id="{F497D3A7-C0D3-4C8D-B7A9-4E4DF2B9D9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6307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sport stam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84C2A1C-BA22-491E-B90C-08AE7DE733C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rgbClr val="2CB097">
                  <a:lumMod val="100000"/>
                </a:srgbClr>
              </a:gs>
              <a:gs pos="76000">
                <a:srgbClr val="26354A"/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3" name="Group 7">
            <a:extLst>
              <a:ext uri="{FF2B5EF4-FFF2-40B4-BE49-F238E27FC236}">
                <a16:creationId xmlns:a16="http://schemas.microsoft.com/office/drawing/2014/main" id="{39F3987D-2F6B-4296-B086-969EAB855E0F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63500" y="774700"/>
            <a:ext cx="12128500" cy="615950"/>
            <a:chOff x="63744" y="747483"/>
            <a:chExt cx="12128256" cy="615553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F5110221-464C-47D7-AF46-D9F3C27AB203}"/>
                </a:ext>
              </a:extLst>
            </p:cNvPr>
            <p:cNvCxnSpPr>
              <a:cxnSpLocks/>
            </p:cNvCxnSpPr>
            <p:nvPr/>
          </p:nvCxnSpPr>
          <p:spPr>
            <a:xfrm>
              <a:off x="63744" y="1042568"/>
              <a:ext cx="1255688" cy="0"/>
            </a:xfrm>
            <a:prstGeom prst="line">
              <a:avLst/>
            </a:prstGeom>
            <a:ln w="38100" cap="rnd">
              <a:solidFill>
                <a:srgbClr val="31ADE7"/>
              </a:solidFill>
              <a:prstDash val="sysDot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D58C096F-14A2-485E-A68E-EEE8A09C84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3416" y="747483"/>
              <a:ext cx="3924221" cy="615553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defRPr/>
              </a:pPr>
              <a:r>
                <a:rPr lang="en-US" altLang="en-US" sz="3400" b="1">
                  <a:solidFill>
                    <a:schemeClr val="bg1"/>
                  </a:solidFill>
                  <a:latin typeface="Helvetica" pitchFamily="2" charset="0"/>
                </a:rPr>
                <a:t>Passport Stamps</a:t>
              </a:r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451F5668-5BF7-464A-8C01-FB77243AA0D4}"/>
                </a:ext>
              </a:extLst>
            </p:cNvPr>
            <p:cNvCxnSpPr>
              <a:cxnSpLocks/>
            </p:cNvCxnSpPr>
            <p:nvPr/>
          </p:nvCxnSpPr>
          <p:spPr>
            <a:xfrm>
              <a:off x="5592896" y="1042568"/>
              <a:ext cx="6599104" cy="0"/>
            </a:xfrm>
            <a:prstGeom prst="line">
              <a:avLst/>
            </a:prstGeom>
            <a:ln w="38100" cap="rnd">
              <a:solidFill>
                <a:srgbClr val="31ADE7"/>
              </a:solidFill>
              <a:prstDash val="sysDot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11">
            <a:extLst>
              <a:ext uri="{FF2B5EF4-FFF2-40B4-BE49-F238E27FC236}">
                <a16:creationId xmlns:a16="http://schemas.microsoft.com/office/drawing/2014/main" id="{80D87CF5-3472-47DC-A006-432028F7CF4D}"/>
              </a:ext>
            </a:extLst>
          </p:cNvPr>
          <p:cNvGrpSpPr>
            <a:grpSpLocks/>
          </p:cNvGrpSpPr>
          <p:nvPr/>
        </p:nvGrpSpPr>
        <p:grpSpPr bwMode="auto">
          <a:xfrm>
            <a:off x="1439863" y="5264150"/>
            <a:ext cx="741362" cy="461963"/>
            <a:chOff x="4061861" y="1214441"/>
            <a:chExt cx="740429" cy="462013"/>
          </a:xfrm>
        </p:grpSpPr>
        <p:grpSp>
          <p:nvGrpSpPr>
            <p:cNvPr id="8" name="Group 12">
              <a:extLst>
                <a:ext uri="{FF2B5EF4-FFF2-40B4-BE49-F238E27FC236}">
                  <a16:creationId xmlns:a16="http://schemas.microsoft.com/office/drawing/2014/main" id="{87218B41-937B-437B-87DF-47274B51778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61861" y="1214441"/>
              <a:ext cx="480795" cy="462013"/>
              <a:chOff x="5534526" y="1842286"/>
              <a:chExt cx="480795" cy="462013"/>
            </a:xfrm>
          </p:grpSpPr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7F1F9282-9815-43E0-A7E1-89CDB76881BB}"/>
                  </a:ext>
                </a:extLst>
              </p:cNvPr>
              <p:cNvSpPr/>
              <p:nvPr/>
            </p:nvSpPr>
            <p:spPr>
              <a:xfrm>
                <a:off x="5544039" y="1842286"/>
                <a:ext cx="461380" cy="462013"/>
              </a:xfrm>
              <a:prstGeom prst="ellipse">
                <a:avLst/>
              </a:prstGeom>
              <a:solidFill>
                <a:srgbClr val="31ADE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F1EFDF1B-26FF-470A-B341-E48E6B5BA2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34526" y="1904206"/>
                <a:ext cx="480406" cy="33817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US" altLang="en-US" sz="1600" b="1">
                    <a:solidFill>
                      <a:schemeClr val="bg1"/>
                    </a:solidFill>
                    <a:latin typeface="Helvetica" pitchFamily="2" charset="0"/>
                  </a:rPr>
                  <a:t>4</a:t>
                </a:r>
              </a:p>
            </p:txBody>
          </p:sp>
        </p:grp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36C24FA4-797F-4407-940A-66169E78B505}"/>
                </a:ext>
              </a:extLst>
            </p:cNvPr>
            <p:cNvCxnSpPr>
              <a:cxnSpLocks/>
            </p:cNvCxnSpPr>
            <p:nvPr/>
          </p:nvCxnSpPr>
          <p:spPr>
            <a:xfrm>
              <a:off x="4410671" y="1444654"/>
              <a:ext cx="391619" cy="0"/>
            </a:xfrm>
            <a:prstGeom prst="line">
              <a:avLst/>
            </a:prstGeom>
            <a:ln w="19050" cap="rnd">
              <a:solidFill>
                <a:srgbClr val="31ADE7"/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6">
            <a:extLst>
              <a:ext uri="{FF2B5EF4-FFF2-40B4-BE49-F238E27FC236}">
                <a16:creationId xmlns:a16="http://schemas.microsoft.com/office/drawing/2014/main" id="{374A7378-6063-4820-A3BF-A8B320191CC0}"/>
              </a:ext>
            </a:extLst>
          </p:cNvPr>
          <p:cNvGrpSpPr>
            <a:grpSpLocks/>
          </p:cNvGrpSpPr>
          <p:nvPr/>
        </p:nvGrpSpPr>
        <p:grpSpPr bwMode="auto">
          <a:xfrm>
            <a:off x="1439863" y="4059238"/>
            <a:ext cx="741362" cy="461962"/>
            <a:chOff x="4061861" y="1214441"/>
            <a:chExt cx="740429" cy="462013"/>
          </a:xfrm>
        </p:grpSpPr>
        <p:grpSp>
          <p:nvGrpSpPr>
            <p:cNvPr id="13" name="Group 17">
              <a:extLst>
                <a:ext uri="{FF2B5EF4-FFF2-40B4-BE49-F238E27FC236}">
                  <a16:creationId xmlns:a16="http://schemas.microsoft.com/office/drawing/2014/main" id="{1C050076-9D0D-46D5-8D62-B7B12522A8C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61861" y="1214441"/>
              <a:ext cx="480795" cy="462013"/>
              <a:chOff x="5534526" y="1842286"/>
              <a:chExt cx="480795" cy="462013"/>
            </a:xfrm>
          </p:grpSpPr>
          <p:sp>
            <p:nvSpPr>
              <p:cNvPr id="15" name="Oval 14">
                <a:extLst>
                  <a:ext uri="{FF2B5EF4-FFF2-40B4-BE49-F238E27FC236}">
                    <a16:creationId xmlns:a16="http://schemas.microsoft.com/office/drawing/2014/main" id="{C88092E1-2073-4FCC-A9DF-B6212082E568}"/>
                  </a:ext>
                </a:extLst>
              </p:cNvPr>
              <p:cNvSpPr/>
              <p:nvPr/>
            </p:nvSpPr>
            <p:spPr>
              <a:xfrm>
                <a:off x="5544039" y="1842286"/>
                <a:ext cx="461380" cy="462013"/>
              </a:xfrm>
              <a:prstGeom prst="ellipse">
                <a:avLst/>
              </a:prstGeom>
              <a:solidFill>
                <a:srgbClr val="31ADE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FBA86515-8CE2-408E-8B24-DC2697C9FA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34526" y="1904205"/>
                <a:ext cx="480406" cy="3381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US" altLang="en-US" sz="1600" b="1">
                    <a:solidFill>
                      <a:schemeClr val="bg1"/>
                    </a:solidFill>
                    <a:latin typeface="Helvetica" pitchFamily="2" charset="0"/>
                  </a:rPr>
                  <a:t>3</a:t>
                </a:r>
              </a:p>
            </p:txBody>
          </p:sp>
        </p:grp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6C03644-D701-4794-B7C2-8FDA937D9227}"/>
                </a:ext>
              </a:extLst>
            </p:cNvPr>
            <p:cNvCxnSpPr>
              <a:cxnSpLocks/>
            </p:cNvCxnSpPr>
            <p:nvPr/>
          </p:nvCxnSpPr>
          <p:spPr>
            <a:xfrm>
              <a:off x="4410671" y="1444653"/>
              <a:ext cx="391619" cy="0"/>
            </a:xfrm>
            <a:prstGeom prst="line">
              <a:avLst/>
            </a:prstGeom>
            <a:ln w="19050" cap="rnd">
              <a:solidFill>
                <a:srgbClr val="31ADE7"/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21">
            <a:extLst>
              <a:ext uri="{FF2B5EF4-FFF2-40B4-BE49-F238E27FC236}">
                <a16:creationId xmlns:a16="http://schemas.microsoft.com/office/drawing/2014/main" id="{A7BDB1B9-A2E1-4FBD-96D5-EC340848A42D}"/>
              </a:ext>
            </a:extLst>
          </p:cNvPr>
          <p:cNvGrpSpPr>
            <a:grpSpLocks/>
          </p:cNvGrpSpPr>
          <p:nvPr/>
        </p:nvGrpSpPr>
        <p:grpSpPr bwMode="auto">
          <a:xfrm>
            <a:off x="1439863" y="2854325"/>
            <a:ext cx="741362" cy="461963"/>
            <a:chOff x="4061861" y="1214441"/>
            <a:chExt cx="740429" cy="462013"/>
          </a:xfrm>
        </p:grpSpPr>
        <p:grpSp>
          <p:nvGrpSpPr>
            <p:cNvPr id="18" name="Group 22">
              <a:extLst>
                <a:ext uri="{FF2B5EF4-FFF2-40B4-BE49-F238E27FC236}">
                  <a16:creationId xmlns:a16="http://schemas.microsoft.com/office/drawing/2014/main" id="{93029336-6FEB-4858-A409-B7025B20F35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61861" y="1214441"/>
              <a:ext cx="480795" cy="462013"/>
              <a:chOff x="5534526" y="1842286"/>
              <a:chExt cx="480795" cy="462013"/>
            </a:xfrm>
          </p:grpSpPr>
          <p:sp>
            <p:nvSpPr>
              <p:cNvPr id="20" name="Oval 19">
                <a:extLst>
                  <a:ext uri="{FF2B5EF4-FFF2-40B4-BE49-F238E27FC236}">
                    <a16:creationId xmlns:a16="http://schemas.microsoft.com/office/drawing/2014/main" id="{1A9B44E8-723D-41C4-96BC-412BAB71C7D6}"/>
                  </a:ext>
                </a:extLst>
              </p:cNvPr>
              <p:cNvSpPr/>
              <p:nvPr/>
            </p:nvSpPr>
            <p:spPr>
              <a:xfrm>
                <a:off x="5544039" y="1842286"/>
                <a:ext cx="461380" cy="462013"/>
              </a:xfrm>
              <a:prstGeom prst="ellipse">
                <a:avLst/>
              </a:prstGeom>
              <a:solidFill>
                <a:srgbClr val="31ADE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B7E37F6A-3D33-47AE-A88F-99D5E83BAD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34526" y="1904206"/>
                <a:ext cx="480406" cy="33817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US" altLang="en-US" sz="1600" b="1">
                    <a:solidFill>
                      <a:schemeClr val="bg1"/>
                    </a:solidFill>
                    <a:latin typeface="Helvetica" pitchFamily="2" charset="0"/>
                  </a:rPr>
                  <a:t>2</a:t>
                </a:r>
              </a:p>
            </p:txBody>
          </p:sp>
        </p:grp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57489661-E5EE-4258-90D3-B61D40D6DBFB}"/>
                </a:ext>
              </a:extLst>
            </p:cNvPr>
            <p:cNvCxnSpPr>
              <a:cxnSpLocks/>
            </p:cNvCxnSpPr>
            <p:nvPr/>
          </p:nvCxnSpPr>
          <p:spPr>
            <a:xfrm>
              <a:off x="4410671" y="1444654"/>
              <a:ext cx="391619" cy="0"/>
            </a:xfrm>
            <a:prstGeom prst="line">
              <a:avLst/>
            </a:prstGeom>
            <a:ln w="19050" cap="rnd">
              <a:solidFill>
                <a:srgbClr val="31ADE7"/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6">
            <a:extLst>
              <a:ext uri="{FF2B5EF4-FFF2-40B4-BE49-F238E27FC236}">
                <a16:creationId xmlns:a16="http://schemas.microsoft.com/office/drawing/2014/main" id="{DF5B9FEC-3853-4275-95B6-6BF462A980E8}"/>
              </a:ext>
            </a:extLst>
          </p:cNvPr>
          <p:cNvGrpSpPr>
            <a:grpSpLocks/>
          </p:cNvGrpSpPr>
          <p:nvPr/>
        </p:nvGrpSpPr>
        <p:grpSpPr bwMode="auto">
          <a:xfrm>
            <a:off x="1439863" y="1649413"/>
            <a:ext cx="741362" cy="461962"/>
            <a:chOff x="4061861" y="1214441"/>
            <a:chExt cx="740429" cy="462013"/>
          </a:xfrm>
        </p:grpSpPr>
        <p:grpSp>
          <p:nvGrpSpPr>
            <p:cNvPr id="23" name="Group 27">
              <a:extLst>
                <a:ext uri="{FF2B5EF4-FFF2-40B4-BE49-F238E27FC236}">
                  <a16:creationId xmlns:a16="http://schemas.microsoft.com/office/drawing/2014/main" id="{A29D4129-0582-49AC-AE0B-53FE8EE1BB9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61861" y="1214441"/>
              <a:ext cx="480795" cy="462013"/>
              <a:chOff x="5534526" y="1842286"/>
              <a:chExt cx="480795" cy="462013"/>
            </a:xfrm>
          </p:grpSpPr>
          <p:sp>
            <p:nvSpPr>
              <p:cNvPr id="25" name="Oval 24">
                <a:extLst>
                  <a:ext uri="{FF2B5EF4-FFF2-40B4-BE49-F238E27FC236}">
                    <a16:creationId xmlns:a16="http://schemas.microsoft.com/office/drawing/2014/main" id="{21F6176D-FA27-491C-ABA1-6D423086D385}"/>
                  </a:ext>
                </a:extLst>
              </p:cNvPr>
              <p:cNvSpPr/>
              <p:nvPr/>
            </p:nvSpPr>
            <p:spPr>
              <a:xfrm>
                <a:off x="5544039" y="1842286"/>
                <a:ext cx="461380" cy="462013"/>
              </a:xfrm>
              <a:prstGeom prst="ellipse">
                <a:avLst/>
              </a:prstGeom>
              <a:solidFill>
                <a:srgbClr val="31ADE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8F144905-1EEB-4B94-A668-0B33FFC2A3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34526" y="1904205"/>
                <a:ext cx="480406" cy="3381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US" altLang="en-US" sz="1600" b="1">
                    <a:solidFill>
                      <a:schemeClr val="bg1"/>
                    </a:solidFill>
                    <a:latin typeface="Helvetica" pitchFamily="2" charset="0"/>
                  </a:rPr>
                  <a:t>1</a:t>
                </a:r>
              </a:p>
            </p:txBody>
          </p:sp>
        </p:grp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3C132873-F3D8-4BAF-8038-A2310D792178}"/>
                </a:ext>
              </a:extLst>
            </p:cNvPr>
            <p:cNvCxnSpPr>
              <a:cxnSpLocks/>
            </p:cNvCxnSpPr>
            <p:nvPr/>
          </p:nvCxnSpPr>
          <p:spPr>
            <a:xfrm>
              <a:off x="4410671" y="1444653"/>
              <a:ext cx="391619" cy="0"/>
            </a:xfrm>
            <a:prstGeom prst="line">
              <a:avLst/>
            </a:prstGeom>
            <a:ln w="19050" cap="rnd">
              <a:solidFill>
                <a:srgbClr val="31ADE7"/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31">
            <a:extLst>
              <a:ext uri="{FF2B5EF4-FFF2-40B4-BE49-F238E27FC236}">
                <a16:creationId xmlns:a16="http://schemas.microsoft.com/office/drawing/2014/main" id="{06C12FDF-8A79-455E-9A5E-950B0EEAF55B}"/>
              </a:ext>
            </a:extLst>
          </p:cNvPr>
          <p:cNvGrpSpPr>
            <a:grpSpLocks/>
          </p:cNvGrpSpPr>
          <p:nvPr/>
        </p:nvGrpSpPr>
        <p:grpSpPr bwMode="auto">
          <a:xfrm>
            <a:off x="5019675" y="5264150"/>
            <a:ext cx="739775" cy="461963"/>
            <a:chOff x="4061861" y="1214441"/>
            <a:chExt cx="740429" cy="462013"/>
          </a:xfrm>
        </p:grpSpPr>
        <p:grpSp>
          <p:nvGrpSpPr>
            <p:cNvPr id="28" name="Group 32">
              <a:extLst>
                <a:ext uri="{FF2B5EF4-FFF2-40B4-BE49-F238E27FC236}">
                  <a16:creationId xmlns:a16="http://schemas.microsoft.com/office/drawing/2014/main" id="{95AD28A9-8F23-4509-9868-0C44F0216D9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61861" y="1214441"/>
              <a:ext cx="480795" cy="462013"/>
              <a:chOff x="5534526" y="1842286"/>
              <a:chExt cx="480795" cy="462013"/>
            </a:xfrm>
          </p:grpSpPr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id="{05F1E71E-5AFA-400F-B7B6-B5DEEF8BC399}"/>
                  </a:ext>
                </a:extLst>
              </p:cNvPr>
              <p:cNvSpPr/>
              <p:nvPr/>
            </p:nvSpPr>
            <p:spPr>
              <a:xfrm>
                <a:off x="5544059" y="1842286"/>
                <a:ext cx="462372" cy="462013"/>
              </a:xfrm>
              <a:prstGeom prst="ellipse">
                <a:avLst/>
              </a:prstGeom>
              <a:solidFill>
                <a:srgbClr val="31ADE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72F9137C-9127-4F64-9665-638CA6D9E8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34526" y="1904206"/>
                <a:ext cx="481439" cy="33817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US" altLang="en-US" sz="1600" b="1">
                    <a:solidFill>
                      <a:schemeClr val="bg1"/>
                    </a:solidFill>
                    <a:latin typeface="Helvetica" pitchFamily="2" charset="0"/>
                  </a:rPr>
                  <a:t>8</a:t>
                </a:r>
              </a:p>
            </p:txBody>
          </p:sp>
        </p:grp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10F449C-63CD-4711-A4E8-7EF6F8FEE0F7}"/>
                </a:ext>
              </a:extLst>
            </p:cNvPr>
            <p:cNvCxnSpPr>
              <a:cxnSpLocks/>
            </p:cNvCxnSpPr>
            <p:nvPr/>
          </p:nvCxnSpPr>
          <p:spPr>
            <a:xfrm>
              <a:off x="4409831" y="1444654"/>
              <a:ext cx="392459" cy="0"/>
            </a:xfrm>
            <a:prstGeom prst="line">
              <a:avLst/>
            </a:prstGeom>
            <a:ln w="19050" cap="rnd">
              <a:solidFill>
                <a:srgbClr val="31ADE7"/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6">
            <a:extLst>
              <a:ext uri="{FF2B5EF4-FFF2-40B4-BE49-F238E27FC236}">
                <a16:creationId xmlns:a16="http://schemas.microsoft.com/office/drawing/2014/main" id="{CF314EB9-811B-49D0-B433-05014FE1F1C4}"/>
              </a:ext>
            </a:extLst>
          </p:cNvPr>
          <p:cNvGrpSpPr>
            <a:grpSpLocks/>
          </p:cNvGrpSpPr>
          <p:nvPr/>
        </p:nvGrpSpPr>
        <p:grpSpPr bwMode="auto">
          <a:xfrm>
            <a:off x="5019675" y="4059238"/>
            <a:ext cx="739775" cy="461962"/>
            <a:chOff x="4061861" y="1214441"/>
            <a:chExt cx="740429" cy="462013"/>
          </a:xfrm>
        </p:grpSpPr>
        <p:grpSp>
          <p:nvGrpSpPr>
            <p:cNvPr id="33" name="Group 37">
              <a:extLst>
                <a:ext uri="{FF2B5EF4-FFF2-40B4-BE49-F238E27FC236}">
                  <a16:creationId xmlns:a16="http://schemas.microsoft.com/office/drawing/2014/main" id="{24C8574B-76EC-4AF5-BA3A-7DD26D6052B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61861" y="1214441"/>
              <a:ext cx="480795" cy="462013"/>
              <a:chOff x="5534526" y="1842286"/>
              <a:chExt cx="480795" cy="462013"/>
            </a:xfrm>
          </p:grpSpPr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id="{E2035379-5C41-44C8-9DEB-413EEDF3270A}"/>
                  </a:ext>
                </a:extLst>
              </p:cNvPr>
              <p:cNvSpPr/>
              <p:nvPr/>
            </p:nvSpPr>
            <p:spPr>
              <a:xfrm>
                <a:off x="5544059" y="1842286"/>
                <a:ext cx="462372" cy="462013"/>
              </a:xfrm>
              <a:prstGeom prst="ellipse">
                <a:avLst/>
              </a:prstGeom>
              <a:solidFill>
                <a:srgbClr val="31ADE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8D3F202D-4976-4FB4-AD34-521C3E6CB6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34526" y="1904205"/>
                <a:ext cx="481439" cy="3381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US" altLang="en-US" sz="1600" b="1">
                    <a:solidFill>
                      <a:schemeClr val="bg1"/>
                    </a:solidFill>
                    <a:latin typeface="Helvetica" pitchFamily="2" charset="0"/>
                  </a:rPr>
                  <a:t>7</a:t>
                </a:r>
              </a:p>
            </p:txBody>
          </p:sp>
        </p:grp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C9E8C2ED-C806-4B36-8A99-979AAA3965D5}"/>
                </a:ext>
              </a:extLst>
            </p:cNvPr>
            <p:cNvCxnSpPr>
              <a:cxnSpLocks/>
            </p:cNvCxnSpPr>
            <p:nvPr/>
          </p:nvCxnSpPr>
          <p:spPr>
            <a:xfrm>
              <a:off x="4409831" y="1444653"/>
              <a:ext cx="392459" cy="0"/>
            </a:xfrm>
            <a:prstGeom prst="line">
              <a:avLst/>
            </a:prstGeom>
            <a:ln w="19050" cap="rnd">
              <a:solidFill>
                <a:srgbClr val="31ADE7"/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41">
            <a:extLst>
              <a:ext uri="{FF2B5EF4-FFF2-40B4-BE49-F238E27FC236}">
                <a16:creationId xmlns:a16="http://schemas.microsoft.com/office/drawing/2014/main" id="{29A82891-4CCC-49AB-9732-BB9AFB167C42}"/>
              </a:ext>
            </a:extLst>
          </p:cNvPr>
          <p:cNvGrpSpPr>
            <a:grpSpLocks/>
          </p:cNvGrpSpPr>
          <p:nvPr/>
        </p:nvGrpSpPr>
        <p:grpSpPr bwMode="auto">
          <a:xfrm>
            <a:off x="5019675" y="2854325"/>
            <a:ext cx="739775" cy="461963"/>
            <a:chOff x="4061861" y="1214441"/>
            <a:chExt cx="740429" cy="462013"/>
          </a:xfrm>
        </p:grpSpPr>
        <p:grpSp>
          <p:nvGrpSpPr>
            <p:cNvPr id="38" name="Group 42">
              <a:extLst>
                <a:ext uri="{FF2B5EF4-FFF2-40B4-BE49-F238E27FC236}">
                  <a16:creationId xmlns:a16="http://schemas.microsoft.com/office/drawing/2014/main" id="{663681BF-FCA0-48CC-BB56-ECA8A11EE4B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61861" y="1214441"/>
              <a:ext cx="480795" cy="462013"/>
              <a:chOff x="5534526" y="1842286"/>
              <a:chExt cx="480795" cy="462013"/>
            </a:xfrm>
          </p:grpSpPr>
          <p:sp>
            <p:nvSpPr>
              <p:cNvPr id="40" name="Oval 39">
                <a:extLst>
                  <a:ext uri="{FF2B5EF4-FFF2-40B4-BE49-F238E27FC236}">
                    <a16:creationId xmlns:a16="http://schemas.microsoft.com/office/drawing/2014/main" id="{06B978F7-24CA-44E3-81A7-DEFC0DCF6AE0}"/>
                  </a:ext>
                </a:extLst>
              </p:cNvPr>
              <p:cNvSpPr/>
              <p:nvPr/>
            </p:nvSpPr>
            <p:spPr>
              <a:xfrm>
                <a:off x="5544059" y="1842286"/>
                <a:ext cx="462372" cy="462013"/>
              </a:xfrm>
              <a:prstGeom prst="ellipse">
                <a:avLst/>
              </a:prstGeom>
              <a:solidFill>
                <a:srgbClr val="31ADE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7A0E0F7C-20BF-4997-AEC3-71D4F3F11E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34526" y="1904206"/>
                <a:ext cx="481439" cy="33817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US" altLang="en-US" sz="1600" b="1">
                    <a:solidFill>
                      <a:schemeClr val="bg1"/>
                    </a:solidFill>
                    <a:latin typeface="Helvetica" pitchFamily="2" charset="0"/>
                  </a:rPr>
                  <a:t>6</a:t>
                </a:r>
              </a:p>
            </p:txBody>
          </p:sp>
        </p:grp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0C8C0DEC-2475-43EE-88F7-6DC4A7D08DEC}"/>
                </a:ext>
              </a:extLst>
            </p:cNvPr>
            <p:cNvCxnSpPr>
              <a:cxnSpLocks/>
            </p:cNvCxnSpPr>
            <p:nvPr/>
          </p:nvCxnSpPr>
          <p:spPr>
            <a:xfrm>
              <a:off x="4409831" y="1444654"/>
              <a:ext cx="392459" cy="0"/>
            </a:xfrm>
            <a:prstGeom prst="line">
              <a:avLst/>
            </a:prstGeom>
            <a:ln w="19050" cap="rnd">
              <a:solidFill>
                <a:srgbClr val="31ADE7"/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oup 46">
            <a:extLst>
              <a:ext uri="{FF2B5EF4-FFF2-40B4-BE49-F238E27FC236}">
                <a16:creationId xmlns:a16="http://schemas.microsoft.com/office/drawing/2014/main" id="{CBAC4412-E530-4665-9485-860615DDBAC2}"/>
              </a:ext>
            </a:extLst>
          </p:cNvPr>
          <p:cNvGrpSpPr>
            <a:grpSpLocks/>
          </p:cNvGrpSpPr>
          <p:nvPr/>
        </p:nvGrpSpPr>
        <p:grpSpPr bwMode="auto">
          <a:xfrm>
            <a:off x="5019675" y="1649413"/>
            <a:ext cx="739775" cy="461962"/>
            <a:chOff x="4061861" y="1214441"/>
            <a:chExt cx="740429" cy="462013"/>
          </a:xfrm>
        </p:grpSpPr>
        <p:grpSp>
          <p:nvGrpSpPr>
            <p:cNvPr id="43" name="Group 47">
              <a:extLst>
                <a:ext uri="{FF2B5EF4-FFF2-40B4-BE49-F238E27FC236}">
                  <a16:creationId xmlns:a16="http://schemas.microsoft.com/office/drawing/2014/main" id="{A0C4AF9A-CFB9-4D26-9C28-7E4B03824B8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61861" y="1214441"/>
              <a:ext cx="480795" cy="462013"/>
              <a:chOff x="5534526" y="1842286"/>
              <a:chExt cx="480795" cy="462013"/>
            </a:xfrm>
          </p:grpSpPr>
          <p:sp>
            <p:nvSpPr>
              <p:cNvPr id="45" name="Oval 44">
                <a:extLst>
                  <a:ext uri="{FF2B5EF4-FFF2-40B4-BE49-F238E27FC236}">
                    <a16:creationId xmlns:a16="http://schemas.microsoft.com/office/drawing/2014/main" id="{B411A0F6-D4FA-48EB-BA8F-C3FF412B9E0F}"/>
                  </a:ext>
                </a:extLst>
              </p:cNvPr>
              <p:cNvSpPr/>
              <p:nvPr/>
            </p:nvSpPr>
            <p:spPr>
              <a:xfrm>
                <a:off x="5544059" y="1842286"/>
                <a:ext cx="462372" cy="462013"/>
              </a:xfrm>
              <a:prstGeom prst="ellipse">
                <a:avLst/>
              </a:prstGeom>
              <a:solidFill>
                <a:srgbClr val="31ADE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73E3DAD0-61D5-44BA-8C68-0F9FCF2D69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34526" y="1904205"/>
                <a:ext cx="481439" cy="3381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US" altLang="en-US" sz="1600" b="1">
                    <a:solidFill>
                      <a:schemeClr val="bg1"/>
                    </a:solidFill>
                    <a:latin typeface="Helvetica" pitchFamily="2" charset="0"/>
                  </a:rPr>
                  <a:t>5</a:t>
                </a:r>
              </a:p>
            </p:txBody>
          </p:sp>
        </p:grp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34617B16-7514-4E90-A524-E0E5F904A066}"/>
                </a:ext>
              </a:extLst>
            </p:cNvPr>
            <p:cNvCxnSpPr>
              <a:cxnSpLocks/>
            </p:cNvCxnSpPr>
            <p:nvPr/>
          </p:nvCxnSpPr>
          <p:spPr>
            <a:xfrm>
              <a:off x="4409831" y="1444653"/>
              <a:ext cx="392459" cy="0"/>
            </a:xfrm>
            <a:prstGeom prst="line">
              <a:avLst/>
            </a:prstGeom>
            <a:ln w="19050" cap="rnd">
              <a:solidFill>
                <a:srgbClr val="31ADE7"/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oup 51">
            <a:extLst>
              <a:ext uri="{FF2B5EF4-FFF2-40B4-BE49-F238E27FC236}">
                <a16:creationId xmlns:a16="http://schemas.microsoft.com/office/drawing/2014/main" id="{E0C50316-A83A-4AF6-925D-77BAD4B1B8DD}"/>
              </a:ext>
            </a:extLst>
          </p:cNvPr>
          <p:cNvGrpSpPr>
            <a:grpSpLocks/>
          </p:cNvGrpSpPr>
          <p:nvPr/>
        </p:nvGrpSpPr>
        <p:grpSpPr bwMode="auto">
          <a:xfrm>
            <a:off x="8621713" y="5264150"/>
            <a:ext cx="739775" cy="461963"/>
            <a:chOff x="4061861" y="1214441"/>
            <a:chExt cx="740429" cy="462013"/>
          </a:xfrm>
        </p:grpSpPr>
        <p:grpSp>
          <p:nvGrpSpPr>
            <p:cNvPr id="48" name="Group 52">
              <a:extLst>
                <a:ext uri="{FF2B5EF4-FFF2-40B4-BE49-F238E27FC236}">
                  <a16:creationId xmlns:a16="http://schemas.microsoft.com/office/drawing/2014/main" id="{AF445843-A02B-47AE-B96D-0E1628C2468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61861" y="1214441"/>
              <a:ext cx="480795" cy="462013"/>
              <a:chOff x="5534526" y="1842286"/>
              <a:chExt cx="480795" cy="462013"/>
            </a:xfrm>
          </p:grpSpPr>
          <p:sp>
            <p:nvSpPr>
              <p:cNvPr id="50" name="Oval 49">
                <a:extLst>
                  <a:ext uri="{FF2B5EF4-FFF2-40B4-BE49-F238E27FC236}">
                    <a16:creationId xmlns:a16="http://schemas.microsoft.com/office/drawing/2014/main" id="{C0461048-9CEC-451C-A5F6-948B222404EB}"/>
                  </a:ext>
                </a:extLst>
              </p:cNvPr>
              <p:cNvSpPr/>
              <p:nvPr/>
            </p:nvSpPr>
            <p:spPr>
              <a:xfrm>
                <a:off x="5544059" y="1842286"/>
                <a:ext cx="462371" cy="462013"/>
              </a:xfrm>
              <a:prstGeom prst="ellipse">
                <a:avLst/>
              </a:prstGeom>
              <a:solidFill>
                <a:srgbClr val="31ADE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69CB0761-5A1E-467E-813F-BCFD00E1AB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34526" y="1904206"/>
                <a:ext cx="481438" cy="33817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US" altLang="en-US" sz="1600" b="1">
                    <a:solidFill>
                      <a:schemeClr val="bg1"/>
                    </a:solidFill>
                    <a:latin typeface="Helvetica" pitchFamily="2" charset="0"/>
                  </a:rPr>
                  <a:t>12</a:t>
                </a:r>
              </a:p>
            </p:txBody>
          </p:sp>
        </p:grp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191525A1-F61B-4126-9CBE-165B9BCCDB30}"/>
                </a:ext>
              </a:extLst>
            </p:cNvPr>
            <p:cNvCxnSpPr>
              <a:cxnSpLocks/>
            </p:cNvCxnSpPr>
            <p:nvPr/>
          </p:nvCxnSpPr>
          <p:spPr>
            <a:xfrm>
              <a:off x="4409830" y="1444654"/>
              <a:ext cx="392460" cy="0"/>
            </a:xfrm>
            <a:prstGeom prst="line">
              <a:avLst/>
            </a:prstGeom>
            <a:ln w="19050" cap="rnd">
              <a:solidFill>
                <a:srgbClr val="31ADE7"/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Group 56">
            <a:extLst>
              <a:ext uri="{FF2B5EF4-FFF2-40B4-BE49-F238E27FC236}">
                <a16:creationId xmlns:a16="http://schemas.microsoft.com/office/drawing/2014/main" id="{5342C67C-4C96-4DB3-8EFA-FFDC163EF430}"/>
              </a:ext>
            </a:extLst>
          </p:cNvPr>
          <p:cNvGrpSpPr>
            <a:grpSpLocks/>
          </p:cNvGrpSpPr>
          <p:nvPr/>
        </p:nvGrpSpPr>
        <p:grpSpPr bwMode="auto">
          <a:xfrm>
            <a:off x="8621713" y="4059238"/>
            <a:ext cx="739775" cy="461962"/>
            <a:chOff x="4061861" y="1214441"/>
            <a:chExt cx="740429" cy="462013"/>
          </a:xfrm>
        </p:grpSpPr>
        <p:grpSp>
          <p:nvGrpSpPr>
            <p:cNvPr id="53" name="Group 57">
              <a:extLst>
                <a:ext uri="{FF2B5EF4-FFF2-40B4-BE49-F238E27FC236}">
                  <a16:creationId xmlns:a16="http://schemas.microsoft.com/office/drawing/2014/main" id="{E8B786FA-D444-4C8B-A204-2EED0CA8302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61861" y="1214441"/>
              <a:ext cx="480795" cy="462013"/>
              <a:chOff x="5534526" y="1842286"/>
              <a:chExt cx="480795" cy="462013"/>
            </a:xfrm>
          </p:grpSpPr>
          <p:sp>
            <p:nvSpPr>
              <p:cNvPr id="55" name="Oval 54">
                <a:extLst>
                  <a:ext uri="{FF2B5EF4-FFF2-40B4-BE49-F238E27FC236}">
                    <a16:creationId xmlns:a16="http://schemas.microsoft.com/office/drawing/2014/main" id="{2362E75E-0E43-42B1-BFC7-93487C6D80DC}"/>
                  </a:ext>
                </a:extLst>
              </p:cNvPr>
              <p:cNvSpPr/>
              <p:nvPr/>
            </p:nvSpPr>
            <p:spPr>
              <a:xfrm>
                <a:off x="5544059" y="1842286"/>
                <a:ext cx="462371" cy="462013"/>
              </a:xfrm>
              <a:prstGeom prst="ellipse">
                <a:avLst/>
              </a:prstGeom>
              <a:solidFill>
                <a:srgbClr val="31ADE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AFFA39FB-3636-43E3-B6CF-F06402A199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34526" y="1904205"/>
                <a:ext cx="481438" cy="3381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US" altLang="en-US" sz="1600" b="1">
                    <a:solidFill>
                      <a:schemeClr val="bg1"/>
                    </a:solidFill>
                    <a:latin typeface="Helvetica" pitchFamily="2" charset="0"/>
                  </a:rPr>
                  <a:t>11</a:t>
                </a:r>
              </a:p>
            </p:txBody>
          </p:sp>
        </p:grp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9DAC446D-A155-4847-95A8-AE3356818A68}"/>
                </a:ext>
              </a:extLst>
            </p:cNvPr>
            <p:cNvCxnSpPr>
              <a:cxnSpLocks/>
            </p:cNvCxnSpPr>
            <p:nvPr/>
          </p:nvCxnSpPr>
          <p:spPr>
            <a:xfrm>
              <a:off x="4409830" y="1444653"/>
              <a:ext cx="392460" cy="0"/>
            </a:xfrm>
            <a:prstGeom prst="line">
              <a:avLst/>
            </a:prstGeom>
            <a:ln w="19050" cap="rnd">
              <a:solidFill>
                <a:srgbClr val="31ADE7"/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oup 61">
            <a:extLst>
              <a:ext uri="{FF2B5EF4-FFF2-40B4-BE49-F238E27FC236}">
                <a16:creationId xmlns:a16="http://schemas.microsoft.com/office/drawing/2014/main" id="{D4DB9F7D-C6F0-4326-A28E-56B36417EB39}"/>
              </a:ext>
            </a:extLst>
          </p:cNvPr>
          <p:cNvGrpSpPr>
            <a:grpSpLocks/>
          </p:cNvGrpSpPr>
          <p:nvPr/>
        </p:nvGrpSpPr>
        <p:grpSpPr bwMode="auto">
          <a:xfrm>
            <a:off x="8621713" y="2854325"/>
            <a:ext cx="739775" cy="461963"/>
            <a:chOff x="4061861" y="1214441"/>
            <a:chExt cx="740429" cy="462013"/>
          </a:xfrm>
        </p:grpSpPr>
        <p:grpSp>
          <p:nvGrpSpPr>
            <p:cNvPr id="58" name="Group 62">
              <a:extLst>
                <a:ext uri="{FF2B5EF4-FFF2-40B4-BE49-F238E27FC236}">
                  <a16:creationId xmlns:a16="http://schemas.microsoft.com/office/drawing/2014/main" id="{8C07102A-6A6F-4A1D-AFF8-C761F24A6B6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61861" y="1214441"/>
              <a:ext cx="480795" cy="462013"/>
              <a:chOff x="5534526" y="1842286"/>
              <a:chExt cx="480795" cy="462013"/>
            </a:xfrm>
          </p:grpSpPr>
          <p:sp>
            <p:nvSpPr>
              <p:cNvPr id="60" name="Oval 59">
                <a:extLst>
                  <a:ext uri="{FF2B5EF4-FFF2-40B4-BE49-F238E27FC236}">
                    <a16:creationId xmlns:a16="http://schemas.microsoft.com/office/drawing/2014/main" id="{D8F0D422-F746-4B60-99D1-7140573FD08C}"/>
                  </a:ext>
                </a:extLst>
              </p:cNvPr>
              <p:cNvSpPr/>
              <p:nvPr/>
            </p:nvSpPr>
            <p:spPr>
              <a:xfrm>
                <a:off x="5544059" y="1842286"/>
                <a:ext cx="462371" cy="462013"/>
              </a:xfrm>
              <a:prstGeom prst="ellipse">
                <a:avLst/>
              </a:prstGeom>
              <a:solidFill>
                <a:srgbClr val="31ADE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id="{7C057054-C0E0-4E65-971E-C23E8A09C8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34526" y="1904206"/>
                <a:ext cx="481438" cy="33817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US" altLang="en-US" sz="1600" b="1">
                    <a:solidFill>
                      <a:schemeClr val="bg1"/>
                    </a:solidFill>
                    <a:latin typeface="Helvetica" pitchFamily="2" charset="0"/>
                  </a:rPr>
                  <a:t>10</a:t>
                </a:r>
              </a:p>
            </p:txBody>
          </p:sp>
        </p:grp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59D54E98-7889-45D1-B9F2-99CA10226186}"/>
                </a:ext>
              </a:extLst>
            </p:cNvPr>
            <p:cNvCxnSpPr>
              <a:cxnSpLocks/>
            </p:cNvCxnSpPr>
            <p:nvPr/>
          </p:nvCxnSpPr>
          <p:spPr>
            <a:xfrm>
              <a:off x="4409830" y="1444654"/>
              <a:ext cx="392460" cy="0"/>
            </a:xfrm>
            <a:prstGeom prst="line">
              <a:avLst/>
            </a:prstGeom>
            <a:ln w="19050" cap="rnd">
              <a:solidFill>
                <a:srgbClr val="31ADE7"/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Group 66">
            <a:extLst>
              <a:ext uri="{FF2B5EF4-FFF2-40B4-BE49-F238E27FC236}">
                <a16:creationId xmlns:a16="http://schemas.microsoft.com/office/drawing/2014/main" id="{55846991-E760-4C00-B8E1-F957FB6A2000}"/>
              </a:ext>
            </a:extLst>
          </p:cNvPr>
          <p:cNvGrpSpPr>
            <a:grpSpLocks/>
          </p:cNvGrpSpPr>
          <p:nvPr/>
        </p:nvGrpSpPr>
        <p:grpSpPr bwMode="auto">
          <a:xfrm>
            <a:off x="8621713" y="1649413"/>
            <a:ext cx="739775" cy="461962"/>
            <a:chOff x="4061861" y="1214441"/>
            <a:chExt cx="740429" cy="462013"/>
          </a:xfrm>
        </p:grpSpPr>
        <p:grpSp>
          <p:nvGrpSpPr>
            <p:cNvPr id="63" name="Group 67">
              <a:extLst>
                <a:ext uri="{FF2B5EF4-FFF2-40B4-BE49-F238E27FC236}">
                  <a16:creationId xmlns:a16="http://schemas.microsoft.com/office/drawing/2014/main" id="{6FF022EA-167C-4640-B4D9-4264F70DA59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61861" y="1214441"/>
              <a:ext cx="480795" cy="462013"/>
              <a:chOff x="5534526" y="1842286"/>
              <a:chExt cx="480795" cy="462013"/>
            </a:xfrm>
          </p:grpSpPr>
          <p:sp>
            <p:nvSpPr>
              <p:cNvPr id="65" name="Oval 64">
                <a:extLst>
                  <a:ext uri="{FF2B5EF4-FFF2-40B4-BE49-F238E27FC236}">
                    <a16:creationId xmlns:a16="http://schemas.microsoft.com/office/drawing/2014/main" id="{055EF46F-BA8A-458D-BB2C-6085E3BA0972}"/>
                  </a:ext>
                </a:extLst>
              </p:cNvPr>
              <p:cNvSpPr/>
              <p:nvPr/>
            </p:nvSpPr>
            <p:spPr>
              <a:xfrm>
                <a:off x="5544059" y="1842286"/>
                <a:ext cx="462371" cy="462013"/>
              </a:xfrm>
              <a:prstGeom prst="ellipse">
                <a:avLst/>
              </a:prstGeom>
              <a:solidFill>
                <a:srgbClr val="31ADE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66" name="Rectangle 65">
                <a:extLst>
                  <a:ext uri="{FF2B5EF4-FFF2-40B4-BE49-F238E27FC236}">
                    <a16:creationId xmlns:a16="http://schemas.microsoft.com/office/drawing/2014/main" id="{6F3FC84A-F62A-46D5-A38B-726EF0C938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34526" y="1904205"/>
                <a:ext cx="481438" cy="3381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US" altLang="en-US" sz="1600" b="1">
                    <a:solidFill>
                      <a:schemeClr val="bg1"/>
                    </a:solidFill>
                    <a:latin typeface="Helvetica" pitchFamily="2" charset="0"/>
                  </a:rPr>
                  <a:t>9</a:t>
                </a:r>
              </a:p>
            </p:txBody>
          </p:sp>
        </p:grp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52F81C5D-3AA8-4888-812E-C28BAB82B6BB}"/>
                </a:ext>
              </a:extLst>
            </p:cNvPr>
            <p:cNvCxnSpPr>
              <a:cxnSpLocks/>
            </p:cNvCxnSpPr>
            <p:nvPr/>
          </p:nvCxnSpPr>
          <p:spPr>
            <a:xfrm>
              <a:off x="4409830" y="1444653"/>
              <a:ext cx="392460" cy="0"/>
            </a:xfrm>
            <a:prstGeom prst="line">
              <a:avLst/>
            </a:prstGeom>
            <a:ln w="19050" cap="rnd">
              <a:solidFill>
                <a:srgbClr val="31ADE7"/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7" name="Footer Placeholder 4">
            <a:extLst>
              <a:ext uri="{FF2B5EF4-FFF2-40B4-BE49-F238E27FC236}">
                <a16:creationId xmlns:a16="http://schemas.microsoft.com/office/drawing/2014/main" id="{ADBCF097-D3E0-4139-8A0E-5113DDAFFD2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41313" y="6200775"/>
            <a:ext cx="1497012" cy="365125"/>
          </a:xfrm>
        </p:spPr>
        <p:txBody>
          <a:bodyPr/>
          <a:lstStyle>
            <a:lvl1pPr algn="l">
              <a:defRPr sz="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Oxford University Press</a:t>
            </a:r>
          </a:p>
        </p:txBody>
      </p:sp>
      <p:sp>
        <p:nvSpPr>
          <p:cNvPr id="68" name="Slide Number Placeholder 5">
            <a:extLst>
              <a:ext uri="{FF2B5EF4-FFF2-40B4-BE49-F238E27FC236}">
                <a16:creationId xmlns:a16="http://schemas.microsoft.com/office/drawing/2014/main" id="{4ACF716B-2163-4032-9FD3-7680051DCFB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0809288" y="6210300"/>
            <a:ext cx="1041400" cy="365125"/>
          </a:xfrm>
        </p:spPr>
        <p:txBody>
          <a:bodyPr/>
          <a:lstStyle>
            <a:lvl1pPr>
              <a:defRPr sz="800" b="1">
                <a:solidFill>
                  <a:schemeClr val="bg1"/>
                </a:solidFill>
              </a:defRPr>
            </a:lvl1pPr>
          </a:lstStyle>
          <a:p>
            <a:r>
              <a:rPr lang="en-US" altLang="en-US"/>
              <a:t>©2021  |  </a:t>
            </a:r>
            <a:fld id="{21B2E4D7-00B5-4BDB-9B46-8C37757CA72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1184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terior-journ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AD682CD-FEEB-4A73-857B-93C56683356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rgbClr val="E9EBEE"/>
              </a:gs>
              <a:gs pos="0">
                <a:srgbClr val="EAF8F5"/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5" name="Picture 22">
            <a:extLst>
              <a:ext uri="{FF2B5EF4-FFF2-40B4-BE49-F238E27FC236}">
                <a16:creationId xmlns:a16="http://schemas.microsoft.com/office/drawing/2014/main" id="{F0F20D8D-EDFC-4DA6-B66A-302782DFF9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3213" y="673100"/>
            <a:ext cx="1058863" cy="93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1">
            <a:extLst>
              <a:ext uri="{FF2B5EF4-FFF2-40B4-BE49-F238E27FC236}">
                <a16:creationId xmlns:a16="http://schemas.microsoft.com/office/drawing/2014/main" id="{11E23918-3732-4E9B-A427-FC67086C5AC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0488" y="1470025"/>
            <a:ext cx="4035425" cy="4037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390" y="361310"/>
            <a:ext cx="7159373" cy="734220"/>
          </a:xfrm>
        </p:spPr>
        <p:txBody>
          <a:bodyPr>
            <a:normAutofit/>
          </a:bodyPr>
          <a:lstStyle>
            <a:lvl1pPr algn="l">
              <a:defRPr sz="4000">
                <a:solidFill>
                  <a:srgbClr val="26354A"/>
                </a:solidFill>
                <a:latin typeface="Helvetica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6786" y="1429136"/>
            <a:ext cx="10515600" cy="4351338"/>
          </a:xfrm>
        </p:spPr>
        <p:txBody>
          <a:bodyPr/>
          <a:lstStyle>
            <a:lvl1pPr>
              <a:defRPr>
                <a:solidFill>
                  <a:srgbClr val="26354A"/>
                </a:solidFill>
                <a:latin typeface="Helvetica" pitchFamily="2" charset="0"/>
              </a:defRPr>
            </a:lvl1pPr>
            <a:lvl2pPr>
              <a:defRPr>
                <a:solidFill>
                  <a:srgbClr val="26354A"/>
                </a:solidFill>
                <a:latin typeface="Helvetica" pitchFamily="2" charset="0"/>
              </a:defRPr>
            </a:lvl2pPr>
            <a:lvl3pPr>
              <a:defRPr>
                <a:solidFill>
                  <a:srgbClr val="26354A"/>
                </a:solidFill>
                <a:latin typeface="Helvetica" pitchFamily="2" charset="0"/>
              </a:defRPr>
            </a:lvl3pPr>
            <a:lvl4pPr>
              <a:defRPr>
                <a:solidFill>
                  <a:srgbClr val="26354A"/>
                </a:solidFill>
                <a:latin typeface="Helvetica" pitchFamily="2" charset="0"/>
              </a:defRPr>
            </a:lvl4pPr>
            <a:lvl5pPr>
              <a:defRPr>
                <a:solidFill>
                  <a:srgbClr val="26354A"/>
                </a:solidFill>
                <a:latin typeface="Helvetica" pitchFamily="2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CCDE84A8-AA5A-49A0-9463-FB91E776735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41313" y="6200775"/>
            <a:ext cx="1497012" cy="365125"/>
          </a:xfrm>
        </p:spPr>
        <p:txBody>
          <a:bodyPr/>
          <a:lstStyle>
            <a:lvl1pPr algn="l">
              <a:defRPr sz="800" b="1">
                <a:solidFill>
                  <a:srgbClr val="26354A"/>
                </a:solidFill>
              </a:defRPr>
            </a:lvl1pPr>
          </a:lstStyle>
          <a:p>
            <a:pPr>
              <a:defRPr/>
            </a:pPr>
            <a:r>
              <a:rPr lang="en-US"/>
              <a:t>Oxford University Press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22993417-64B7-4278-9C09-D58C51CEE2F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0809288" y="6210300"/>
            <a:ext cx="1041400" cy="365125"/>
          </a:xfrm>
        </p:spPr>
        <p:txBody>
          <a:bodyPr/>
          <a:lstStyle>
            <a:lvl1pPr>
              <a:defRPr sz="800" b="1">
                <a:solidFill>
                  <a:srgbClr val="26354A"/>
                </a:solidFill>
              </a:defRPr>
            </a:lvl1pPr>
          </a:lstStyle>
          <a:p>
            <a:r>
              <a:rPr lang="en-US" altLang="en-US"/>
              <a:t>©2021  |  </a:t>
            </a:r>
            <a:fld id="{F0C8ACBC-E570-4F69-8C6A-0E6DA430578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0908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interior-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C7EF5FE-8351-4256-9113-F68497D67AF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rgbClr val="E9EBEE"/>
              </a:gs>
              <a:gs pos="0">
                <a:srgbClr val="EAF8F5"/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0B8F043A-B403-4E85-BF23-88034DAC7BFC}"/>
              </a:ext>
            </a:extLst>
          </p:cNvPr>
          <p:cNvSpPr txBox="1">
            <a:spLocks/>
          </p:cNvSpPr>
          <p:nvPr userDrawn="1"/>
        </p:nvSpPr>
        <p:spPr>
          <a:xfrm>
            <a:off x="341313" y="6200775"/>
            <a:ext cx="1497012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l" rtl="0" eaLnBrk="1" fontAlgn="auto" hangingPunct="1">
              <a:spcBef>
                <a:spcPts val="0"/>
              </a:spcBef>
              <a:spcAft>
                <a:spcPts val="0"/>
              </a:spcAft>
              <a:defRPr sz="800" b="1" kern="1200">
                <a:solidFill>
                  <a:srgbClr val="26354A"/>
                </a:solidFill>
                <a:latin typeface="Helvetica" pitchFamily="2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Oxford University Press</a:t>
            </a:r>
            <a:endParaRPr 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0DA524B-A257-4F18-B5C5-7C87E895CFBF}"/>
              </a:ext>
            </a:extLst>
          </p:cNvPr>
          <p:cNvSpPr txBox="1">
            <a:spLocks/>
          </p:cNvSpPr>
          <p:nvPr userDrawn="1"/>
        </p:nvSpPr>
        <p:spPr>
          <a:xfrm>
            <a:off x="10809288" y="6210300"/>
            <a:ext cx="1041400" cy="365125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/>
            <a:r>
              <a:rPr lang="en-US" altLang="en-US" sz="800" b="1">
                <a:solidFill>
                  <a:srgbClr val="26354A"/>
                </a:solidFill>
                <a:latin typeface="Helvetica" panose="020B0604020202020204" pitchFamily="34" charset="0"/>
              </a:rPr>
              <a:t>©2021  |  </a:t>
            </a:r>
            <a:fld id="{80F2B08A-F1B5-422B-BD37-C504FEDBFC7D}" type="slidenum">
              <a:rPr lang="en-US" altLang="en-US" sz="800" b="1">
                <a:solidFill>
                  <a:srgbClr val="26354A"/>
                </a:solidFill>
                <a:latin typeface="Helvetica" panose="020B0604020202020204" pitchFamily="34" charset="0"/>
              </a:rPr>
              <a:pPr algn="r" eaLnBrk="1" hangingPunct="1"/>
              <a:t>‹#›</a:t>
            </a:fld>
            <a:endParaRPr lang="en-US" altLang="en-US" sz="800" b="1">
              <a:solidFill>
                <a:srgbClr val="26354A"/>
              </a:solidFill>
              <a:latin typeface="Helvetica" panose="020B0604020202020204" pitchFamily="34" charset="0"/>
            </a:endParaRPr>
          </a:p>
        </p:txBody>
      </p:sp>
      <p:pic>
        <p:nvPicPr>
          <p:cNvPr id="5" name="Picture 7">
            <a:extLst>
              <a:ext uri="{FF2B5EF4-FFF2-40B4-BE49-F238E27FC236}">
                <a16:creationId xmlns:a16="http://schemas.microsoft.com/office/drawing/2014/main" id="{DFEF48F7-E10E-40EC-9D7D-1217DC590BA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5800" y="6338888"/>
            <a:ext cx="8853488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Date Placeholder 1">
            <a:extLst>
              <a:ext uri="{FF2B5EF4-FFF2-40B4-BE49-F238E27FC236}">
                <a16:creationId xmlns:a16="http://schemas.microsoft.com/office/drawing/2014/main" id="{7BE80A10-A88B-425C-8216-C3B3CD0E1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5F833-F8F8-439E-8766-391779CCCC66}" type="datetimeFigureOut">
              <a:rPr lang="en-US"/>
              <a:pPr>
                <a:defRPr/>
              </a:pPr>
              <a:t>7/29/2021</a:t>
            </a:fld>
            <a:endParaRPr lang="en-US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0881AD39-13E0-4A3B-A5BB-A8C728AA5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78510D33-77F6-46C6-8A0B-9E350D72A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4BFA99-9835-43A6-82D7-08129DC7F1E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5914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C9190A-7FAE-45B9-A600-5AAFBC685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D606B-F5D3-4805-9D49-18592E81930C}" type="datetimeFigureOut">
              <a:rPr lang="en-US"/>
              <a:pPr>
                <a:defRPr/>
              </a:pPr>
              <a:t>7/29/2021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3238D7-1692-48D7-9772-AE8B6BE1C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87DCFB-C8A4-4022-BD1C-0C9EE1564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0279C7-FB4E-4B0E-8972-F7BF424988B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4992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9BC5D895-5BA4-4055-961A-73C7A9B61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72928E-1273-4B65-834E-005E8A363F9D}" type="datetimeFigureOut">
              <a:rPr lang="en-US"/>
              <a:pPr>
                <a:defRPr/>
              </a:pPr>
              <a:t>7/29/2021</a:t>
            </a:fld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066190D-5500-4F92-B0EF-316EB8809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CB30ABB-8893-47E1-88D9-2B61BAF21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09EF91-3DB6-469B-9B75-07546A3E8FF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5582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2FB2CD46-552C-46C4-AD14-C249B9567B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32218FD7-3FFC-4FAD-86D3-5AA75AE518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171DF6-8266-4741-B506-9E9F17996B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Helvetica" pitchFamily="2" charset="0"/>
              </a:defRPr>
            </a:lvl1pPr>
          </a:lstStyle>
          <a:p>
            <a:pPr>
              <a:defRPr/>
            </a:pPr>
            <a:fld id="{70450504-DDE7-4F74-A1A9-6E8364AD94BA}" type="datetimeFigureOut">
              <a:rPr lang="en-US"/>
              <a:pPr>
                <a:defRPr/>
              </a:pPr>
              <a:t>7/29/2021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77CE98-D193-46C4-B1C4-6DD2BEBAEC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Helvetica" pitchFamily="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35C329-53BF-4441-BF75-21856EAA49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Helvetica" panose="020B0604020202020204" pitchFamily="34" charset="0"/>
              </a:defRPr>
            </a:lvl1pPr>
          </a:lstStyle>
          <a:p>
            <a:fld id="{1C5F2F72-9171-46FB-8F8B-7BADA897351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4" r:id="rId1"/>
    <p:sldLayoutId id="2147484005" r:id="rId2"/>
    <p:sldLayoutId id="2147484006" r:id="rId3"/>
    <p:sldLayoutId id="2147484007" r:id="rId4"/>
    <p:sldLayoutId id="2147484002" r:id="rId5"/>
    <p:sldLayoutId id="2147484003" r:id="rId6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Helvetica" pitchFamily="2" charset="0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" pitchFamily="2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" pitchFamily="2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" pitchFamily="2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" pitchFamily="2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" pitchFamily="2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" pitchFamily="2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" pitchFamily="2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" pitchFamily="2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Helvetica" pitchFamily="2" charset="0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Helvetica" pitchFamily="2" charset="0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Helvetica" pitchFamily="2" charset="0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Helvetica" pitchFamily="2" charset="0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Helvetica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7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5.png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6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7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2672EDE-3646-4355-8432-4F2A8538D4D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rgbClr val="FFFFE7"/>
              </a:gs>
              <a:gs pos="100000">
                <a:srgbClr val="C0E9E1"/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grpSp>
        <p:nvGrpSpPr>
          <p:cNvPr id="8195" name="Group 2">
            <a:extLst>
              <a:ext uri="{FF2B5EF4-FFF2-40B4-BE49-F238E27FC236}">
                <a16:creationId xmlns:a16="http://schemas.microsoft.com/office/drawing/2014/main" id="{AADFD52B-BA23-4649-BBD5-FCEFE88CBD96}"/>
              </a:ext>
            </a:extLst>
          </p:cNvPr>
          <p:cNvGrpSpPr>
            <a:grpSpLocks/>
          </p:cNvGrpSpPr>
          <p:nvPr/>
        </p:nvGrpSpPr>
        <p:grpSpPr bwMode="auto">
          <a:xfrm>
            <a:off x="788988" y="6178552"/>
            <a:ext cx="10680728" cy="370529"/>
            <a:chOff x="789342" y="6088030"/>
            <a:chExt cx="10680968" cy="370874"/>
          </a:xfrm>
        </p:grpSpPr>
        <p:pic>
          <p:nvPicPr>
            <p:cNvPr id="8208" name="Picture 11">
              <a:extLst>
                <a:ext uri="{FF2B5EF4-FFF2-40B4-BE49-F238E27FC236}">
                  <a16:creationId xmlns:a16="http://schemas.microsoft.com/office/drawing/2014/main" id="{183B6AE6-27BA-4283-9E9E-BA533AC680E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9342" y="6088030"/>
              <a:ext cx="930101" cy="263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209" name="Rectangle 16">
              <a:extLst>
                <a:ext uri="{FF2B5EF4-FFF2-40B4-BE49-F238E27FC236}">
                  <a16:creationId xmlns:a16="http://schemas.microsoft.com/office/drawing/2014/main" id="{E099C584-0431-44F4-A36C-9FBB0C6F8A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79459" y="6243259"/>
              <a:ext cx="490851" cy="2156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800" b="1" dirty="0">
                  <a:solidFill>
                    <a:srgbClr val="26344A"/>
                  </a:solidFill>
                </a:rPr>
                <a:t>©2022</a:t>
              </a:r>
            </a:p>
          </p:txBody>
        </p:sp>
      </p:grpSp>
      <p:grpSp>
        <p:nvGrpSpPr>
          <p:cNvPr id="8196" name="Group 7">
            <a:extLst>
              <a:ext uri="{FF2B5EF4-FFF2-40B4-BE49-F238E27FC236}">
                <a16:creationId xmlns:a16="http://schemas.microsoft.com/office/drawing/2014/main" id="{B9446113-1E54-4B75-82F2-E5685CB543A0}"/>
              </a:ext>
            </a:extLst>
          </p:cNvPr>
          <p:cNvGrpSpPr>
            <a:grpSpLocks/>
          </p:cNvGrpSpPr>
          <p:nvPr/>
        </p:nvGrpSpPr>
        <p:grpSpPr bwMode="auto">
          <a:xfrm>
            <a:off x="1084263" y="2092325"/>
            <a:ext cx="10023475" cy="2506663"/>
            <a:chOff x="954541" y="1696405"/>
            <a:chExt cx="10024918" cy="2506166"/>
          </a:xfrm>
        </p:grpSpPr>
        <p:pic>
          <p:nvPicPr>
            <p:cNvPr id="8206" name="Picture 4">
              <a:extLst>
                <a:ext uri="{FF2B5EF4-FFF2-40B4-BE49-F238E27FC236}">
                  <a16:creationId xmlns:a16="http://schemas.microsoft.com/office/drawing/2014/main" id="{60116200-84C7-4314-8B83-66513F7EA03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85844" y="1902681"/>
              <a:ext cx="2093615" cy="20936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07" name="Picture 6">
              <a:extLst>
                <a:ext uri="{FF2B5EF4-FFF2-40B4-BE49-F238E27FC236}">
                  <a16:creationId xmlns:a16="http://schemas.microsoft.com/office/drawing/2014/main" id="{EC41C663-5705-424A-A930-6419E7AC2B7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54541" y="1696405"/>
              <a:ext cx="2506166" cy="2506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8197" name="Picture 2">
            <a:extLst>
              <a:ext uri="{FF2B5EF4-FFF2-40B4-BE49-F238E27FC236}">
                <a16:creationId xmlns:a16="http://schemas.microsoft.com/office/drawing/2014/main" id="{998DD3AF-0044-424F-9F7B-7D06579E3D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3725" y="1200150"/>
            <a:ext cx="8464550" cy="429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198" name="Group 1">
            <a:extLst>
              <a:ext uri="{FF2B5EF4-FFF2-40B4-BE49-F238E27FC236}">
                <a16:creationId xmlns:a16="http://schemas.microsoft.com/office/drawing/2014/main" id="{95749778-4370-4120-AC8E-34CB9C53A15D}"/>
              </a:ext>
            </a:extLst>
          </p:cNvPr>
          <p:cNvGrpSpPr>
            <a:grpSpLocks/>
          </p:cNvGrpSpPr>
          <p:nvPr/>
        </p:nvGrpSpPr>
        <p:grpSpPr bwMode="auto">
          <a:xfrm>
            <a:off x="4268788" y="688975"/>
            <a:ext cx="3654425" cy="5178425"/>
            <a:chOff x="4435556" y="860155"/>
            <a:chExt cx="3656012" cy="5178967"/>
          </a:xfrm>
        </p:grpSpPr>
        <p:sp>
          <p:nvSpPr>
            <p:cNvPr id="10" name="Rounded Rectangle 9">
              <a:extLst>
                <a:ext uri="{FF2B5EF4-FFF2-40B4-BE49-F238E27FC236}">
                  <a16:creationId xmlns:a16="http://schemas.microsoft.com/office/drawing/2014/main" id="{063B968C-BE90-4831-9A8F-35136892514C}"/>
                </a:ext>
              </a:extLst>
            </p:cNvPr>
            <p:cNvSpPr/>
            <p:nvPr/>
          </p:nvSpPr>
          <p:spPr bwMode="auto">
            <a:xfrm>
              <a:off x="4435556" y="860155"/>
              <a:ext cx="3656012" cy="5178967"/>
            </a:xfrm>
            <a:prstGeom prst="roundRect">
              <a:avLst>
                <a:gd name="adj" fmla="val 2054"/>
              </a:avLst>
            </a:prstGeom>
            <a:solidFill>
              <a:srgbClr val="26354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pic>
          <p:nvPicPr>
            <p:cNvPr id="8201" name="Picture 16">
              <a:extLst>
                <a:ext uri="{FF2B5EF4-FFF2-40B4-BE49-F238E27FC236}">
                  <a16:creationId xmlns:a16="http://schemas.microsoft.com/office/drawing/2014/main" id="{FE76AB18-9392-468B-A61F-2426A08039F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34298" y="2924467"/>
              <a:ext cx="1458528" cy="14580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8202" name="Group 10">
              <a:extLst>
                <a:ext uri="{FF2B5EF4-FFF2-40B4-BE49-F238E27FC236}">
                  <a16:creationId xmlns:a16="http://schemas.microsoft.com/office/drawing/2014/main" id="{8F3F6364-B1E6-45A1-BF16-5E55E3FE3A3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106275" y="1759817"/>
              <a:ext cx="2314575" cy="3238688"/>
              <a:chOff x="4939273" y="1759328"/>
              <a:chExt cx="2313454" cy="3239449"/>
            </a:xfrm>
          </p:grpSpPr>
          <p:sp>
            <p:nvSpPr>
              <p:cNvPr id="8203" name="Rectangle 5">
                <a:extLst>
                  <a:ext uri="{FF2B5EF4-FFF2-40B4-BE49-F238E27FC236}">
                    <a16:creationId xmlns:a16="http://schemas.microsoft.com/office/drawing/2014/main" id="{A9DA674A-92DF-4557-A33B-CDC1CFEA15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39273" y="1759328"/>
                <a:ext cx="2313454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800">
                    <a:solidFill>
                      <a:schemeClr val="bg1"/>
                    </a:solidFill>
                  </a:rPr>
                  <a:t>Intercultural Student</a:t>
                </a:r>
                <a:endParaRPr lang="en-US" altLang="en-US" sz="1800">
                  <a:latin typeface="Calibri" panose="020F0502020204030204" pitchFamily="34" charset="0"/>
                </a:endParaRPr>
              </a:p>
            </p:txBody>
          </p:sp>
          <p:sp>
            <p:nvSpPr>
              <p:cNvPr id="8204" name="Rectangle 6">
                <a:extLst>
                  <a:ext uri="{FF2B5EF4-FFF2-40B4-BE49-F238E27FC236}">
                    <a16:creationId xmlns:a16="http://schemas.microsoft.com/office/drawing/2014/main" id="{271B856A-7E54-4E77-B1A7-87716EDE3B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62045" y="2128660"/>
                <a:ext cx="1267912" cy="5541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3000">
                    <a:solidFill>
                      <a:srgbClr val="31ADE7"/>
                    </a:solidFill>
                  </a:rPr>
                  <a:t>TOUR</a:t>
                </a:r>
              </a:p>
            </p:txBody>
          </p:sp>
          <p:sp>
            <p:nvSpPr>
              <p:cNvPr id="8205" name="Rectangle 7">
                <a:extLst>
                  <a:ext uri="{FF2B5EF4-FFF2-40B4-BE49-F238E27FC236}">
                    <a16:creationId xmlns:a16="http://schemas.microsoft.com/office/drawing/2014/main" id="{1026B99F-4675-4BCE-8F1A-75BCE28ADF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21721" y="4721684"/>
                <a:ext cx="2148557" cy="27709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solidFill>
                      <a:schemeClr val="bg1"/>
                    </a:solidFill>
                  </a:rPr>
                  <a:t>Your adventure continues…</a:t>
                </a:r>
                <a:endParaRPr lang="en-US" altLang="en-US" sz="1200">
                  <a:latin typeface="Calibri" panose="020F0502020204030204" pitchFamily="34" charset="0"/>
                </a:endParaRPr>
              </a:p>
            </p:txBody>
          </p:sp>
        </p:grpSp>
      </p:grpSp>
      <p:pic>
        <p:nvPicPr>
          <p:cNvPr id="8199" name="Picture 13">
            <a:extLst>
              <a:ext uri="{FF2B5EF4-FFF2-40B4-BE49-F238E27FC236}">
                <a16:creationId xmlns:a16="http://schemas.microsoft.com/office/drawing/2014/main" id="{9187FFB5-2C99-410E-9CCA-11FFA0B3F8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3250" y="4943475"/>
            <a:ext cx="1163638" cy="148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09" name="Group 3">
            <a:extLst>
              <a:ext uri="{FF2B5EF4-FFF2-40B4-BE49-F238E27FC236}">
                <a16:creationId xmlns:a16="http://schemas.microsoft.com/office/drawing/2014/main" id="{678A4D3D-8D4B-45AD-8CDD-812948BC1E5E}"/>
              </a:ext>
            </a:extLst>
          </p:cNvPr>
          <p:cNvGrpSpPr>
            <a:grpSpLocks/>
          </p:cNvGrpSpPr>
          <p:nvPr/>
        </p:nvGrpSpPr>
        <p:grpSpPr bwMode="auto">
          <a:xfrm>
            <a:off x="600075" y="1255713"/>
            <a:ext cx="8682038" cy="4500562"/>
            <a:chOff x="600288" y="1255570"/>
            <a:chExt cx="8682245" cy="4500753"/>
          </a:xfrm>
        </p:grpSpPr>
        <p:pic>
          <p:nvPicPr>
            <p:cNvPr id="17463" name="Picture 2">
              <a:extLst>
                <a:ext uri="{FF2B5EF4-FFF2-40B4-BE49-F238E27FC236}">
                  <a16:creationId xmlns:a16="http://schemas.microsoft.com/office/drawing/2014/main" id="{C423A127-430B-4225-B64F-5A685D0ED03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0288" y="1255570"/>
              <a:ext cx="8682245" cy="1097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464" name="Picture 104">
              <a:extLst>
                <a:ext uri="{FF2B5EF4-FFF2-40B4-BE49-F238E27FC236}">
                  <a16:creationId xmlns:a16="http://schemas.microsoft.com/office/drawing/2014/main" id="{286534BB-D58D-477B-A9C0-2FB4BD2D160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0288" y="5646595"/>
              <a:ext cx="8682245" cy="1097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7410" name="Group 12">
            <a:extLst>
              <a:ext uri="{FF2B5EF4-FFF2-40B4-BE49-F238E27FC236}">
                <a16:creationId xmlns:a16="http://schemas.microsoft.com/office/drawing/2014/main" id="{0B54A18E-9F91-4C07-B5FA-040F3151379B}"/>
              </a:ext>
            </a:extLst>
          </p:cNvPr>
          <p:cNvGrpSpPr>
            <a:grpSpLocks/>
          </p:cNvGrpSpPr>
          <p:nvPr/>
        </p:nvGrpSpPr>
        <p:grpSpPr bwMode="auto">
          <a:xfrm>
            <a:off x="944563" y="1873250"/>
            <a:ext cx="1951037" cy="3287713"/>
            <a:chOff x="1175968" y="2016422"/>
            <a:chExt cx="1950491" cy="3288073"/>
          </a:xfrm>
        </p:grpSpPr>
        <p:sp>
          <p:nvSpPr>
            <p:cNvPr id="17458" name="Rectangle 5">
              <a:extLst>
                <a:ext uri="{FF2B5EF4-FFF2-40B4-BE49-F238E27FC236}">
                  <a16:creationId xmlns:a16="http://schemas.microsoft.com/office/drawing/2014/main" id="{36B85803-B2B3-473A-A1D2-2B06CD3884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1473" y="2571025"/>
              <a:ext cx="1479478" cy="369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31ADE7"/>
                  </a:solidFill>
                </a:rPr>
                <a:t>CHAPTER 9</a:t>
              </a:r>
            </a:p>
          </p:txBody>
        </p:sp>
        <p:sp>
          <p:nvSpPr>
            <p:cNvPr id="17459" name="Rectangle 6">
              <a:extLst>
                <a:ext uri="{FF2B5EF4-FFF2-40B4-BE49-F238E27FC236}">
                  <a16:creationId xmlns:a16="http://schemas.microsoft.com/office/drawing/2014/main" id="{16055648-170E-406C-B683-03A39D74A6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5968" y="2016422"/>
              <a:ext cx="1950491" cy="6156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3400">
                  <a:solidFill>
                    <a:schemeClr val="bg1"/>
                  </a:solidFill>
                </a:rPr>
                <a:t>Checklist</a:t>
              </a:r>
            </a:p>
          </p:txBody>
        </p:sp>
        <p:sp>
          <p:nvSpPr>
            <p:cNvPr id="17460" name="Rectangle 7">
              <a:extLst>
                <a:ext uri="{FF2B5EF4-FFF2-40B4-BE49-F238E27FC236}">
                  <a16:creationId xmlns:a16="http://schemas.microsoft.com/office/drawing/2014/main" id="{BF843CDF-254C-4F8D-B6EE-42A8E8C1DC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4004" y="4935127"/>
              <a:ext cx="834417" cy="369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31ADE7"/>
                  </a:solidFill>
                </a:rPr>
                <a:t>TOUR</a:t>
              </a:r>
            </a:p>
          </p:txBody>
        </p:sp>
        <p:sp>
          <p:nvSpPr>
            <p:cNvPr id="17461" name="Rectangle 9">
              <a:extLst>
                <a:ext uri="{FF2B5EF4-FFF2-40B4-BE49-F238E27FC236}">
                  <a16:creationId xmlns:a16="http://schemas.microsoft.com/office/drawing/2014/main" id="{04FA4E07-E6C6-4C64-8257-B2B75A5068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1018" y="4264726"/>
              <a:ext cx="142039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bg1"/>
                  </a:solidFill>
                </a:rPr>
                <a:t>Intercultural Student</a:t>
              </a:r>
            </a:p>
          </p:txBody>
        </p:sp>
        <p:pic>
          <p:nvPicPr>
            <p:cNvPr id="17462" name="Picture 11">
              <a:extLst>
                <a:ext uri="{FF2B5EF4-FFF2-40B4-BE49-F238E27FC236}">
                  <a16:creationId xmlns:a16="http://schemas.microsoft.com/office/drawing/2014/main" id="{4F534573-B63D-4728-A1E5-63291983932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45887" y="3117223"/>
              <a:ext cx="1010653" cy="10106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7411" name="Footer Placeholder 4">
            <a:extLst>
              <a:ext uri="{FF2B5EF4-FFF2-40B4-BE49-F238E27FC236}">
                <a16:creationId xmlns:a16="http://schemas.microsoft.com/office/drawing/2014/main" id="{0CFA8230-4058-46BC-A63D-0B443E41CA2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800">
                <a:solidFill>
                  <a:schemeClr val="bg1"/>
                </a:solidFill>
              </a:rPr>
              <a:t>Oxford University Press</a:t>
            </a:r>
          </a:p>
        </p:txBody>
      </p:sp>
      <p:sp>
        <p:nvSpPr>
          <p:cNvPr id="17412" name="Slide Number Placeholder 5">
            <a:extLst>
              <a:ext uri="{FF2B5EF4-FFF2-40B4-BE49-F238E27FC236}">
                <a16:creationId xmlns:a16="http://schemas.microsoft.com/office/drawing/2014/main" id="{D626E022-6E7E-4F75-B64A-F6C01DFB8F4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800" dirty="0">
                <a:solidFill>
                  <a:schemeClr val="bg1"/>
                </a:solidFill>
              </a:rPr>
              <a:t>©2022  |  </a:t>
            </a:r>
            <a:fld id="{D57A8F8B-FFA6-4C42-BC68-742C2F437DB5}" type="slidenum">
              <a:rPr lang="en-US" altLang="en-US" sz="800">
                <a:solidFill>
                  <a:schemeClr val="bg1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800" dirty="0">
              <a:solidFill>
                <a:schemeClr val="bg1"/>
              </a:solidFill>
            </a:endParaRP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6EC18E04-023D-4891-AB39-FECCEAE4D36C}"/>
              </a:ext>
            </a:extLst>
          </p:cNvPr>
          <p:cNvSpPr/>
          <p:nvPr/>
        </p:nvSpPr>
        <p:spPr>
          <a:xfrm>
            <a:off x="3681413" y="714375"/>
            <a:ext cx="8191500" cy="5527675"/>
          </a:xfrm>
          <a:prstGeom prst="roundRect">
            <a:avLst>
              <a:gd name="adj" fmla="val 2054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?of</a:t>
            </a:r>
          </a:p>
        </p:txBody>
      </p:sp>
      <p:grpSp>
        <p:nvGrpSpPr>
          <p:cNvPr id="17414" name="Group 5">
            <a:extLst>
              <a:ext uri="{FF2B5EF4-FFF2-40B4-BE49-F238E27FC236}">
                <a16:creationId xmlns:a16="http://schemas.microsoft.com/office/drawing/2014/main" id="{CB4F9A36-C997-4E21-9695-3EF68B82868E}"/>
              </a:ext>
            </a:extLst>
          </p:cNvPr>
          <p:cNvGrpSpPr>
            <a:grpSpLocks/>
          </p:cNvGrpSpPr>
          <p:nvPr/>
        </p:nvGrpSpPr>
        <p:grpSpPr bwMode="auto">
          <a:xfrm>
            <a:off x="7777163" y="352425"/>
            <a:ext cx="3436937" cy="688975"/>
            <a:chOff x="7777163" y="352435"/>
            <a:chExt cx="3437338" cy="688965"/>
          </a:xfrm>
        </p:grpSpPr>
        <p:grpSp>
          <p:nvGrpSpPr>
            <p:cNvPr id="17446" name="Group 6">
              <a:extLst>
                <a:ext uri="{FF2B5EF4-FFF2-40B4-BE49-F238E27FC236}">
                  <a16:creationId xmlns:a16="http://schemas.microsoft.com/office/drawing/2014/main" id="{DB387754-2AA6-4472-86AB-F2C45AA5F18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668899" y="352435"/>
              <a:ext cx="762128" cy="688965"/>
              <a:chOff x="8668899" y="352435"/>
              <a:chExt cx="762128" cy="688965"/>
            </a:xfrm>
          </p:grpSpPr>
          <p:sp>
            <p:nvSpPr>
              <p:cNvPr id="52" name="Rounded Rectangle 51">
                <a:extLst>
                  <a:ext uri="{FF2B5EF4-FFF2-40B4-BE49-F238E27FC236}">
                    <a16:creationId xmlns:a16="http://schemas.microsoft.com/office/drawing/2014/main" id="{21BC3F52-FE74-4655-BE7F-9B006C7963CC}"/>
                  </a:ext>
                </a:extLst>
              </p:cNvPr>
              <p:cNvSpPr/>
              <p:nvPr/>
            </p:nvSpPr>
            <p:spPr>
              <a:xfrm>
                <a:off x="8669442" y="352435"/>
                <a:ext cx="762089" cy="688965"/>
              </a:xfrm>
              <a:prstGeom prst="roundRect">
                <a:avLst>
                  <a:gd name="adj" fmla="val 17604"/>
                </a:avLst>
              </a:prstGeom>
              <a:solidFill>
                <a:srgbClr val="26344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pic>
            <p:nvPicPr>
              <p:cNvPr id="17457" name="Picture 17">
                <a:extLst>
                  <a:ext uri="{FF2B5EF4-FFF2-40B4-BE49-F238E27FC236}">
                    <a16:creationId xmlns:a16="http://schemas.microsoft.com/office/drawing/2014/main" id="{6908C62D-7677-4CE5-B949-42D351FB1D4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772155" y="419109"/>
                <a:ext cx="555616" cy="5556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17447" name="Group 7">
              <a:extLst>
                <a:ext uri="{FF2B5EF4-FFF2-40B4-BE49-F238E27FC236}">
                  <a16:creationId xmlns:a16="http://schemas.microsoft.com/office/drawing/2014/main" id="{275F14DD-E3A2-4951-AF3E-96540777A20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560636" y="352435"/>
              <a:ext cx="762128" cy="688965"/>
              <a:chOff x="9560636" y="352435"/>
              <a:chExt cx="762128" cy="688965"/>
            </a:xfrm>
          </p:grpSpPr>
          <p:sp>
            <p:nvSpPr>
              <p:cNvPr id="49" name="Rounded Rectangle 48">
                <a:extLst>
                  <a:ext uri="{FF2B5EF4-FFF2-40B4-BE49-F238E27FC236}">
                    <a16:creationId xmlns:a16="http://schemas.microsoft.com/office/drawing/2014/main" id="{ACF70FDC-557F-4FED-B0B4-74A842EBB2EA}"/>
                  </a:ext>
                </a:extLst>
              </p:cNvPr>
              <p:cNvSpPr/>
              <p:nvPr/>
            </p:nvSpPr>
            <p:spPr>
              <a:xfrm>
                <a:off x="9560133" y="352435"/>
                <a:ext cx="762089" cy="688965"/>
              </a:xfrm>
              <a:prstGeom prst="roundRect">
                <a:avLst>
                  <a:gd name="adj" fmla="val 17604"/>
                </a:avLst>
              </a:prstGeom>
              <a:solidFill>
                <a:srgbClr val="26344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pic>
            <p:nvPicPr>
              <p:cNvPr id="17455" name="Picture 15">
                <a:extLst>
                  <a:ext uri="{FF2B5EF4-FFF2-40B4-BE49-F238E27FC236}">
                    <a16:creationId xmlns:a16="http://schemas.microsoft.com/office/drawing/2014/main" id="{28DB7D9C-99B5-41F4-99E2-10F3E840DE5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663892" y="419109"/>
                <a:ext cx="555616" cy="5556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17448" name="Group 8">
              <a:extLst>
                <a:ext uri="{FF2B5EF4-FFF2-40B4-BE49-F238E27FC236}">
                  <a16:creationId xmlns:a16="http://schemas.microsoft.com/office/drawing/2014/main" id="{02A2518B-E3AA-49B1-985C-8D889568CA4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777163" y="352435"/>
              <a:ext cx="762128" cy="688965"/>
              <a:chOff x="7777163" y="352435"/>
              <a:chExt cx="762128" cy="688965"/>
            </a:xfrm>
          </p:grpSpPr>
          <p:sp>
            <p:nvSpPr>
              <p:cNvPr id="47" name="Rounded Rectangle 46">
                <a:extLst>
                  <a:ext uri="{FF2B5EF4-FFF2-40B4-BE49-F238E27FC236}">
                    <a16:creationId xmlns:a16="http://schemas.microsoft.com/office/drawing/2014/main" id="{5BBABD57-A3B0-4F32-9179-3670FDDA389F}"/>
                  </a:ext>
                </a:extLst>
              </p:cNvPr>
              <p:cNvSpPr/>
              <p:nvPr/>
            </p:nvSpPr>
            <p:spPr>
              <a:xfrm>
                <a:off x="7777163" y="352435"/>
                <a:ext cx="762089" cy="688965"/>
              </a:xfrm>
              <a:prstGeom prst="roundRect">
                <a:avLst>
                  <a:gd name="adj" fmla="val 17604"/>
                </a:avLst>
              </a:prstGeom>
              <a:solidFill>
                <a:srgbClr val="26344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pic>
            <p:nvPicPr>
              <p:cNvPr id="17453" name="Picture 13">
                <a:extLst>
                  <a:ext uri="{FF2B5EF4-FFF2-40B4-BE49-F238E27FC236}">
                    <a16:creationId xmlns:a16="http://schemas.microsoft.com/office/drawing/2014/main" id="{B624F9F6-CC66-4D1E-AE42-77AAD5045A5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880419" y="419109"/>
                <a:ext cx="555616" cy="5556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17449" name="Group 9">
              <a:extLst>
                <a:ext uri="{FF2B5EF4-FFF2-40B4-BE49-F238E27FC236}">
                  <a16:creationId xmlns:a16="http://schemas.microsoft.com/office/drawing/2014/main" id="{72B38788-B5E8-44C1-A05D-66C9591D4E4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452373" y="352435"/>
              <a:ext cx="762128" cy="688965"/>
              <a:chOff x="10452373" y="352435"/>
              <a:chExt cx="762128" cy="688965"/>
            </a:xfrm>
          </p:grpSpPr>
          <p:sp>
            <p:nvSpPr>
              <p:cNvPr id="44" name="Rounded Rectangle 43">
                <a:extLst>
                  <a:ext uri="{FF2B5EF4-FFF2-40B4-BE49-F238E27FC236}">
                    <a16:creationId xmlns:a16="http://schemas.microsoft.com/office/drawing/2014/main" id="{76B45833-5C4D-47E7-B435-21A288D0E81E}"/>
                  </a:ext>
                </a:extLst>
              </p:cNvPr>
              <p:cNvSpPr/>
              <p:nvPr/>
            </p:nvSpPr>
            <p:spPr>
              <a:xfrm>
                <a:off x="10452412" y="352435"/>
                <a:ext cx="762089" cy="688965"/>
              </a:xfrm>
              <a:prstGeom prst="roundRect">
                <a:avLst>
                  <a:gd name="adj" fmla="val 17604"/>
                </a:avLst>
              </a:prstGeom>
              <a:solidFill>
                <a:srgbClr val="26344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pic>
            <p:nvPicPr>
              <p:cNvPr id="17451" name="Picture 11">
                <a:extLst>
                  <a:ext uri="{FF2B5EF4-FFF2-40B4-BE49-F238E27FC236}">
                    <a16:creationId xmlns:a16="http://schemas.microsoft.com/office/drawing/2014/main" id="{762236C7-0B4A-44E7-A6D9-D52A34E5E47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555629" y="419109"/>
                <a:ext cx="555616" cy="5556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grpSp>
        <p:nvGrpSpPr>
          <p:cNvPr id="17415" name="Group 1">
            <a:extLst>
              <a:ext uri="{FF2B5EF4-FFF2-40B4-BE49-F238E27FC236}">
                <a16:creationId xmlns:a16="http://schemas.microsoft.com/office/drawing/2014/main" id="{3F616F59-F170-4D2C-890F-0D7CEACEA4C5}"/>
              </a:ext>
            </a:extLst>
          </p:cNvPr>
          <p:cNvGrpSpPr>
            <a:grpSpLocks/>
          </p:cNvGrpSpPr>
          <p:nvPr/>
        </p:nvGrpSpPr>
        <p:grpSpPr bwMode="auto">
          <a:xfrm>
            <a:off x="4521200" y="1676400"/>
            <a:ext cx="4832350" cy="3719513"/>
            <a:chOff x="4279900" y="1675792"/>
            <a:chExt cx="4832295" cy="3720286"/>
          </a:xfrm>
        </p:grpSpPr>
        <p:grpSp>
          <p:nvGrpSpPr>
            <p:cNvPr id="17416" name="Group 1">
              <a:extLst>
                <a:ext uri="{FF2B5EF4-FFF2-40B4-BE49-F238E27FC236}">
                  <a16:creationId xmlns:a16="http://schemas.microsoft.com/office/drawing/2014/main" id="{1D2E6579-A293-4E6C-82E4-744F91BEA74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79900" y="1675792"/>
              <a:ext cx="4832295" cy="461963"/>
              <a:chOff x="4293307" y="1353558"/>
              <a:chExt cx="4832294" cy="461907"/>
            </a:xfrm>
          </p:grpSpPr>
          <p:grpSp>
            <p:nvGrpSpPr>
              <p:cNvPr id="17442" name="Group 24">
                <a:extLst>
                  <a:ext uri="{FF2B5EF4-FFF2-40B4-BE49-F238E27FC236}">
                    <a16:creationId xmlns:a16="http://schemas.microsoft.com/office/drawing/2014/main" id="{29A7215C-3EED-47B2-B916-8C09E074DAA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293307" y="1353558"/>
                <a:ext cx="480564" cy="461907"/>
                <a:chOff x="5534526" y="1842286"/>
                <a:chExt cx="480795" cy="462013"/>
              </a:xfrm>
            </p:grpSpPr>
            <p:sp>
              <p:nvSpPr>
                <p:cNvPr id="23" name="Oval 22">
                  <a:extLst>
                    <a:ext uri="{FF2B5EF4-FFF2-40B4-BE49-F238E27FC236}">
                      <a16:creationId xmlns:a16="http://schemas.microsoft.com/office/drawing/2014/main" id="{71EC8694-3080-4406-86F2-B49BB402A114}"/>
                    </a:ext>
                  </a:extLst>
                </p:cNvPr>
                <p:cNvSpPr/>
                <p:nvPr/>
              </p:nvSpPr>
              <p:spPr>
                <a:xfrm>
                  <a:off x="5544055" y="1842286"/>
                  <a:ext cx="462179" cy="462109"/>
                </a:xfrm>
                <a:prstGeom prst="ellipse">
                  <a:avLst/>
                </a:prstGeom>
                <a:solidFill>
                  <a:srgbClr val="31ADE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7445" name="Rectangle 23">
                  <a:extLst>
                    <a:ext uri="{FF2B5EF4-FFF2-40B4-BE49-F238E27FC236}">
                      <a16:creationId xmlns:a16="http://schemas.microsoft.com/office/drawing/2014/main" id="{E522DE2D-8590-43FD-B537-818C8FAFBD7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534526" y="1904016"/>
                  <a:ext cx="480795" cy="3385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2800"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1pPr>
                  <a:lvl2pPr marL="742950" indent="-28575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2pPr>
                  <a:lvl3pPr marL="11430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000"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3pPr>
                  <a:lvl4pPr marL="16002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4pPr>
                  <a:lvl5pPr marL="20574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9pPr>
                </a:lstStyle>
                <a:p>
                  <a:pPr algn="ctr" eaLnBrk="1" hangingPunct="1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600" b="1">
                      <a:solidFill>
                        <a:schemeClr val="bg1"/>
                      </a:solidFill>
                    </a:rPr>
                    <a:t>1</a:t>
                  </a:r>
                </a:p>
              </p:txBody>
            </p:sp>
          </p:grpSp>
          <p:sp>
            <p:nvSpPr>
              <p:cNvPr id="17443" name="Rectangle 41">
                <a:extLst>
                  <a:ext uri="{FF2B5EF4-FFF2-40B4-BE49-F238E27FC236}">
                    <a16:creationId xmlns:a16="http://schemas.microsoft.com/office/drawing/2014/main" id="{CA27CB61-2A2E-43FC-94B6-755294CA76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52009" y="1415234"/>
                <a:ext cx="4173592" cy="3385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 typeface="Arial" panose="020B0604020202020204" pitchFamily="34" charset="0"/>
                  <a:buNone/>
                </a:pPr>
                <a:r>
                  <a:rPr lang="en-US" altLang="en-US" sz="1600" b="1">
                    <a:solidFill>
                      <a:srgbClr val="26354A"/>
                    </a:solidFill>
                  </a:rPr>
                  <a:t>PROMPT</a:t>
                </a:r>
                <a:endParaRPr lang="en-US" altLang="en-US" sz="1600">
                  <a:solidFill>
                    <a:srgbClr val="26354A"/>
                  </a:solidFill>
                </a:endParaRPr>
              </a:p>
            </p:txBody>
          </p:sp>
        </p:grpSp>
        <p:grpSp>
          <p:nvGrpSpPr>
            <p:cNvPr id="17417" name="Group 1">
              <a:extLst>
                <a:ext uri="{FF2B5EF4-FFF2-40B4-BE49-F238E27FC236}">
                  <a16:creationId xmlns:a16="http://schemas.microsoft.com/office/drawing/2014/main" id="{171F48A8-571B-4BD0-AAD5-8615AB0E678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79900" y="2327457"/>
              <a:ext cx="4592638" cy="461963"/>
              <a:chOff x="4293307" y="1353558"/>
              <a:chExt cx="4592637" cy="461907"/>
            </a:xfrm>
          </p:grpSpPr>
          <p:grpSp>
            <p:nvGrpSpPr>
              <p:cNvPr id="17438" name="Group 24">
                <a:extLst>
                  <a:ext uri="{FF2B5EF4-FFF2-40B4-BE49-F238E27FC236}">
                    <a16:creationId xmlns:a16="http://schemas.microsoft.com/office/drawing/2014/main" id="{227379FF-AA76-4A4F-B8F5-650F8CE6863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293307" y="1353558"/>
                <a:ext cx="480564" cy="461907"/>
                <a:chOff x="5534526" y="1842286"/>
                <a:chExt cx="480795" cy="462013"/>
              </a:xfrm>
            </p:grpSpPr>
            <p:sp>
              <p:nvSpPr>
                <p:cNvPr id="45" name="Oval 44">
                  <a:extLst>
                    <a:ext uri="{FF2B5EF4-FFF2-40B4-BE49-F238E27FC236}">
                      <a16:creationId xmlns:a16="http://schemas.microsoft.com/office/drawing/2014/main" id="{06B122DD-C777-4233-8ED3-7CE279568086}"/>
                    </a:ext>
                  </a:extLst>
                </p:cNvPr>
                <p:cNvSpPr/>
                <p:nvPr/>
              </p:nvSpPr>
              <p:spPr>
                <a:xfrm>
                  <a:off x="5544055" y="1841631"/>
                  <a:ext cx="462179" cy="462109"/>
                </a:xfrm>
                <a:prstGeom prst="ellipse">
                  <a:avLst/>
                </a:prstGeom>
                <a:solidFill>
                  <a:srgbClr val="31ADE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7441" name="Rectangle 23">
                  <a:extLst>
                    <a:ext uri="{FF2B5EF4-FFF2-40B4-BE49-F238E27FC236}">
                      <a16:creationId xmlns:a16="http://schemas.microsoft.com/office/drawing/2014/main" id="{A1008817-E5D3-4815-B557-9DE62484AC0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534526" y="1904016"/>
                  <a:ext cx="480795" cy="3385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2800"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1pPr>
                  <a:lvl2pPr marL="742950" indent="-28575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2pPr>
                  <a:lvl3pPr marL="11430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000"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3pPr>
                  <a:lvl4pPr marL="16002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4pPr>
                  <a:lvl5pPr marL="20574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9pPr>
                </a:lstStyle>
                <a:p>
                  <a:pPr algn="ctr" eaLnBrk="1" hangingPunct="1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600" b="1">
                      <a:solidFill>
                        <a:schemeClr val="bg1"/>
                      </a:solidFill>
                    </a:rPr>
                    <a:t>2</a:t>
                  </a:r>
                </a:p>
              </p:txBody>
            </p:sp>
          </p:grpSp>
          <p:sp>
            <p:nvSpPr>
              <p:cNvPr id="17439" name="Rectangle 41">
                <a:extLst>
                  <a:ext uri="{FF2B5EF4-FFF2-40B4-BE49-F238E27FC236}">
                    <a16:creationId xmlns:a16="http://schemas.microsoft.com/office/drawing/2014/main" id="{554CA338-1097-4B48-B186-EB83E9DBC1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52009" y="1415234"/>
                <a:ext cx="3933935" cy="3385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 typeface="Arial" panose="020B0604020202020204" pitchFamily="34" charset="0"/>
                  <a:buNone/>
                </a:pPr>
                <a:r>
                  <a:rPr lang="en-US" altLang="en-US" sz="1600" b="1">
                    <a:solidFill>
                      <a:srgbClr val="26354A"/>
                    </a:solidFill>
                  </a:rPr>
                  <a:t>LEARN</a:t>
                </a:r>
                <a:endParaRPr lang="en-US" altLang="en-US" sz="1600">
                  <a:solidFill>
                    <a:srgbClr val="26354A"/>
                  </a:solidFill>
                </a:endParaRPr>
              </a:p>
            </p:txBody>
          </p:sp>
        </p:grpSp>
        <p:grpSp>
          <p:nvGrpSpPr>
            <p:cNvPr id="17418" name="Group 1">
              <a:extLst>
                <a:ext uri="{FF2B5EF4-FFF2-40B4-BE49-F238E27FC236}">
                  <a16:creationId xmlns:a16="http://schemas.microsoft.com/office/drawing/2014/main" id="{A3640AD9-C466-47A8-B712-F834E1E12B7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79900" y="2979122"/>
              <a:ext cx="4592638" cy="461962"/>
              <a:chOff x="4293307" y="1353558"/>
              <a:chExt cx="4592637" cy="461907"/>
            </a:xfrm>
          </p:grpSpPr>
          <p:grpSp>
            <p:nvGrpSpPr>
              <p:cNvPr id="17434" name="Group 24">
                <a:extLst>
                  <a:ext uri="{FF2B5EF4-FFF2-40B4-BE49-F238E27FC236}">
                    <a16:creationId xmlns:a16="http://schemas.microsoft.com/office/drawing/2014/main" id="{9E906A16-CF9E-4316-9BE1-0849ED56D2F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293307" y="1353558"/>
                <a:ext cx="480564" cy="461907"/>
                <a:chOff x="5534526" y="1842286"/>
                <a:chExt cx="480795" cy="462013"/>
              </a:xfrm>
            </p:grpSpPr>
            <p:sp>
              <p:nvSpPr>
                <p:cNvPr id="50" name="Oval 49">
                  <a:extLst>
                    <a:ext uri="{FF2B5EF4-FFF2-40B4-BE49-F238E27FC236}">
                      <a16:creationId xmlns:a16="http://schemas.microsoft.com/office/drawing/2014/main" id="{C92DF549-0A8E-4650-984A-504ACC5CB191}"/>
                    </a:ext>
                  </a:extLst>
                </p:cNvPr>
                <p:cNvSpPr/>
                <p:nvPr/>
              </p:nvSpPr>
              <p:spPr>
                <a:xfrm>
                  <a:off x="5544055" y="1842565"/>
                  <a:ext cx="462179" cy="462109"/>
                </a:xfrm>
                <a:prstGeom prst="ellipse">
                  <a:avLst/>
                </a:prstGeom>
                <a:solidFill>
                  <a:srgbClr val="31ADE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7437" name="Rectangle 23">
                  <a:extLst>
                    <a:ext uri="{FF2B5EF4-FFF2-40B4-BE49-F238E27FC236}">
                      <a16:creationId xmlns:a16="http://schemas.microsoft.com/office/drawing/2014/main" id="{518044A8-C6A6-43C5-A403-4A332BDC455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534526" y="1904016"/>
                  <a:ext cx="480795" cy="3385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2800"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1pPr>
                  <a:lvl2pPr marL="742950" indent="-28575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2pPr>
                  <a:lvl3pPr marL="11430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000"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3pPr>
                  <a:lvl4pPr marL="16002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4pPr>
                  <a:lvl5pPr marL="20574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9pPr>
                </a:lstStyle>
                <a:p>
                  <a:pPr algn="ctr" eaLnBrk="1" hangingPunct="1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600" b="1">
                      <a:solidFill>
                        <a:schemeClr val="bg1"/>
                      </a:solidFill>
                    </a:rPr>
                    <a:t>3</a:t>
                  </a:r>
                </a:p>
              </p:txBody>
            </p:sp>
          </p:grpSp>
          <p:sp>
            <p:nvSpPr>
              <p:cNvPr id="17435" name="Rectangle 41">
                <a:extLst>
                  <a:ext uri="{FF2B5EF4-FFF2-40B4-BE49-F238E27FC236}">
                    <a16:creationId xmlns:a16="http://schemas.microsoft.com/office/drawing/2014/main" id="{284C4DDC-ED27-449E-AB61-04E407C42D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52009" y="1415234"/>
                <a:ext cx="3933935" cy="3385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 typeface="Arial" panose="020B0604020202020204" pitchFamily="34" charset="0"/>
                  <a:buNone/>
                </a:pPr>
                <a:r>
                  <a:rPr lang="en-US" altLang="en-US" sz="1600" b="1">
                    <a:solidFill>
                      <a:srgbClr val="26354A"/>
                    </a:solidFill>
                  </a:rPr>
                  <a:t>APPLY</a:t>
                </a:r>
                <a:endParaRPr lang="en-US" altLang="en-US" sz="1600">
                  <a:solidFill>
                    <a:srgbClr val="26354A"/>
                  </a:solidFill>
                </a:endParaRPr>
              </a:p>
            </p:txBody>
          </p:sp>
        </p:grpSp>
        <p:grpSp>
          <p:nvGrpSpPr>
            <p:cNvPr id="17419" name="Group 1">
              <a:extLst>
                <a:ext uri="{FF2B5EF4-FFF2-40B4-BE49-F238E27FC236}">
                  <a16:creationId xmlns:a16="http://schemas.microsoft.com/office/drawing/2014/main" id="{EB5E32E8-DBFA-49AF-846B-99AF8824371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79900" y="3630786"/>
              <a:ext cx="4592638" cy="461963"/>
              <a:chOff x="4293307" y="1353558"/>
              <a:chExt cx="4592637" cy="461907"/>
            </a:xfrm>
          </p:grpSpPr>
          <p:grpSp>
            <p:nvGrpSpPr>
              <p:cNvPr id="17430" name="Group 24">
                <a:extLst>
                  <a:ext uri="{FF2B5EF4-FFF2-40B4-BE49-F238E27FC236}">
                    <a16:creationId xmlns:a16="http://schemas.microsoft.com/office/drawing/2014/main" id="{599C5E6E-90E2-4DDE-A359-5094E7033EE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293307" y="1353558"/>
                <a:ext cx="480564" cy="461907"/>
                <a:chOff x="5534526" y="1842286"/>
                <a:chExt cx="480795" cy="462013"/>
              </a:xfrm>
            </p:grpSpPr>
            <p:sp>
              <p:nvSpPr>
                <p:cNvPr id="55" name="Oval 54">
                  <a:extLst>
                    <a:ext uri="{FF2B5EF4-FFF2-40B4-BE49-F238E27FC236}">
                      <a16:creationId xmlns:a16="http://schemas.microsoft.com/office/drawing/2014/main" id="{9FEC1F43-65E4-40BB-8A3A-421FED4D64CE}"/>
                    </a:ext>
                  </a:extLst>
                </p:cNvPr>
                <p:cNvSpPr/>
                <p:nvPr/>
              </p:nvSpPr>
              <p:spPr>
                <a:xfrm>
                  <a:off x="5544055" y="1841911"/>
                  <a:ext cx="462179" cy="462108"/>
                </a:xfrm>
                <a:prstGeom prst="ellipse">
                  <a:avLst/>
                </a:prstGeom>
                <a:solidFill>
                  <a:srgbClr val="31ADE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7433" name="Rectangle 23">
                  <a:extLst>
                    <a:ext uri="{FF2B5EF4-FFF2-40B4-BE49-F238E27FC236}">
                      <a16:creationId xmlns:a16="http://schemas.microsoft.com/office/drawing/2014/main" id="{69B0E0BA-B9C0-47D2-B59F-906B1A9EEDB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534526" y="1904016"/>
                  <a:ext cx="480795" cy="3385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2800"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1pPr>
                  <a:lvl2pPr marL="742950" indent="-28575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2pPr>
                  <a:lvl3pPr marL="11430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000"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3pPr>
                  <a:lvl4pPr marL="16002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4pPr>
                  <a:lvl5pPr marL="20574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9pPr>
                </a:lstStyle>
                <a:p>
                  <a:pPr algn="ctr" eaLnBrk="1" hangingPunct="1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600" b="1">
                      <a:solidFill>
                        <a:schemeClr val="bg1"/>
                      </a:solidFill>
                    </a:rPr>
                    <a:t>4</a:t>
                  </a:r>
                </a:p>
              </p:txBody>
            </p:sp>
          </p:grpSp>
          <p:sp>
            <p:nvSpPr>
              <p:cNvPr id="17431" name="Rectangle 41">
                <a:extLst>
                  <a:ext uri="{FF2B5EF4-FFF2-40B4-BE49-F238E27FC236}">
                    <a16:creationId xmlns:a16="http://schemas.microsoft.com/office/drawing/2014/main" id="{4CE9DFEE-0CEF-46E7-96AE-BEC8C177FE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52009" y="1415234"/>
                <a:ext cx="3933935" cy="3385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 typeface="Arial" panose="020B0604020202020204" pitchFamily="34" charset="0"/>
                  <a:buNone/>
                </a:pPr>
                <a:r>
                  <a:rPr lang="en-US" altLang="en-US" sz="1600" b="1">
                    <a:solidFill>
                      <a:srgbClr val="26354A"/>
                    </a:solidFill>
                  </a:rPr>
                  <a:t>IMAGINE…</a:t>
                </a:r>
                <a:endParaRPr lang="en-US" altLang="en-US" sz="1600">
                  <a:solidFill>
                    <a:srgbClr val="26354A"/>
                  </a:solidFill>
                </a:endParaRPr>
              </a:p>
            </p:txBody>
          </p:sp>
        </p:grpSp>
        <p:grpSp>
          <p:nvGrpSpPr>
            <p:cNvPr id="17420" name="Group 1">
              <a:extLst>
                <a:ext uri="{FF2B5EF4-FFF2-40B4-BE49-F238E27FC236}">
                  <a16:creationId xmlns:a16="http://schemas.microsoft.com/office/drawing/2014/main" id="{68D47E73-7E80-4F36-AA05-171C51BB903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79900" y="4282451"/>
              <a:ext cx="4592638" cy="461963"/>
              <a:chOff x="4293307" y="1353558"/>
              <a:chExt cx="4592637" cy="461907"/>
            </a:xfrm>
          </p:grpSpPr>
          <p:grpSp>
            <p:nvGrpSpPr>
              <p:cNvPr id="17426" name="Group 24">
                <a:extLst>
                  <a:ext uri="{FF2B5EF4-FFF2-40B4-BE49-F238E27FC236}">
                    <a16:creationId xmlns:a16="http://schemas.microsoft.com/office/drawing/2014/main" id="{E4765AE9-2815-4F48-A5D2-B909D1AF7D4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293307" y="1353558"/>
                <a:ext cx="480564" cy="461907"/>
                <a:chOff x="5534526" y="1842286"/>
                <a:chExt cx="480795" cy="462013"/>
              </a:xfrm>
            </p:grpSpPr>
            <p:sp>
              <p:nvSpPr>
                <p:cNvPr id="60" name="Oval 59">
                  <a:extLst>
                    <a:ext uri="{FF2B5EF4-FFF2-40B4-BE49-F238E27FC236}">
                      <a16:creationId xmlns:a16="http://schemas.microsoft.com/office/drawing/2014/main" id="{C006CC7C-F8FF-42DF-BB61-B9C98B7221DE}"/>
                    </a:ext>
                  </a:extLst>
                </p:cNvPr>
                <p:cNvSpPr/>
                <p:nvPr/>
              </p:nvSpPr>
              <p:spPr>
                <a:xfrm>
                  <a:off x="5544055" y="1842844"/>
                  <a:ext cx="462179" cy="462109"/>
                </a:xfrm>
                <a:prstGeom prst="ellipse">
                  <a:avLst/>
                </a:prstGeom>
                <a:solidFill>
                  <a:srgbClr val="31ADE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7429" name="Rectangle 23">
                  <a:extLst>
                    <a:ext uri="{FF2B5EF4-FFF2-40B4-BE49-F238E27FC236}">
                      <a16:creationId xmlns:a16="http://schemas.microsoft.com/office/drawing/2014/main" id="{2774753E-0990-42CD-A7FC-8489B34680E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534526" y="1904016"/>
                  <a:ext cx="480795" cy="3385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2800"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1pPr>
                  <a:lvl2pPr marL="742950" indent="-28575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2pPr>
                  <a:lvl3pPr marL="11430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000"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3pPr>
                  <a:lvl4pPr marL="16002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4pPr>
                  <a:lvl5pPr marL="20574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9pPr>
                </a:lstStyle>
                <a:p>
                  <a:pPr algn="ctr" eaLnBrk="1" hangingPunct="1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600" b="1">
                      <a:solidFill>
                        <a:schemeClr val="bg1"/>
                      </a:solidFill>
                    </a:rPr>
                    <a:t>5</a:t>
                  </a:r>
                </a:p>
              </p:txBody>
            </p:sp>
          </p:grpSp>
          <p:sp>
            <p:nvSpPr>
              <p:cNvPr id="17427" name="Rectangle 41">
                <a:extLst>
                  <a:ext uri="{FF2B5EF4-FFF2-40B4-BE49-F238E27FC236}">
                    <a16:creationId xmlns:a16="http://schemas.microsoft.com/office/drawing/2014/main" id="{55D396CC-CC10-4FC7-A2EF-C53A88FC0A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52009" y="1415234"/>
                <a:ext cx="3933935" cy="3385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 typeface="Arial" panose="020B0604020202020204" pitchFamily="34" charset="0"/>
                  <a:buNone/>
                </a:pPr>
                <a:r>
                  <a:rPr lang="en-US" altLang="en-US" sz="1600" b="1">
                    <a:solidFill>
                      <a:srgbClr val="26354A"/>
                    </a:solidFill>
                  </a:rPr>
                  <a:t>CHECKOUT</a:t>
                </a:r>
                <a:r>
                  <a:rPr lang="en-US" altLang="en-US" sz="1600">
                    <a:solidFill>
                      <a:srgbClr val="26354A"/>
                    </a:solidFill>
                  </a:rPr>
                  <a:t> the practice quiz</a:t>
                </a:r>
              </a:p>
            </p:txBody>
          </p:sp>
        </p:grpSp>
        <p:grpSp>
          <p:nvGrpSpPr>
            <p:cNvPr id="17421" name="Group 1">
              <a:extLst>
                <a:ext uri="{FF2B5EF4-FFF2-40B4-BE49-F238E27FC236}">
                  <a16:creationId xmlns:a16="http://schemas.microsoft.com/office/drawing/2014/main" id="{5230E9AD-5CBF-4ED8-A489-5DEFEEE378B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79900" y="4934115"/>
              <a:ext cx="4592638" cy="461963"/>
              <a:chOff x="4293307" y="1353558"/>
              <a:chExt cx="4592637" cy="461907"/>
            </a:xfrm>
          </p:grpSpPr>
          <p:grpSp>
            <p:nvGrpSpPr>
              <p:cNvPr id="17422" name="Group 24">
                <a:extLst>
                  <a:ext uri="{FF2B5EF4-FFF2-40B4-BE49-F238E27FC236}">
                    <a16:creationId xmlns:a16="http://schemas.microsoft.com/office/drawing/2014/main" id="{D5869740-01FD-4EF9-9589-DD566362234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293307" y="1353558"/>
                <a:ext cx="480564" cy="461907"/>
                <a:chOff x="5534526" y="1842286"/>
                <a:chExt cx="480795" cy="462013"/>
              </a:xfrm>
            </p:grpSpPr>
            <p:sp>
              <p:nvSpPr>
                <p:cNvPr id="57" name="Oval 56">
                  <a:extLst>
                    <a:ext uri="{FF2B5EF4-FFF2-40B4-BE49-F238E27FC236}">
                      <a16:creationId xmlns:a16="http://schemas.microsoft.com/office/drawing/2014/main" id="{AD15A286-D811-40C0-80E4-9A87613502B6}"/>
                    </a:ext>
                  </a:extLst>
                </p:cNvPr>
                <p:cNvSpPr/>
                <p:nvPr/>
              </p:nvSpPr>
              <p:spPr>
                <a:xfrm>
                  <a:off x="5544055" y="1842190"/>
                  <a:ext cx="462179" cy="462109"/>
                </a:xfrm>
                <a:prstGeom prst="ellipse">
                  <a:avLst/>
                </a:prstGeom>
                <a:solidFill>
                  <a:srgbClr val="31ADE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7425" name="Rectangle 23">
                  <a:extLst>
                    <a:ext uri="{FF2B5EF4-FFF2-40B4-BE49-F238E27FC236}">
                      <a16:creationId xmlns:a16="http://schemas.microsoft.com/office/drawing/2014/main" id="{5F49E1EF-7CE1-4B5D-A115-FE56701B5C2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534526" y="1904016"/>
                  <a:ext cx="480795" cy="3385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2800"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1pPr>
                  <a:lvl2pPr marL="742950" indent="-28575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2pPr>
                  <a:lvl3pPr marL="11430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000"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3pPr>
                  <a:lvl4pPr marL="16002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4pPr>
                  <a:lvl5pPr marL="20574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Helvetica" panose="020B0604020202020204" pitchFamily="34" charset="0"/>
                    </a:defRPr>
                  </a:lvl9pPr>
                </a:lstStyle>
                <a:p>
                  <a:pPr algn="ctr" eaLnBrk="1" hangingPunct="1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600" b="1">
                      <a:solidFill>
                        <a:schemeClr val="bg1"/>
                      </a:solidFill>
                    </a:rPr>
                    <a:t>6</a:t>
                  </a:r>
                </a:p>
              </p:txBody>
            </p:sp>
          </p:grpSp>
          <p:sp>
            <p:nvSpPr>
              <p:cNvPr id="17423" name="Rectangle 41">
                <a:extLst>
                  <a:ext uri="{FF2B5EF4-FFF2-40B4-BE49-F238E27FC236}">
                    <a16:creationId xmlns:a16="http://schemas.microsoft.com/office/drawing/2014/main" id="{69648C8D-2495-4342-A12A-5ACB652B82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52009" y="1415234"/>
                <a:ext cx="3933935" cy="3385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 typeface="Arial" panose="020B0604020202020204" pitchFamily="34" charset="0"/>
                  <a:buNone/>
                </a:pPr>
                <a:r>
                  <a:rPr lang="en-US" altLang="en-US" sz="1600" b="1">
                    <a:solidFill>
                      <a:srgbClr val="26354A"/>
                    </a:solidFill>
                  </a:rPr>
                  <a:t>CHECKOUT</a:t>
                </a:r>
                <a:r>
                  <a:rPr lang="en-US" altLang="en-US" sz="1600">
                    <a:solidFill>
                      <a:srgbClr val="26354A"/>
                    </a:solidFill>
                  </a:rPr>
                  <a:t> glossary-matching quizzes</a:t>
                </a:r>
              </a:p>
            </p:txBody>
          </p:sp>
        </p:grpSp>
      </p:grpSp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itle 1">
            <a:extLst>
              <a:ext uri="{FF2B5EF4-FFF2-40B4-BE49-F238E27FC236}">
                <a16:creationId xmlns:a16="http://schemas.microsoft.com/office/drawing/2014/main" id="{5D8D65BD-984D-47E0-AA0D-C1EC523747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3262313"/>
            <a:ext cx="2386013" cy="132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2000">
              <a:solidFill>
                <a:schemeClr val="bg1"/>
              </a:solidFill>
            </a:endParaRPr>
          </a:p>
        </p:txBody>
      </p:sp>
      <p:sp>
        <p:nvSpPr>
          <p:cNvPr id="9218" name="Footer Placeholder 4">
            <a:extLst>
              <a:ext uri="{FF2B5EF4-FFF2-40B4-BE49-F238E27FC236}">
                <a16:creationId xmlns:a16="http://schemas.microsoft.com/office/drawing/2014/main" id="{4D6FA8B5-DD3C-4E02-AA4E-3530C269C84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800">
                <a:solidFill>
                  <a:schemeClr val="bg1"/>
                </a:solidFill>
              </a:rPr>
              <a:t>Oxford University Press</a:t>
            </a:r>
          </a:p>
        </p:txBody>
      </p:sp>
      <p:sp>
        <p:nvSpPr>
          <p:cNvPr id="9219" name="Slide Number Placeholder 5">
            <a:extLst>
              <a:ext uri="{FF2B5EF4-FFF2-40B4-BE49-F238E27FC236}">
                <a16:creationId xmlns:a16="http://schemas.microsoft.com/office/drawing/2014/main" id="{136D1F35-5300-43D2-9A75-5AC27C0D409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800" dirty="0">
                <a:solidFill>
                  <a:schemeClr val="bg1"/>
                </a:solidFill>
              </a:rPr>
              <a:t>©2022  |  </a:t>
            </a:r>
            <a:fld id="{88F24F04-66DF-4581-815C-55A840C8AF64}" type="slidenum">
              <a:rPr lang="en-US" altLang="en-US" sz="800">
                <a:solidFill>
                  <a:schemeClr val="bg1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800" dirty="0">
              <a:solidFill>
                <a:schemeClr val="bg1"/>
              </a:solidFill>
            </a:endParaRP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6180A2BE-8BB1-4CFC-8F68-AC19104A2982}"/>
              </a:ext>
            </a:extLst>
          </p:cNvPr>
          <p:cNvSpPr/>
          <p:nvPr/>
        </p:nvSpPr>
        <p:spPr>
          <a:xfrm>
            <a:off x="4244975" y="682625"/>
            <a:ext cx="7605713" cy="5527675"/>
          </a:xfrm>
          <a:prstGeom prst="roundRect">
            <a:avLst>
              <a:gd name="adj" fmla="val 2054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221" name="Rectangle 41">
            <a:extLst>
              <a:ext uri="{FF2B5EF4-FFF2-40B4-BE49-F238E27FC236}">
                <a16:creationId xmlns:a16="http://schemas.microsoft.com/office/drawing/2014/main" id="{7A909A5B-C989-4583-BB77-A2F6E5C397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4438" y="2028825"/>
            <a:ext cx="6081712" cy="26781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elvetica" pitchFamily="2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elvetica" pitchFamily="2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elvetica" pitchFamily="2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itchFamily="2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itchFamily="2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itchFamily="2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itchFamily="2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itchFamily="2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itchFamily="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en-US" sz="2400" spc="-50" dirty="0">
                <a:solidFill>
                  <a:srgbClr val="26354A"/>
                </a:solidFill>
              </a:rPr>
              <a:t>You work at a local coffee shop and stayed late to close. You went above and beyond your normal duties and restocked the shelves. The next morning, a coworker brags to your manager- taking credit for your work. Which of the four conflict approaches will you use to handle this situation?</a:t>
            </a:r>
          </a:p>
        </p:txBody>
      </p:sp>
      <p:grpSp>
        <p:nvGrpSpPr>
          <p:cNvPr id="9222" name="Group 8">
            <a:extLst>
              <a:ext uri="{FF2B5EF4-FFF2-40B4-BE49-F238E27FC236}">
                <a16:creationId xmlns:a16="http://schemas.microsoft.com/office/drawing/2014/main" id="{FEBA3753-8FD3-4AD5-8DE8-45EE0AE5B439}"/>
              </a:ext>
            </a:extLst>
          </p:cNvPr>
          <p:cNvGrpSpPr>
            <a:grpSpLocks/>
          </p:cNvGrpSpPr>
          <p:nvPr/>
        </p:nvGrpSpPr>
        <p:grpSpPr bwMode="auto">
          <a:xfrm>
            <a:off x="63500" y="1287463"/>
            <a:ext cx="7143750" cy="614362"/>
            <a:chOff x="63744" y="935118"/>
            <a:chExt cx="7144788" cy="615553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6281A0A8-D708-484F-8F2F-88A242A1F475}"/>
                </a:ext>
              </a:extLst>
            </p:cNvPr>
            <p:cNvCxnSpPr>
              <a:cxnSpLocks/>
            </p:cNvCxnSpPr>
            <p:nvPr/>
          </p:nvCxnSpPr>
          <p:spPr>
            <a:xfrm>
              <a:off x="63744" y="1229374"/>
              <a:ext cx="1775083" cy="0"/>
            </a:xfrm>
            <a:prstGeom prst="line">
              <a:avLst/>
            </a:prstGeom>
            <a:ln w="38100" cap="rnd">
              <a:solidFill>
                <a:srgbClr val="31ADE7"/>
              </a:solidFill>
              <a:prstDash val="sysDot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31" name="Rectangle 6">
              <a:extLst>
                <a:ext uri="{FF2B5EF4-FFF2-40B4-BE49-F238E27FC236}">
                  <a16:creationId xmlns:a16="http://schemas.microsoft.com/office/drawing/2014/main" id="{B315AAA6-B248-4A54-9093-BD310803B8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35697" y="935118"/>
              <a:ext cx="1710725" cy="6155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3400" b="1">
                  <a:solidFill>
                    <a:schemeClr val="bg1"/>
                  </a:solidFill>
                </a:rPr>
                <a:t>Prompt</a:t>
              </a:r>
            </a:p>
          </p:txBody>
        </p: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6F98B02E-59D2-400A-A245-BA89F250BD27}"/>
                </a:ext>
              </a:extLst>
            </p:cNvPr>
            <p:cNvCxnSpPr>
              <a:cxnSpLocks/>
            </p:cNvCxnSpPr>
            <p:nvPr/>
          </p:nvCxnSpPr>
          <p:spPr>
            <a:xfrm>
              <a:off x="3783797" y="1229374"/>
              <a:ext cx="1038376" cy="0"/>
            </a:xfrm>
            <a:prstGeom prst="line">
              <a:avLst/>
            </a:prstGeom>
            <a:ln w="38100" cap="rnd">
              <a:solidFill>
                <a:srgbClr val="31ADE7"/>
              </a:solidFill>
              <a:prstDash val="sysDot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33" name="Rectangle 108">
              <a:extLst>
                <a:ext uri="{FF2B5EF4-FFF2-40B4-BE49-F238E27FC236}">
                  <a16:creationId xmlns:a16="http://schemas.microsoft.com/office/drawing/2014/main" id="{5FB4BF04-B3CF-45C8-A576-1834ED5FFC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0745" y="999049"/>
              <a:ext cx="2167787" cy="4625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2400" b="1">
                  <a:solidFill>
                    <a:srgbClr val="2CB097"/>
                  </a:solidFill>
                </a:rPr>
                <a:t>Picture this…</a:t>
              </a:r>
            </a:p>
          </p:txBody>
        </p:sp>
      </p:grpSp>
      <p:sp>
        <p:nvSpPr>
          <p:cNvPr id="9223" name="Rectangle 145">
            <a:extLst>
              <a:ext uri="{FF2B5EF4-FFF2-40B4-BE49-F238E27FC236}">
                <a16:creationId xmlns:a16="http://schemas.microsoft.com/office/drawing/2014/main" id="{FC2197B5-D933-4BC7-993E-BFEF92821E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4438" y="4938713"/>
            <a:ext cx="619918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2CB097"/>
                </a:solidFill>
              </a:rPr>
              <a:t>Enter your answers in the journal on the next page…</a:t>
            </a:r>
          </a:p>
        </p:txBody>
      </p:sp>
      <p:pic>
        <p:nvPicPr>
          <p:cNvPr id="9224" name="Picture 4">
            <a:extLst>
              <a:ext uri="{FF2B5EF4-FFF2-40B4-BE49-F238E27FC236}">
                <a16:creationId xmlns:a16="http://schemas.microsoft.com/office/drawing/2014/main" id="{7DEC52A5-BA77-47C6-B155-81FBB737B0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888" y="2197100"/>
            <a:ext cx="3032125" cy="303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225" name="Group 61">
            <a:extLst>
              <a:ext uri="{FF2B5EF4-FFF2-40B4-BE49-F238E27FC236}">
                <a16:creationId xmlns:a16="http://schemas.microsoft.com/office/drawing/2014/main" id="{9A991F8B-67D8-446E-AE06-C27FF5FC3FBB}"/>
              </a:ext>
            </a:extLst>
          </p:cNvPr>
          <p:cNvGrpSpPr>
            <a:grpSpLocks/>
          </p:cNvGrpSpPr>
          <p:nvPr/>
        </p:nvGrpSpPr>
        <p:grpSpPr bwMode="auto">
          <a:xfrm>
            <a:off x="7777163" y="352425"/>
            <a:ext cx="3436937" cy="688975"/>
            <a:chOff x="7777163" y="352435"/>
            <a:chExt cx="3437338" cy="688965"/>
          </a:xfrm>
        </p:grpSpPr>
        <p:sp>
          <p:nvSpPr>
            <p:cNvPr id="63" name="Rounded Rectangle 62">
              <a:extLst>
                <a:ext uri="{FF2B5EF4-FFF2-40B4-BE49-F238E27FC236}">
                  <a16:creationId xmlns:a16="http://schemas.microsoft.com/office/drawing/2014/main" id="{3F0C2ED7-F7C0-4486-983E-6C7022527DEE}"/>
                </a:ext>
              </a:extLst>
            </p:cNvPr>
            <p:cNvSpPr/>
            <p:nvPr/>
          </p:nvSpPr>
          <p:spPr>
            <a:xfrm>
              <a:off x="8669442" y="352435"/>
              <a:ext cx="762089" cy="688965"/>
            </a:xfrm>
            <a:prstGeom prst="roundRect">
              <a:avLst>
                <a:gd name="adj" fmla="val 17604"/>
              </a:avLst>
            </a:prstGeom>
            <a:solidFill>
              <a:srgbClr val="31ADE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4" name="Rounded Rectangle 63">
              <a:extLst>
                <a:ext uri="{FF2B5EF4-FFF2-40B4-BE49-F238E27FC236}">
                  <a16:creationId xmlns:a16="http://schemas.microsoft.com/office/drawing/2014/main" id="{61AEA019-4D66-45CC-9178-FBB951D292BD}"/>
                </a:ext>
              </a:extLst>
            </p:cNvPr>
            <p:cNvSpPr/>
            <p:nvPr/>
          </p:nvSpPr>
          <p:spPr>
            <a:xfrm>
              <a:off x="9560133" y="352435"/>
              <a:ext cx="762089" cy="688965"/>
            </a:xfrm>
            <a:prstGeom prst="roundRect">
              <a:avLst>
                <a:gd name="adj" fmla="val 17604"/>
              </a:avLst>
            </a:prstGeom>
            <a:solidFill>
              <a:srgbClr val="31ADE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7" name="Rounded Rectangle 66">
              <a:extLst>
                <a:ext uri="{FF2B5EF4-FFF2-40B4-BE49-F238E27FC236}">
                  <a16:creationId xmlns:a16="http://schemas.microsoft.com/office/drawing/2014/main" id="{4CB2AA29-1767-4D67-A32C-05C2A8B99DF3}"/>
                </a:ext>
              </a:extLst>
            </p:cNvPr>
            <p:cNvSpPr/>
            <p:nvPr/>
          </p:nvSpPr>
          <p:spPr bwMode="auto">
            <a:xfrm>
              <a:off x="7777163" y="352435"/>
              <a:ext cx="762089" cy="688965"/>
            </a:xfrm>
            <a:prstGeom prst="roundRect">
              <a:avLst>
                <a:gd name="adj" fmla="val 17604"/>
              </a:avLst>
            </a:prstGeom>
            <a:solidFill>
              <a:srgbClr val="26344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6" name="Rounded Rectangle 65">
              <a:extLst>
                <a:ext uri="{FF2B5EF4-FFF2-40B4-BE49-F238E27FC236}">
                  <a16:creationId xmlns:a16="http://schemas.microsoft.com/office/drawing/2014/main" id="{802DC3EB-E27E-48E1-94F1-8636819220DD}"/>
                </a:ext>
              </a:extLst>
            </p:cNvPr>
            <p:cNvSpPr/>
            <p:nvPr/>
          </p:nvSpPr>
          <p:spPr>
            <a:xfrm>
              <a:off x="10452412" y="352435"/>
              <a:ext cx="762089" cy="688965"/>
            </a:xfrm>
            <a:prstGeom prst="roundRect">
              <a:avLst>
                <a:gd name="adj" fmla="val 17604"/>
              </a:avLst>
            </a:prstGeom>
            <a:solidFill>
              <a:srgbClr val="31ADE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itle 1">
            <a:extLst>
              <a:ext uri="{FF2B5EF4-FFF2-40B4-BE49-F238E27FC236}">
                <a16:creationId xmlns:a16="http://schemas.microsoft.com/office/drawing/2014/main" id="{38FFB29A-F8CA-42E1-ABF0-506D1D42E4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58850" y="361950"/>
            <a:ext cx="4156075" cy="733425"/>
          </a:xfrm>
        </p:spPr>
        <p:txBody>
          <a:bodyPr/>
          <a:lstStyle/>
          <a:p>
            <a:r>
              <a:rPr lang="en-US" altLang="en-US">
                <a:latin typeface="Helvetica" panose="020B0604020202020204" pitchFamily="34" charset="0"/>
              </a:rPr>
              <a:t>Journal</a:t>
            </a:r>
          </a:p>
        </p:txBody>
      </p:sp>
      <p:sp>
        <p:nvSpPr>
          <p:cNvPr id="10242" name="Content Placeholder 2">
            <a:extLst>
              <a:ext uri="{FF2B5EF4-FFF2-40B4-BE49-F238E27FC236}">
                <a16:creationId xmlns:a16="http://schemas.microsoft.com/office/drawing/2014/main" id="{E4DD921E-2CA7-43FC-AA7C-D24114386E7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58850" y="1428750"/>
            <a:ext cx="9493250" cy="4351338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>
                <a:latin typeface="Helvetica" panose="020B0604020202020204" pitchFamily="34" charset="0"/>
              </a:rPr>
              <a:t>The conflict approach you will use to handle this situation…</a:t>
            </a:r>
          </a:p>
        </p:txBody>
      </p:sp>
      <p:sp>
        <p:nvSpPr>
          <p:cNvPr id="10243" name="Footer Placeholder 4">
            <a:extLst>
              <a:ext uri="{FF2B5EF4-FFF2-40B4-BE49-F238E27FC236}">
                <a16:creationId xmlns:a16="http://schemas.microsoft.com/office/drawing/2014/main" id="{5C35C86B-6804-4626-9B8F-0EA206AC498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800">
                <a:solidFill>
                  <a:srgbClr val="26354A"/>
                </a:solidFill>
              </a:rPr>
              <a:t>Oxford University Press</a:t>
            </a:r>
          </a:p>
        </p:txBody>
      </p:sp>
      <p:sp>
        <p:nvSpPr>
          <p:cNvPr id="10244" name="Slide Number Placeholder 5">
            <a:extLst>
              <a:ext uri="{FF2B5EF4-FFF2-40B4-BE49-F238E27FC236}">
                <a16:creationId xmlns:a16="http://schemas.microsoft.com/office/drawing/2014/main" id="{FE27D91C-7728-4DE0-841B-89A03DAE4FC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800" dirty="0">
                <a:solidFill>
                  <a:srgbClr val="26354A"/>
                </a:solidFill>
              </a:rPr>
              <a:t>©2022  |  </a:t>
            </a:r>
            <a:fld id="{DB42987F-1AF2-419E-BA34-BF0AF8B39F57}" type="slidenum">
              <a:rPr lang="en-US" altLang="en-US" sz="800">
                <a:solidFill>
                  <a:srgbClr val="26354A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800" dirty="0">
              <a:solidFill>
                <a:srgbClr val="26354A"/>
              </a:solidFill>
            </a:endParaRPr>
          </a:p>
        </p:txBody>
      </p:sp>
      <p:grpSp>
        <p:nvGrpSpPr>
          <p:cNvPr id="10245" name="Group 5">
            <a:extLst>
              <a:ext uri="{FF2B5EF4-FFF2-40B4-BE49-F238E27FC236}">
                <a16:creationId xmlns:a16="http://schemas.microsoft.com/office/drawing/2014/main" id="{0A5D91D5-C46B-4677-BAEB-326BB5335DA6}"/>
              </a:ext>
            </a:extLst>
          </p:cNvPr>
          <p:cNvGrpSpPr>
            <a:grpSpLocks/>
          </p:cNvGrpSpPr>
          <p:nvPr/>
        </p:nvGrpSpPr>
        <p:grpSpPr bwMode="auto">
          <a:xfrm>
            <a:off x="7777163" y="352425"/>
            <a:ext cx="3436937" cy="688975"/>
            <a:chOff x="7777163" y="352435"/>
            <a:chExt cx="3437338" cy="688965"/>
          </a:xfrm>
        </p:grpSpPr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id="{951B069E-A00F-4FDC-A95A-CBD07C695D61}"/>
                </a:ext>
              </a:extLst>
            </p:cNvPr>
            <p:cNvSpPr/>
            <p:nvPr/>
          </p:nvSpPr>
          <p:spPr>
            <a:xfrm>
              <a:off x="8669442" y="352435"/>
              <a:ext cx="762089" cy="688965"/>
            </a:xfrm>
            <a:prstGeom prst="roundRect">
              <a:avLst>
                <a:gd name="adj" fmla="val 17604"/>
              </a:avLst>
            </a:prstGeom>
            <a:solidFill>
              <a:srgbClr val="31ADE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" name="Rounded Rectangle 7">
              <a:extLst>
                <a:ext uri="{FF2B5EF4-FFF2-40B4-BE49-F238E27FC236}">
                  <a16:creationId xmlns:a16="http://schemas.microsoft.com/office/drawing/2014/main" id="{D8CD1E93-7629-4ADF-9E14-A1AF405DEA9E}"/>
                </a:ext>
              </a:extLst>
            </p:cNvPr>
            <p:cNvSpPr/>
            <p:nvPr/>
          </p:nvSpPr>
          <p:spPr>
            <a:xfrm>
              <a:off x="9560133" y="352435"/>
              <a:ext cx="762089" cy="688965"/>
            </a:xfrm>
            <a:prstGeom prst="roundRect">
              <a:avLst>
                <a:gd name="adj" fmla="val 17604"/>
              </a:avLst>
            </a:prstGeom>
            <a:solidFill>
              <a:srgbClr val="31ADE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10248" name="Group 8">
              <a:extLst>
                <a:ext uri="{FF2B5EF4-FFF2-40B4-BE49-F238E27FC236}">
                  <a16:creationId xmlns:a16="http://schemas.microsoft.com/office/drawing/2014/main" id="{9843625A-5314-4399-8B02-3FD14350F34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777163" y="352435"/>
              <a:ext cx="762128" cy="688965"/>
              <a:chOff x="7777163" y="352435"/>
              <a:chExt cx="762128" cy="688965"/>
            </a:xfrm>
          </p:grpSpPr>
          <p:sp>
            <p:nvSpPr>
              <p:cNvPr id="11" name="Rounded Rectangle 10">
                <a:extLst>
                  <a:ext uri="{FF2B5EF4-FFF2-40B4-BE49-F238E27FC236}">
                    <a16:creationId xmlns:a16="http://schemas.microsoft.com/office/drawing/2014/main" id="{CDE90131-D30C-45D5-A02F-3EF82DA9BE41}"/>
                  </a:ext>
                </a:extLst>
              </p:cNvPr>
              <p:cNvSpPr/>
              <p:nvPr/>
            </p:nvSpPr>
            <p:spPr>
              <a:xfrm>
                <a:off x="7777163" y="352435"/>
                <a:ext cx="762089" cy="688965"/>
              </a:xfrm>
              <a:prstGeom prst="roundRect">
                <a:avLst>
                  <a:gd name="adj" fmla="val 17604"/>
                </a:avLst>
              </a:prstGeom>
              <a:solidFill>
                <a:srgbClr val="26344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pic>
            <p:nvPicPr>
              <p:cNvPr id="10251" name="Picture 11">
                <a:extLst>
                  <a:ext uri="{FF2B5EF4-FFF2-40B4-BE49-F238E27FC236}">
                    <a16:creationId xmlns:a16="http://schemas.microsoft.com/office/drawing/2014/main" id="{C4B84653-A70E-4E38-AC22-5B14854191A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880419" y="419109"/>
                <a:ext cx="555616" cy="5556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10" name="Rounded Rectangle 9">
              <a:extLst>
                <a:ext uri="{FF2B5EF4-FFF2-40B4-BE49-F238E27FC236}">
                  <a16:creationId xmlns:a16="http://schemas.microsoft.com/office/drawing/2014/main" id="{7AEDBB20-B651-4C64-AA5A-762A13BE8EBE}"/>
                </a:ext>
              </a:extLst>
            </p:cNvPr>
            <p:cNvSpPr/>
            <p:nvPr/>
          </p:nvSpPr>
          <p:spPr>
            <a:xfrm>
              <a:off x="10452412" y="352435"/>
              <a:ext cx="762089" cy="688965"/>
            </a:xfrm>
            <a:prstGeom prst="roundRect">
              <a:avLst>
                <a:gd name="adj" fmla="val 17604"/>
              </a:avLst>
            </a:prstGeom>
            <a:solidFill>
              <a:srgbClr val="31ADE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itle 1">
            <a:extLst>
              <a:ext uri="{FF2B5EF4-FFF2-40B4-BE49-F238E27FC236}">
                <a16:creationId xmlns:a16="http://schemas.microsoft.com/office/drawing/2014/main" id="{2D7B96AF-E07D-4302-8F66-4FB7D17FC1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3262313"/>
            <a:ext cx="2386013" cy="132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2000">
              <a:solidFill>
                <a:schemeClr val="bg1"/>
              </a:solidFill>
            </a:endParaRPr>
          </a:p>
        </p:txBody>
      </p:sp>
      <p:sp>
        <p:nvSpPr>
          <p:cNvPr id="11266" name="Footer Placeholder 4">
            <a:extLst>
              <a:ext uri="{FF2B5EF4-FFF2-40B4-BE49-F238E27FC236}">
                <a16:creationId xmlns:a16="http://schemas.microsoft.com/office/drawing/2014/main" id="{B48CE573-A6B1-41D1-8077-9A7884860CC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800">
                <a:solidFill>
                  <a:schemeClr val="bg1"/>
                </a:solidFill>
              </a:rPr>
              <a:t>Oxford University Press</a:t>
            </a:r>
          </a:p>
        </p:txBody>
      </p:sp>
      <p:sp>
        <p:nvSpPr>
          <p:cNvPr id="11267" name="Slide Number Placeholder 5">
            <a:extLst>
              <a:ext uri="{FF2B5EF4-FFF2-40B4-BE49-F238E27FC236}">
                <a16:creationId xmlns:a16="http://schemas.microsoft.com/office/drawing/2014/main" id="{939AEA4A-14A4-48B5-B317-270F898E51A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800" dirty="0">
                <a:solidFill>
                  <a:schemeClr val="bg1"/>
                </a:solidFill>
              </a:rPr>
              <a:t>©2022  |  </a:t>
            </a:r>
            <a:fld id="{D8AF28FD-5085-4B84-B4AC-F53056F44169}" type="slidenum">
              <a:rPr lang="en-US" altLang="en-US" sz="800">
                <a:solidFill>
                  <a:schemeClr val="bg1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800" dirty="0">
              <a:solidFill>
                <a:schemeClr val="bg1"/>
              </a:solidFill>
            </a:endParaRP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0D79F55B-8412-420B-8F22-5DFC12833B39}"/>
              </a:ext>
            </a:extLst>
          </p:cNvPr>
          <p:cNvSpPr/>
          <p:nvPr/>
        </p:nvSpPr>
        <p:spPr>
          <a:xfrm>
            <a:off x="4244975" y="682625"/>
            <a:ext cx="7605713" cy="5527675"/>
          </a:xfrm>
          <a:prstGeom prst="roundRect">
            <a:avLst>
              <a:gd name="adj" fmla="val 2054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269" name="Rectangle 41">
            <a:extLst>
              <a:ext uri="{FF2B5EF4-FFF2-40B4-BE49-F238E27FC236}">
                <a16:creationId xmlns:a16="http://schemas.microsoft.com/office/drawing/2014/main" id="{F49237D1-876D-4887-8FB7-17B4B3BA7D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4438" y="2662238"/>
            <a:ext cx="5619750" cy="157003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elvetica" pitchFamily="2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elvetica" pitchFamily="2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elvetica" pitchFamily="2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itchFamily="2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itchFamily="2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itchFamily="2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itchFamily="2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itchFamily="2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itchFamily="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en-US" sz="2400" spc="-50" dirty="0">
                <a:solidFill>
                  <a:srgbClr val="26354A"/>
                </a:solidFill>
              </a:rPr>
              <a:t>Do the five </a:t>
            </a:r>
            <a:r>
              <a:rPr lang="en-US" altLang="en-US" sz="2400" b="1" spc="-50" dirty="0">
                <a:solidFill>
                  <a:srgbClr val="26354A"/>
                </a:solidFill>
              </a:rPr>
              <a:t>“animal” conflict styles </a:t>
            </a:r>
            <a:r>
              <a:rPr lang="en-US" altLang="en-US" sz="2400" spc="-50" dirty="0">
                <a:solidFill>
                  <a:srgbClr val="26354A"/>
                </a:solidFill>
              </a:rPr>
              <a:t>represent each conflict? If you could pick a different animal to represent your conflict style, what would it be and why?</a:t>
            </a:r>
          </a:p>
        </p:txBody>
      </p:sp>
      <p:sp>
        <p:nvSpPr>
          <p:cNvPr id="11270" name="Rectangle 25">
            <a:extLst>
              <a:ext uri="{FF2B5EF4-FFF2-40B4-BE49-F238E27FC236}">
                <a16:creationId xmlns:a16="http://schemas.microsoft.com/office/drawing/2014/main" id="{3DD8878F-AD42-4AB6-A401-939CEDC048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4438" y="4856163"/>
            <a:ext cx="619918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2CB097"/>
                </a:solidFill>
              </a:rPr>
              <a:t>Enter your answers in the journal on the next page…</a:t>
            </a:r>
          </a:p>
        </p:txBody>
      </p:sp>
      <p:pic>
        <p:nvPicPr>
          <p:cNvPr id="11271" name="Picture 4">
            <a:extLst>
              <a:ext uri="{FF2B5EF4-FFF2-40B4-BE49-F238E27FC236}">
                <a16:creationId xmlns:a16="http://schemas.microsoft.com/office/drawing/2014/main" id="{4D905D51-BF4B-4543-B9EF-8BEB1FF29C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2270125"/>
            <a:ext cx="3559175" cy="355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272" name="Group 29">
            <a:extLst>
              <a:ext uri="{FF2B5EF4-FFF2-40B4-BE49-F238E27FC236}">
                <a16:creationId xmlns:a16="http://schemas.microsoft.com/office/drawing/2014/main" id="{7C8E9F94-2E06-45ED-9340-A9A8CD256C33}"/>
              </a:ext>
            </a:extLst>
          </p:cNvPr>
          <p:cNvGrpSpPr>
            <a:grpSpLocks/>
          </p:cNvGrpSpPr>
          <p:nvPr/>
        </p:nvGrpSpPr>
        <p:grpSpPr bwMode="auto">
          <a:xfrm>
            <a:off x="7777163" y="352425"/>
            <a:ext cx="3436937" cy="688975"/>
            <a:chOff x="7777163" y="352435"/>
            <a:chExt cx="3437338" cy="688965"/>
          </a:xfrm>
        </p:grpSpPr>
        <p:sp>
          <p:nvSpPr>
            <p:cNvPr id="37" name="Rounded Rectangle 36">
              <a:extLst>
                <a:ext uri="{FF2B5EF4-FFF2-40B4-BE49-F238E27FC236}">
                  <a16:creationId xmlns:a16="http://schemas.microsoft.com/office/drawing/2014/main" id="{86F94CB8-B4B1-40B8-B4E9-57D8CA3F84AE}"/>
                </a:ext>
              </a:extLst>
            </p:cNvPr>
            <p:cNvSpPr/>
            <p:nvPr/>
          </p:nvSpPr>
          <p:spPr bwMode="auto">
            <a:xfrm>
              <a:off x="8669442" y="352435"/>
              <a:ext cx="762089" cy="688965"/>
            </a:xfrm>
            <a:prstGeom prst="roundRect">
              <a:avLst>
                <a:gd name="adj" fmla="val 17604"/>
              </a:avLst>
            </a:prstGeom>
            <a:solidFill>
              <a:srgbClr val="26344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2" name="Rounded Rectangle 31">
              <a:extLst>
                <a:ext uri="{FF2B5EF4-FFF2-40B4-BE49-F238E27FC236}">
                  <a16:creationId xmlns:a16="http://schemas.microsoft.com/office/drawing/2014/main" id="{C55ABD4A-35B5-48AA-8B68-755A48DBE9C4}"/>
                </a:ext>
              </a:extLst>
            </p:cNvPr>
            <p:cNvSpPr/>
            <p:nvPr/>
          </p:nvSpPr>
          <p:spPr>
            <a:xfrm>
              <a:off x="9560133" y="352435"/>
              <a:ext cx="762089" cy="688965"/>
            </a:xfrm>
            <a:prstGeom prst="roundRect">
              <a:avLst>
                <a:gd name="adj" fmla="val 17604"/>
              </a:avLst>
            </a:prstGeom>
            <a:solidFill>
              <a:srgbClr val="31ADE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11280" name="Group 32">
              <a:extLst>
                <a:ext uri="{FF2B5EF4-FFF2-40B4-BE49-F238E27FC236}">
                  <a16:creationId xmlns:a16="http://schemas.microsoft.com/office/drawing/2014/main" id="{76DD99C2-F07B-49D7-9D92-6DE42C62205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777163" y="352435"/>
              <a:ext cx="762128" cy="688965"/>
              <a:chOff x="7777163" y="352435"/>
              <a:chExt cx="762128" cy="688965"/>
            </a:xfrm>
          </p:grpSpPr>
          <p:sp>
            <p:nvSpPr>
              <p:cNvPr id="35" name="Rounded Rectangle 34">
                <a:extLst>
                  <a:ext uri="{FF2B5EF4-FFF2-40B4-BE49-F238E27FC236}">
                    <a16:creationId xmlns:a16="http://schemas.microsoft.com/office/drawing/2014/main" id="{363D9A3A-0582-4111-A119-3232F91382B3}"/>
                  </a:ext>
                </a:extLst>
              </p:cNvPr>
              <p:cNvSpPr/>
              <p:nvPr/>
            </p:nvSpPr>
            <p:spPr>
              <a:xfrm>
                <a:off x="7777163" y="352435"/>
                <a:ext cx="762089" cy="688965"/>
              </a:xfrm>
              <a:prstGeom prst="roundRect">
                <a:avLst>
                  <a:gd name="adj" fmla="val 17604"/>
                </a:avLst>
              </a:prstGeom>
              <a:solidFill>
                <a:srgbClr val="26344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pic>
            <p:nvPicPr>
              <p:cNvPr id="11283" name="Picture 35">
                <a:extLst>
                  <a:ext uri="{FF2B5EF4-FFF2-40B4-BE49-F238E27FC236}">
                    <a16:creationId xmlns:a16="http://schemas.microsoft.com/office/drawing/2014/main" id="{5931E647-EAB4-4131-92DD-70D9EB3582F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880419" y="419109"/>
                <a:ext cx="555616" cy="5556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34" name="Rounded Rectangle 33">
              <a:extLst>
                <a:ext uri="{FF2B5EF4-FFF2-40B4-BE49-F238E27FC236}">
                  <a16:creationId xmlns:a16="http://schemas.microsoft.com/office/drawing/2014/main" id="{E01E4B22-502E-40A6-87B7-F8D2240264FA}"/>
                </a:ext>
              </a:extLst>
            </p:cNvPr>
            <p:cNvSpPr/>
            <p:nvPr/>
          </p:nvSpPr>
          <p:spPr>
            <a:xfrm>
              <a:off x="10452412" y="352435"/>
              <a:ext cx="762089" cy="688965"/>
            </a:xfrm>
            <a:prstGeom prst="roundRect">
              <a:avLst>
                <a:gd name="adj" fmla="val 17604"/>
              </a:avLst>
            </a:prstGeom>
            <a:solidFill>
              <a:srgbClr val="31ADE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11273" name="Group 8">
            <a:extLst>
              <a:ext uri="{FF2B5EF4-FFF2-40B4-BE49-F238E27FC236}">
                <a16:creationId xmlns:a16="http://schemas.microsoft.com/office/drawing/2014/main" id="{77CD66D6-4DD3-44B8-928A-E622D7ED4026}"/>
              </a:ext>
            </a:extLst>
          </p:cNvPr>
          <p:cNvGrpSpPr>
            <a:grpSpLocks/>
          </p:cNvGrpSpPr>
          <p:nvPr/>
        </p:nvGrpSpPr>
        <p:grpSpPr bwMode="auto">
          <a:xfrm>
            <a:off x="63500" y="1287463"/>
            <a:ext cx="6238875" cy="615950"/>
            <a:chOff x="63744" y="935118"/>
            <a:chExt cx="6239081" cy="616746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DF1C13C6-F985-4BEA-B8D1-187E12D8670F}"/>
                </a:ext>
              </a:extLst>
            </p:cNvPr>
            <p:cNvCxnSpPr>
              <a:cxnSpLocks/>
            </p:cNvCxnSpPr>
            <p:nvPr/>
          </p:nvCxnSpPr>
          <p:spPr>
            <a:xfrm>
              <a:off x="63744" y="1229185"/>
              <a:ext cx="1774884" cy="0"/>
            </a:xfrm>
            <a:prstGeom prst="line">
              <a:avLst/>
            </a:prstGeom>
            <a:ln w="38100" cap="rnd">
              <a:solidFill>
                <a:srgbClr val="31ADE7"/>
              </a:solidFill>
              <a:prstDash val="sysDot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275" name="Rectangle 6">
              <a:extLst>
                <a:ext uri="{FF2B5EF4-FFF2-40B4-BE49-F238E27FC236}">
                  <a16:creationId xmlns:a16="http://schemas.microsoft.com/office/drawing/2014/main" id="{228B6445-F26D-40F7-9EE4-8FC3689BCA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75321" y="935118"/>
              <a:ext cx="1371101" cy="6167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3400" b="1">
                  <a:solidFill>
                    <a:schemeClr val="bg1"/>
                  </a:solidFill>
                </a:rPr>
                <a:t>Learn</a:t>
              </a:r>
            </a:p>
          </p:txBody>
        </p: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B618AB80-F80D-4401-B636-916CA974AFE2}"/>
                </a:ext>
              </a:extLst>
            </p:cNvPr>
            <p:cNvCxnSpPr>
              <a:cxnSpLocks/>
            </p:cNvCxnSpPr>
            <p:nvPr/>
          </p:nvCxnSpPr>
          <p:spPr>
            <a:xfrm>
              <a:off x="3783380" y="1229185"/>
              <a:ext cx="1038259" cy="0"/>
            </a:xfrm>
            <a:prstGeom prst="line">
              <a:avLst/>
            </a:prstGeom>
            <a:ln w="38100" cap="rnd">
              <a:solidFill>
                <a:srgbClr val="31ADE7"/>
              </a:solidFill>
              <a:prstDash val="sysDot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277" name="Rectangle 108">
              <a:extLst>
                <a:ext uri="{FF2B5EF4-FFF2-40B4-BE49-F238E27FC236}">
                  <a16:creationId xmlns:a16="http://schemas.microsoft.com/office/drawing/2014/main" id="{C295A03D-83B7-4451-8CA4-6A7687D1B2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0745" y="999049"/>
              <a:ext cx="1262080" cy="4625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2400" b="1">
                  <a:solidFill>
                    <a:srgbClr val="2CB097"/>
                  </a:solidFill>
                </a:rPr>
                <a:t>Prompt</a:t>
              </a:r>
            </a:p>
          </p:txBody>
        </p:sp>
      </p:grpSp>
    </p:spTree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itle 1">
            <a:extLst>
              <a:ext uri="{FF2B5EF4-FFF2-40B4-BE49-F238E27FC236}">
                <a16:creationId xmlns:a16="http://schemas.microsoft.com/office/drawing/2014/main" id="{FC946D79-508B-4A9B-AF3B-E955ECA241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41388" y="342900"/>
            <a:ext cx="2347912" cy="735013"/>
          </a:xfrm>
        </p:spPr>
        <p:txBody>
          <a:bodyPr/>
          <a:lstStyle/>
          <a:p>
            <a:pPr eaLnBrk="1" hangingPunct="1"/>
            <a:r>
              <a:rPr lang="en-US" altLang="en-US">
                <a:latin typeface="Helvetica" panose="020B0604020202020204" pitchFamily="34" charset="0"/>
              </a:rPr>
              <a:t>Journal</a:t>
            </a:r>
          </a:p>
        </p:txBody>
      </p:sp>
      <p:sp>
        <p:nvSpPr>
          <p:cNvPr id="12290" name="Content Placeholder 2">
            <a:extLst>
              <a:ext uri="{FF2B5EF4-FFF2-40B4-BE49-F238E27FC236}">
                <a16:creationId xmlns:a16="http://schemas.microsoft.com/office/drawing/2014/main" id="{289C45D5-BEBD-4512-8A36-F1BF5258FD6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60438" y="1428750"/>
            <a:ext cx="9491662" cy="4351338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>
                <a:latin typeface="Helvetica" panose="020B0604020202020204" pitchFamily="34" charset="0"/>
              </a:rPr>
              <a:t>My reaction to the five</a:t>
            </a:r>
            <a:r>
              <a:rPr lang="en-US" altLang="en-US" sz="2400" b="1">
                <a:latin typeface="Helvetica" panose="020B0604020202020204" pitchFamily="34" charset="0"/>
              </a:rPr>
              <a:t> animal conflict styles</a:t>
            </a:r>
            <a:r>
              <a:rPr lang="en-US" altLang="en-US" sz="2400">
                <a:latin typeface="Helvetica" panose="020B0604020202020204" pitchFamily="34" charset="0"/>
              </a:rPr>
              <a:t>…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2400">
              <a:latin typeface="Helvetica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2400">
              <a:latin typeface="Helvetica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>
                <a:latin typeface="Helvetica" panose="020B0604020202020204" pitchFamily="34" charset="0"/>
              </a:rPr>
              <a:t>A new animal that matches my conflict style… </a:t>
            </a:r>
            <a:br>
              <a:rPr lang="en-US" altLang="en-US" sz="2400">
                <a:latin typeface="Helvetica" panose="020B0604020202020204" pitchFamily="34" charset="0"/>
              </a:rPr>
            </a:br>
            <a:br>
              <a:rPr lang="en-US" altLang="en-US" sz="2400">
                <a:latin typeface="Helvetica" panose="020B0604020202020204" pitchFamily="34" charset="0"/>
              </a:rPr>
            </a:br>
            <a:br>
              <a:rPr lang="en-US" altLang="en-US" sz="2400">
                <a:latin typeface="Helvetica" panose="020B0604020202020204" pitchFamily="34" charset="0"/>
              </a:rPr>
            </a:br>
            <a:br>
              <a:rPr lang="en-US" altLang="en-US" sz="2400">
                <a:latin typeface="Helvetica" panose="020B0604020202020204" pitchFamily="34" charset="0"/>
              </a:rPr>
            </a:br>
            <a:r>
              <a:rPr lang="en-US" altLang="en-US" sz="2400">
                <a:latin typeface="Helvetica" panose="020B0604020202020204" pitchFamily="34" charset="0"/>
              </a:rPr>
              <a:t>My reasons…</a:t>
            </a:r>
          </a:p>
        </p:txBody>
      </p:sp>
      <p:sp>
        <p:nvSpPr>
          <p:cNvPr id="12291" name="Footer Placeholder 4">
            <a:extLst>
              <a:ext uri="{FF2B5EF4-FFF2-40B4-BE49-F238E27FC236}">
                <a16:creationId xmlns:a16="http://schemas.microsoft.com/office/drawing/2014/main" id="{DA707A15-A81E-45DC-AA14-110A61B1964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800">
                <a:solidFill>
                  <a:srgbClr val="26354A"/>
                </a:solidFill>
              </a:rPr>
              <a:t>Oxford University Press</a:t>
            </a:r>
          </a:p>
        </p:txBody>
      </p:sp>
      <p:sp>
        <p:nvSpPr>
          <p:cNvPr id="12292" name="Slide Number Placeholder 5">
            <a:extLst>
              <a:ext uri="{FF2B5EF4-FFF2-40B4-BE49-F238E27FC236}">
                <a16:creationId xmlns:a16="http://schemas.microsoft.com/office/drawing/2014/main" id="{CD5C9CF8-42A5-44E3-B87D-E7914456B6A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800" dirty="0">
                <a:solidFill>
                  <a:srgbClr val="26354A"/>
                </a:solidFill>
              </a:rPr>
              <a:t>©2022  |  </a:t>
            </a:r>
            <a:fld id="{4C389A7E-E93B-4FAF-BE6F-A15405462ABB}" type="slidenum">
              <a:rPr lang="en-US" altLang="en-US" sz="800">
                <a:solidFill>
                  <a:srgbClr val="26354A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800" dirty="0">
              <a:solidFill>
                <a:srgbClr val="26354A"/>
              </a:solidFill>
            </a:endParaRPr>
          </a:p>
        </p:txBody>
      </p:sp>
      <p:grpSp>
        <p:nvGrpSpPr>
          <p:cNvPr id="12293" name="Group 12">
            <a:extLst>
              <a:ext uri="{FF2B5EF4-FFF2-40B4-BE49-F238E27FC236}">
                <a16:creationId xmlns:a16="http://schemas.microsoft.com/office/drawing/2014/main" id="{56AEF1BB-E400-44E2-8DFB-C1DC87FD4BAC}"/>
              </a:ext>
            </a:extLst>
          </p:cNvPr>
          <p:cNvGrpSpPr>
            <a:grpSpLocks/>
          </p:cNvGrpSpPr>
          <p:nvPr/>
        </p:nvGrpSpPr>
        <p:grpSpPr bwMode="auto">
          <a:xfrm>
            <a:off x="7777163" y="352425"/>
            <a:ext cx="3436937" cy="688975"/>
            <a:chOff x="7777163" y="352435"/>
            <a:chExt cx="3437338" cy="688965"/>
          </a:xfrm>
        </p:grpSpPr>
        <p:grpSp>
          <p:nvGrpSpPr>
            <p:cNvPr id="12294" name="Group 13">
              <a:extLst>
                <a:ext uri="{FF2B5EF4-FFF2-40B4-BE49-F238E27FC236}">
                  <a16:creationId xmlns:a16="http://schemas.microsoft.com/office/drawing/2014/main" id="{D024E99C-B1D1-4B9B-966A-DD6F957F8D3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668899" y="352435"/>
              <a:ext cx="762128" cy="688965"/>
              <a:chOff x="8668899" y="352435"/>
              <a:chExt cx="762128" cy="688965"/>
            </a:xfrm>
          </p:grpSpPr>
          <p:sp>
            <p:nvSpPr>
              <p:cNvPr id="20" name="Rounded Rectangle 19">
                <a:extLst>
                  <a:ext uri="{FF2B5EF4-FFF2-40B4-BE49-F238E27FC236}">
                    <a16:creationId xmlns:a16="http://schemas.microsoft.com/office/drawing/2014/main" id="{63187A55-31D1-41B5-B6E1-4C2F19329A4F}"/>
                  </a:ext>
                </a:extLst>
              </p:cNvPr>
              <p:cNvSpPr/>
              <p:nvPr/>
            </p:nvSpPr>
            <p:spPr>
              <a:xfrm>
                <a:off x="8669442" y="352435"/>
                <a:ext cx="762089" cy="688965"/>
              </a:xfrm>
              <a:prstGeom prst="roundRect">
                <a:avLst>
                  <a:gd name="adj" fmla="val 17604"/>
                </a:avLst>
              </a:prstGeom>
              <a:solidFill>
                <a:srgbClr val="26344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pic>
            <p:nvPicPr>
              <p:cNvPr id="12301" name="Picture 20">
                <a:extLst>
                  <a:ext uri="{FF2B5EF4-FFF2-40B4-BE49-F238E27FC236}">
                    <a16:creationId xmlns:a16="http://schemas.microsoft.com/office/drawing/2014/main" id="{65BE2188-E620-46AA-8FE6-1A3BDE5C7A9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772155" y="419109"/>
                <a:ext cx="555616" cy="5556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15" name="Rounded Rectangle 14">
              <a:extLst>
                <a:ext uri="{FF2B5EF4-FFF2-40B4-BE49-F238E27FC236}">
                  <a16:creationId xmlns:a16="http://schemas.microsoft.com/office/drawing/2014/main" id="{F95A8544-AB42-4456-ADDF-2DB98D7116DA}"/>
                </a:ext>
              </a:extLst>
            </p:cNvPr>
            <p:cNvSpPr/>
            <p:nvPr/>
          </p:nvSpPr>
          <p:spPr>
            <a:xfrm>
              <a:off x="9560133" y="352435"/>
              <a:ext cx="762089" cy="688965"/>
            </a:xfrm>
            <a:prstGeom prst="roundRect">
              <a:avLst>
                <a:gd name="adj" fmla="val 17604"/>
              </a:avLst>
            </a:prstGeom>
            <a:solidFill>
              <a:srgbClr val="31ADE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12296" name="Group 15">
              <a:extLst>
                <a:ext uri="{FF2B5EF4-FFF2-40B4-BE49-F238E27FC236}">
                  <a16:creationId xmlns:a16="http://schemas.microsoft.com/office/drawing/2014/main" id="{0B858D2E-9751-48B7-A4D2-27E80FDDBA9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777163" y="352435"/>
              <a:ext cx="762128" cy="688965"/>
              <a:chOff x="7777163" y="352435"/>
              <a:chExt cx="762128" cy="688965"/>
            </a:xfrm>
          </p:grpSpPr>
          <p:sp>
            <p:nvSpPr>
              <p:cNvPr id="18" name="Rounded Rectangle 17">
                <a:extLst>
                  <a:ext uri="{FF2B5EF4-FFF2-40B4-BE49-F238E27FC236}">
                    <a16:creationId xmlns:a16="http://schemas.microsoft.com/office/drawing/2014/main" id="{16C4A413-B7E6-48FB-893E-E73144379C9A}"/>
                  </a:ext>
                </a:extLst>
              </p:cNvPr>
              <p:cNvSpPr/>
              <p:nvPr/>
            </p:nvSpPr>
            <p:spPr>
              <a:xfrm>
                <a:off x="7777163" y="352435"/>
                <a:ext cx="762089" cy="688965"/>
              </a:xfrm>
              <a:prstGeom prst="roundRect">
                <a:avLst>
                  <a:gd name="adj" fmla="val 17604"/>
                </a:avLst>
              </a:prstGeom>
              <a:solidFill>
                <a:srgbClr val="26344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pic>
            <p:nvPicPr>
              <p:cNvPr id="12299" name="Picture 18">
                <a:extLst>
                  <a:ext uri="{FF2B5EF4-FFF2-40B4-BE49-F238E27FC236}">
                    <a16:creationId xmlns:a16="http://schemas.microsoft.com/office/drawing/2014/main" id="{1098C515-167E-4C80-AC99-FB5E31EDA9A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880419" y="419109"/>
                <a:ext cx="555616" cy="5556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17" name="Rounded Rectangle 16">
              <a:extLst>
                <a:ext uri="{FF2B5EF4-FFF2-40B4-BE49-F238E27FC236}">
                  <a16:creationId xmlns:a16="http://schemas.microsoft.com/office/drawing/2014/main" id="{0C481E17-A8C7-438C-89F9-72A7EC2248C1}"/>
                </a:ext>
              </a:extLst>
            </p:cNvPr>
            <p:cNvSpPr/>
            <p:nvPr/>
          </p:nvSpPr>
          <p:spPr>
            <a:xfrm>
              <a:off x="10452412" y="352435"/>
              <a:ext cx="762089" cy="688965"/>
            </a:xfrm>
            <a:prstGeom prst="roundRect">
              <a:avLst>
                <a:gd name="adj" fmla="val 17604"/>
              </a:avLst>
            </a:prstGeom>
            <a:solidFill>
              <a:srgbClr val="31ADE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</p:spTree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>
            <a:extLst>
              <a:ext uri="{FF2B5EF4-FFF2-40B4-BE49-F238E27FC236}">
                <a16:creationId xmlns:a16="http://schemas.microsoft.com/office/drawing/2014/main" id="{C10CCBA0-938A-46AC-A262-2FCF93C7B8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3262313"/>
            <a:ext cx="2386013" cy="132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2000">
              <a:solidFill>
                <a:schemeClr val="bg1"/>
              </a:solidFill>
            </a:endParaRPr>
          </a:p>
        </p:txBody>
      </p:sp>
      <p:sp>
        <p:nvSpPr>
          <p:cNvPr id="13314" name="Footer Placeholder 4">
            <a:extLst>
              <a:ext uri="{FF2B5EF4-FFF2-40B4-BE49-F238E27FC236}">
                <a16:creationId xmlns:a16="http://schemas.microsoft.com/office/drawing/2014/main" id="{4154DEEA-5111-4B93-B9DB-38AC27FC498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800">
                <a:solidFill>
                  <a:schemeClr val="bg1"/>
                </a:solidFill>
              </a:rPr>
              <a:t>Oxford University Press</a:t>
            </a:r>
          </a:p>
        </p:txBody>
      </p:sp>
      <p:sp>
        <p:nvSpPr>
          <p:cNvPr id="13315" name="Slide Number Placeholder 5">
            <a:extLst>
              <a:ext uri="{FF2B5EF4-FFF2-40B4-BE49-F238E27FC236}">
                <a16:creationId xmlns:a16="http://schemas.microsoft.com/office/drawing/2014/main" id="{07883757-DA95-4D15-BF34-6AC6527DC0A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800" dirty="0">
                <a:solidFill>
                  <a:schemeClr val="bg1"/>
                </a:solidFill>
              </a:rPr>
              <a:t>©2022  |  </a:t>
            </a:r>
            <a:fld id="{630B0544-E288-4449-90D9-1C236B0C30C7}" type="slidenum">
              <a:rPr lang="en-US" altLang="en-US" sz="800">
                <a:solidFill>
                  <a:schemeClr val="bg1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800" dirty="0">
              <a:solidFill>
                <a:schemeClr val="bg1"/>
              </a:solidFill>
            </a:endParaRP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0DCEE8C2-F25A-4506-A191-ED7D4ADE8D84}"/>
              </a:ext>
            </a:extLst>
          </p:cNvPr>
          <p:cNvSpPr/>
          <p:nvPr/>
        </p:nvSpPr>
        <p:spPr>
          <a:xfrm>
            <a:off x="4244975" y="682625"/>
            <a:ext cx="7605713" cy="5527675"/>
          </a:xfrm>
          <a:prstGeom prst="roundRect">
            <a:avLst>
              <a:gd name="adj" fmla="val 2054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317" name="Rectangle 41">
            <a:extLst>
              <a:ext uri="{FF2B5EF4-FFF2-40B4-BE49-F238E27FC236}">
                <a16:creationId xmlns:a16="http://schemas.microsoft.com/office/drawing/2014/main" id="{3A44B240-AAEF-43F0-AFD2-4B03033BBE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0313" y="2833688"/>
            <a:ext cx="57689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26354A"/>
                </a:solidFill>
              </a:rPr>
              <a:t>What image do you associate with “repairing face”? Can you draw an  image that comes to mind? </a:t>
            </a:r>
          </a:p>
        </p:txBody>
      </p:sp>
      <p:grpSp>
        <p:nvGrpSpPr>
          <p:cNvPr id="13318" name="Group 8">
            <a:extLst>
              <a:ext uri="{FF2B5EF4-FFF2-40B4-BE49-F238E27FC236}">
                <a16:creationId xmlns:a16="http://schemas.microsoft.com/office/drawing/2014/main" id="{62A2252D-F25C-4EC6-B486-411B63C70C2A}"/>
              </a:ext>
            </a:extLst>
          </p:cNvPr>
          <p:cNvGrpSpPr>
            <a:grpSpLocks/>
          </p:cNvGrpSpPr>
          <p:nvPr/>
        </p:nvGrpSpPr>
        <p:grpSpPr bwMode="auto">
          <a:xfrm>
            <a:off x="63500" y="1287463"/>
            <a:ext cx="6392863" cy="615950"/>
            <a:chOff x="63744" y="935118"/>
            <a:chExt cx="6392782" cy="616746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7D70537-9411-40E7-B000-350EB939CBED}"/>
                </a:ext>
              </a:extLst>
            </p:cNvPr>
            <p:cNvCxnSpPr>
              <a:cxnSpLocks/>
            </p:cNvCxnSpPr>
            <p:nvPr/>
          </p:nvCxnSpPr>
          <p:spPr>
            <a:xfrm>
              <a:off x="63744" y="1229185"/>
              <a:ext cx="2043087" cy="0"/>
            </a:xfrm>
            <a:prstGeom prst="line">
              <a:avLst/>
            </a:prstGeom>
            <a:ln w="38100" cap="rnd">
              <a:solidFill>
                <a:srgbClr val="31ADE7"/>
              </a:solidFill>
              <a:prstDash val="sysDot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331" name="Rectangle 6">
              <a:extLst>
                <a:ext uri="{FF2B5EF4-FFF2-40B4-BE49-F238E27FC236}">
                  <a16:creationId xmlns:a16="http://schemas.microsoft.com/office/drawing/2014/main" id="{D274B6A4-EB3E-4057-8C6E-F5B2CA16B1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1479" y="935118"/>
              <a:ext cx="1394943" cy="6167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3400" b="1">
                  <a:solidFill>
                    <a:schemeClr val="bg1"/>
                  </a:solidFill>
                </a:rPr>
                <a:t>Apply</a:t>
              </a:r>
            </a:p>
          </p:txBody>
        </p: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9564BFD3-E4AF-4943-99E1-5DC5D68B751F}"/>
                </a:ext>
              </a:extLst>
            </p:cNvPr>
            <p:cNvCxnSpPr>
              <a:cxnSpLocks/>
            </p:cNvCxnSpPr>
            <p:nvPr/>
          </p:nvCxnSpPr>
          <p:spPr>
            <a:xfrm>
              <a:off x="3783210" y="1229185"/>
              <a:ext cx="1038212" cy="0"/>
            </a:xfrm>
            <a:prstGeom prst="line">
              <a:avLst/>
            </a:prstGeom>
            <a:ln w="38100" cap="rnd">
              <a:solidFill>
                <a:srgbClr val="31ADE7"/>
              </a:solidFill>
              <a:prstDash val="sysDot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333" name="Rectangle 108">
              <a:extLst>
                <a:ext uri="{FF2B5EF4-FFF2-40B4-BE49-F238E27FC236}">
                  <a16:creationId xmlns:a16="http://schemas.microsoft.com/office/drawing/2014/main" id="{7E69F244-E872-4051-948E-FE550078E4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0745" y="999049"/>
              <a:ext cx="1415781" cy="462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2400" b="1">
                  <a:solidFill>
                    <a:srgbClr val="2CB097"/>
                  </a:solidFill>
                </a:rPr>
                <a:t>Connect</a:t>
              </a:r>
            </a:p>
          </p:txBody>
        </p:sp>
      </p:grpSp>
      <p:sp>
        <p:nvSpPr>
          <p:cNvPr id="13319" name="Rectangle 27">
            <a:extLst>
              <a:ext uri="{FF2B5EF4-FFF2-40B4-BE49-F238E27FC236}">
                <a16:creationId xmlns:a16="http://schemas.microsoft.com/office/drawing/2014/main" id="{CD0AA6A3-6AA4-4B56-AC4F-AB1B9F6013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4438" y="5054600"/>
            <a:ext cx="61991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2CB097"/>
                </a:solidFill>
              </a:rPr>
              <a:t>Draw your image in the journal on the next page…</a:t>
            </a:r>
          </a:p>
        </p:txBody>
      </p:sp>
      <p:pic>
        <p:nvPicPr>
          <p:cNvPr id="13320" name="Picture 2">
            <a:extLst>
              <a:ext uri="{FF2B5EF4-FFF2-40B4-BE49-F238E27FC236}">
                <a16:creationId xmlns:a16="http://schemas.microsoft.com/office/drawing/2014/main" id="{3BA6743D-BBA1-4227-B12F-A7A64D02B3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425" y="2203450"/>
            <a:ext cx="3190875" cy="319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3321" name="Group 31">
            <a:extLst>
              <a:ext uri="{FF2B5EF4-FFF2-40B4-BE49-F238E27FC236}">
                <a16:creationId xmlns:a16="http://schemas.microsoft.com/office/drawing/2014/main" id="{BB720DB7-369D-4205-BF05-27948DEFE0CA}"/>
              </a:ext>
            </a:extLst>
          </p:cNvPr>
          <p:cNvGrpSpPr>
            <a:grpSpLocks/>
          </p:cNvGrpSpPr>
          <p:nvPr/>
        </p:nvGrpSpPr>
        <p:grpSpPr bwMode="auto">
          <a:xfrm>
            <a:off x="7777163" y="352425"/>
            <a:ext cx="3436937" cy="688975"/>
            <a:chOff x="7777163" y="352435"/>
            <a:chExt cx="3437338" cy="688965"/>
          </a:xfrm>
        </p:grpSpPr>
        <p:grpSp>
          <p:nvGrpSpPr>
            <p:cNvPr id="13322" name="Group 32">
              <a:extLst>
                <a:ext uri="{FF2B5EF4-FFF2-40B4-BE49-F238E27FC236}">
                  <a16:creationId xmlns:a16="http://schemas.microsoft.com/office/drawing/2014/main" id="{87FF81F6-18E2-428F-8616-D02BBA3966F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668899" y="352435"/>
              <a:ext cx="762128" cy="688965"/>
              <a:chOff x="8668899" y="352435"/>
              <a:chExt cx="762128" cy="688965"/>
            </a:xfrm>
          </p:grpSpPr>
          <p:sp>
            <p:nvSpPr>
              <p:cNvPr id="43" name="Rounded Rectangle 42">
                <a:extLst>
                  <a:ext uri="{FF2B5EF4-FFF2-40B4-BE49-F238E27FC236}">
                    <a16:creationId xmlns:a16="http://schemas.microsoft.com/office/drawing/2014/main" id="{26F3BBC4-D410-4DCA-9D77-66D18A618EB7}"/>
                  </a:ext>
                </a:extLst>
              </p:cNvPr>
              <p:cNvSpPr/>
              <p:nvPr/>
            </p:nvSpPr>
            <p:spPr>
              <a:xfrm>
                <a:off x="8669442" y="352435"/>
                <a:ext cx="762089" cy="688965"/>
              </a:xfrm>
              <a:prstGeom prst="roundRect">
                <a:avLst>
                  <a:gd name="adj" fmla="val 17604"/>
                </a:avLst>
              </a:prstGeom>
              <a:solidFill>
                <a:srgbClr val="26344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pic>
            <p:nvPicPr>
              <p:cNvPr id="13329" name="Picture 43">
                <a:extLst>
                  <a:ext uri="{FF2B5EF4-FFF2-40B4-BE49-F238E27FC236}">
                    <a16:creationId xmlns:a16="http://schemas.microsoft.com/office/drawing/2014/main" id="{D85F3F61-8DB5-4CC4-A960-6286D84C360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772155" y="419109"/>
                <a:ext cx="555616" cy="5556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41" name="Rounded Rectangle 40">
              <a:extLst>
                <a:ext uri="{FF2B5EF4-FFF2-40B4-BE49-F238E27FC236}">
                  <a16:creationId xmlns:a16="http://schemas.microsoft.com/office/drawing/2014/main" id="{5E2DA8FB-6363-4445-AF32-B301DA0C1A0E}"/>
                </a:ext>
              </a:extLst>
            </p:cNvPr>
            <p:cNvSpPr/>
            <p:nvPr/>
          </p:nvSpPr>
          <p:spPr bwMode="auto">
            <a:xfrm>
              <a:off x="9560133" y="352435"/>
              <a:ext cx="762089" cy="688965"/>
            </a:xfrm>
            <a:prstGeom prst="roundRect">
              <a:avLst>
                <a:gd name="adj" fmla="val 17604"/>
              </a:avLst>
            </a:prstGeom>
            <a:solidFill>
              <a:srgbClr val="26344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13324" name="Group 34">
              <a:extLst>
                <a:ext uri="{FF2B5EF4-FFF2-40B4-BE49-F238E27FC236}">
                  <a16:creationId xmlns:a16="http://schemas.microsoft.com/office/drawing/2014/main" id="{62F72DE7-3FEF-4856-AFD0-6D91258132D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777163" y="352435"/>
              <a:ext cx="762128" cy="688965"/>
              <a:chOff x="7777163" y="352435"/>
              <a:chExt cx="762128" cy="688965"/>
            </a:xfrm>
          </p:grpSpPr>
          <p:sp>
            <p:nvSpPr>
              <p:cNvPr id="39" name="Rounded Rectangle 38">
                <a:extLst>
                  <a:ext uri="{FF2B5EF4-FFF2-40B4-BE49-F238E27FC236}">
                    <a16:creationId xmlns:a16="http://schemas.microsoft.com/office/drawing/2014/main" id="{2917C348-C7C5-458D-9AF4-995CE96B65C8}"/>
                  </a:ext>
                </a:extLst>
              </p:cNvPr>
              <p:cNvSpPr/>
              <p:nvPr/>
            </p:nvSpPr>
            <p:spPr>
              <a:xfrm>
                <a:off x="7777163" y="352435"/>
                <a:ext cx="762089" cy="688965"/>
              </a:xfrm>
              <a:prstGeom prst="roundRect">
                <a:avLst>
                  <a:gd name="adj" fmla="val 17604"/>
                </a:avLst>
              </a:prstGeom>
              <a:solidFill>
                <a:srgbClr val="26344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pic>
            <p:nvPicPr>
              <p:cNvPr id="13327" name="Picture 39">
                <a:extLst>
                  <a:ext uri="{FF2B5EF4-FFF2-40B4-BE49-F238E27FC236}">
                    <a16:creationId xmlns:a16="http://schemas.microsoft.com/office/drawing/2014/main" id="{D7B951DC-E430-4548-AE0E-2CD0C5C9203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880419" y="419109"/>
                <a:ext cx="555616" cy="5556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37" name="Rounded Rectangle 36">
              <a:extLst>
                <a:ext uri="{FF2B5EF4-FFF2-40B4-BE49-F238E27FC236}">
                  <a16:creationId xmlns:a16="http://schemas.microsoft.com/office/drawing/2014/main" id="{F32969FC-1FA8-4FA9-B410-0AAD61455801}"/>
                </a:ext>
              </a:extLst>
            </p:cNvPr>
            <p:cNvSpPr/>
            <p:nvPr/>
          </p:nvSpPr>
          <p:spPr>
            <a:xfrm>
              <a:off x="10452412" y="352435"/>
              <a:ext cx="762089" cy="688965"/>
            </a:xfrm>
            <a:prstGeom prst="roundRect">
              <a:avLst>
                <a:gd name="adj" fmla="val 17604"/>
              </a:avLst>
            </a:prstGeom>
            <a:solidFill>
              <a:srgbClr val="31ADE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</p:spTree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>
            <a:extLst>
              <a:ext uri="{FF2B5EF4-FFF2-40B4-BE49-F238E27FC236}">
                <a16:creationId xmlns:a16="http://schemas.microsoft.com/office/drawing/2014/main" id="{D263FBA4-581D-4249-ADE4-836EB103DF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41388" y="342900"/>
            <a:ext cx="2347912" cy="735013"/>
          </a:xfrm>
        </p:spPr>
        <p:txBody>
          <a:bodyPr/>
          <a:lstStyle/>
          <a:p>
            <a:pPr eaLnBrk="1" hangingPunct="1"/>
            <a:r>
              <a:rPr lang="en-US" altLang="en-US">
                <a:latin typeface="Helvetica" panose="020B0604020202020204" pitchFamily="34" charset="0"/>
              </a:rPr>
              <a:t>Draw</a:t>
            </a:r>
          </a:p>
        </p:txBody>
      </p:sp>
      <p:sp>
        <p:nvSpPr>
          <p:cNvPr id="14338" name="Content Placeholder 2">
            <a:extLst>
              <a:ext uri="{FF2B5EF4-FFF2-40B4-BE49-F238E27FC236}">
                <a16:creationId xmlns:a16="http://schemas.microsoft.com/office/drawing/2014/main" id="{4FEAA30E-8767-41C6-B750-60C3485A81F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60438" y="1428750"/>
            <a:ext cx="9491662" cy="4351338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z="2400">
                <a:latin typeface="Helvetica" panose="020B0604020202020204" pitchFamily="34" charset="0"/>
              </a:rPr>
              <a:t>Start your drawing or add images…</a:t>
            </a:r>
          </a:p>
        </p:txBody>
      </p:sp>
      <p:sp>
        <p:nvSpPr>
          <p:cNvPr id="14339" name="Footer Placeholder 4">
            <a:extLst>
              <a:ext uri="{FF2B5EF4-FFF2-40B4-BE49-F238E27FC236}">
                <a16:creationId xmlns:a16="http://schemas.microsoft.com/office/drawing/2014/main" id="{922D3397-6692-4561-81F6-A5FE335B9E8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800">
                <a:solidFill>
                  <a:srgbClr val="26354A"/>
                </a:solidFill>
              </a:rPr>
              <a:t>Oxford University Press</a:t>
            </a:r>
          </a:p>
        </p:txBody>
      </p:sp>
      <p:sp>
        <p:nvSpPr>
          <p:cNvPr id="14340" name="Slide Number Placeholder 5">
            <a:extLst>
              <a:ext uri="{FF2B5EF4-FFF2-40B4-BE49-F238E27FC236}">
                <a16:creationId xmlns:a16="http://schemas.microsoft.com/office/drawing/2014/main" id="{9D20D0F5-4E23-4E9B-8B89-FCB08305823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800" dirty="0">
                <a:solidFill>
                  <a:srgbClr val="26354A"/>
                </a:solidFill>
              </a:rPr>
              <a:t>©2022  |  </a:t>
            </a:r>
            <a:fld id="{B975AE88-8020-4936-A0AD-C2061A7FEA41}" type="slidenum">
              <a:rPr lang="en-US" altLang="en-US" sz="800">
                <a:solidFill>
                  <a:srgbClr val="26354A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800" dirty="0">
              <a:solidFill>
                <a:srgbClr val="26354A"/>
              </a:solidFill>
            </a:endParaRPr>
          </a:p>
        </p:txBody>
      </p:sp>
      <p:grpSp>
        <p:nvGrpSpPr>
          <p:cNvPr id="14341" name="Group 27">
            <a:extLst>
              <a:ext uri="{FF2B5EF4-FFF2-40B4-BE49-F238E27FC236}">
                <a16:creationId xmlns:a16="http://schemas.microsoft.com/office/drawing/2014/main" id="{C0BF7207-AA67-4A5A-B734-CB696A5F837A}"/>
              </a:ext>
            </a:extLst>
          </p:cNvPr>
          <p:cNvGrpSpPr>
            <a:grpSpLocks/>
          </p:cNvGrpSpPr>
          <p:nvPr/>
        </p:nvGrpSpPr>
        <p:grpSpPr bwMode="auto">
          <a:xfrm>
            <a:off x="7777163" y="352425"/>
            <a:ext cx="3436937" cy="688975"/>
            <a:chOff x="7777163" y="352435"/>
            <a:chExt cx="3437338" cy="688965"/>
          </a:xfrm>
        </p:grpSpPr>
        <p:grpSp>
          <p:nvGrpSpPr>
            <p:cNvPr id="14342" name="Group 28">
              <a:extLst>
                <a:ext uri="{FF2B5EF4-FFF2-40B4-BE49-F238E27FC236}">
                  <a16:creationId xmlns:a16="http://schemas.microsoft.com/office/drawing/2014/main" id="{3A20C2AF-B84B-443A-B92C-C9525CD879A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668899" y="352435"/>
              <a:ext cx="762128" cy="688965"/>
              <a:chOff x="8668899" y="352435"/>
              <a:chExt cx="762128" cy="688965"/>
            </a:xfrm>
          </p:grpSpPr>
          <p:sp>
            <p:nvSpPr>
              <p:cNvPr id="29" name="Rounded Rectangle 28">
                <a:extLst>
                  <a:ext uri="{FF2B5EF4-FFF2-40B4-BE49-F238E27FC236}">
                    <a16:creationId xmlns:a16="http://schemas.microsoft.com/office/drawing/2014/main" id="{A35878B3-9C7A-4517-BA6F-C4953F6779BD}"/>
                  </a:ext>
                </a:extLst>
              </p:cNvPr>
              <p:cNvSpPr/>
              <p:nvPr/>
            </p:nvSpPr>
            <p:spPr>
              <a:xfrm>
                <a:off x="8669442" y="352435"/>
                <a:ext cx="762089" cy="688965"/>
              </a:xfrm>
              <a:prstGeom prst="roundRect">
                <a:avLst>
                  <a:gd name="adj" fmla="val 17604"/>
                </a:avLst>
              </a:prstGeom>
              <a:solidFill>
                <a:srgbClr val="26344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pic>
            <p:nvPicPr>
              <p:cNvPr id="14351" name="Picture 37">
                <a:extLst>
                  <a:ext uri="{FF2B5EF4-FFF2-40B4-BE49-F238E27FC236}">
                    <a16:creationId xmlns:a16="http://schemas.microsoft.com/office/drawing/2014/main" id="{86C42154-B2C0-421A-9685-CD432E45452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772155" y="419109"/>
                <a:ext cx="555616" cy="5556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14343" name="Group 29">
              <a:extLst>
                <a:ext uri="{FF2B5EF4-FFF2-40B4-BE49-F238E27FC236}">
                  <a16:creationId xmlns:a16="http://schemas.microsoft.com/office/drawing/2014/main" id="{4F21CBCD-6779-461D-8E75-62A7EB0F555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560636" y="352435"/>
              <a:ext cx="762128" cy="688965"/>
              <a:chOff x="9560636" y="352435"/>
              <a:chExt cx="762128" cy="688965"/>
            </a:xfrm>
          </p:grpSpPr>
          <p:sp>
            <p:nvSpPr>
              <p:cNvPr id="27" name="Rounded Rectangle 26">
                <a:extLst>
                  <a:ext uri="{FF2B5EF4-FFF2-40B4-BE49-F238E27FC236}">
                    <a16:creationId xmlns:a16="http://schemas.microsoft.com/office/drawing/2014/main" id="{37D44A6F-0822-49A3-9FB2-DAA54882D612}"/>
                  </a:ext>
                </a:extLst>
              </p:cNvPr>
              <p:cNvSpPr/>
              <p:nvPr/>
            </p:nvSpPr>
            <p:spPr>
              <a:xfrm>
                <a:off x="9560133" y="352435"/>
                <a:ext cx="762089" cy="688965"/>
              </a:xfrm>
              <a:prstGeom prst="roundRect">
                <a:avLst>
                  <a:gd name="adj" fmla="val 17604"/>
                </a:avLst>
              </a:prstGeom>
              <a:solidFill>
                <a:srgbClr val="26344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pic>
            <p:nvPicPr>
              <p:cNvPr id="14349" name="Picture 35">
                <a:extLst>
                  <a:ext uri="{FF2B5EF4-FFF2-40B4-BE49-F238E27FC236}">
                    <a16:creationId xmlns:a16="http://schemas.microsoft.com/office/drawing/2014/main" id="{12193650-BB67-464D-9A1E-C0257BCF905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663892" y="419109"/>
                <a:ext cx="555616" cy="5556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14344" name="Group 30">
              <a:extLst>
                <a:ext uri="{FF2B5EF4-FFF2-40B4-BE49-F238E27FC236}">
                  <a16:creationId xmlns:a16="http://schemas.microsoft.com/office/drawing/2014/main" id="{452576C7-4367-4121-8980-F0EB4052520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777163" y="352435"/>
              <a:ext cx="762128" cy="688965"/>
              <a:chOff x="7777163" y="352435"/>
              <a:chExt cx="762128" cy="688965"/>
            </a:xfrm>
          </p:grpSpPr>
          <p:sp>
            <p:nvSpPr>
              <p:cNvPr id="25" name="Rounded Rectangle 24">
                <a:extLst>
                  <a:ext uri="{FF2B5EF4-FFF2-40B4-BE49-F238E27FC236}">
                    <a16:creationId xmlns:a16="http://schemas.microsoft.com/office/drawing/2014/main" id="{05162BC1-B17E-4CDF-BC7F-20586D081A9A}"/>
                  </a:ext>
                </a:extLst>
              </p:cNvPr>
              <p:cNvSpPr/>
              <p:nvPr/>
            </p:nvSpPr>
            <p:spPr>
              <a:xfrm>
                <a:off x="7777163" y="352435"/>
                <a:ext cx="762089" cy="688965"/>
              </a:xfrm>
              <a:prstGeom prst="roundRect">
                <a:avLst>
                  <a:gd name="adj" fmla="val 17604"/>
                </a:avLst>
              </a:prstGeom>
              <a:solidFill>
                <a:srgbClr val="26344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pic>
            <p:nvPicPr>
              <p:cNvPr id="14347" name="Picture 33">
                <a:extLst>
                  <a:ext uri="{FF2B5EF4-FFF2-40B4-BE49-F238E27FC236}">
                    <a16:creationId xmlns:a16="http://schemas.microsoft.com/office/drawing/2014/main" id="{6764B99E-98FD-4B9D-993E-E7F7EE37F59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880419" y="419109"/>
                <a:ext cx="555616" cy="5556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24" name="Rounded Rectangle 23">
              <a:extLst>
                <a:ext uri="{FF2B5EF4-FFF2-40B4-BE49-F238E27FC236}">
                  <a16:creationId xmlns:a16="http://schemas.microsoft.com/office/drawing/2014/main" id="{D0876297-0FB3-41B6-BB06-8F16EEE35FBE}"/>
                </a:ext>
              </a:extLst>
            </p:cNvPr>
            <p:cNvSpPr/>
            <p:nvPr/>
          </p:nvSpPr>
          <p:spPr>
            <a:xfrm>
              <a:off x="10452412" y="352435"/>
              <a:ext cx="762089" cy="688965"/>
            </a:xfrm>
            <a:prstGeom prst="roundRect">
              <a:avLst>
                <a:gd name="adj" fmla="val 17604"/>
              </a:avLst>
            </a:prstGeom>
            <a:solidFill>
              <a:srgbClr val="31ADE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</p:spTree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>
            <a:extLst>
              <a:ext uri="{FF2B5EF4-FFF2-40B4-BE49-F238E27FC236}">
                <a16:creationId xmlns:a16="http://schemas.microsoft.com/office/drawing/2014/main" id="{99DBFD09-655B-4FD9-9A9E-81B772BA74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3262313"/>
            <a:ext cx="2386013" cy="132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2000">
              <a:solidFill>
                <a:schemeClr val="bg1"/>
              </a:solidFill>
            </a:endParaRPr>
          </a:p>
        </p:txBody>
      </p:sp>
      <p:sp>
        <p:nvSpPr>
          <p:cNvPr id="15362" name="Footer Placeholder 4">
            <a:extLst>
              <a:ext uri="{FF2B5EF4-FFF2-40B4-BE49-F238E27FC236}">
                <a16:creationId xmlns:a16="http://schemas.microsoft.com/office/drawing/2014/main" id="{4095D4C9-0D71-4367-B8E8-0FD7059A87E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800">
                <a:solidFill>
                  <a:schemeClr val="bg1"/>
                </a:solidFill>
              </a:rPr>
              <a:t>Oxford University Press</a:t>
            </a:r>
          </a:p>
        </p:txBody>
      </p:sp>
      <p:sp>
        <p:nvSpPr>
          <p:cNvPr id="15363" name="Slide Number Placeholder 5">
            <a:extLst>
              <a:ext uri="{FF2B5EF4-FFF2-40B4-BE49-F238E27FC236}">
                <a16:creationId xmlns:a16="http://schemas.microsoft.com/office/drawing/2014/main" id="{0F6BC652-DFFE-42A6-9403-A97DCE622F8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800" dirty="0">
                <a:solidFill>
                  <a:schemeClr val="bg1"/>
                </a:solidFill>
              </a:rPr>
              <a:t>©2022  |  </a:t>
            </a:r>
            <a:fld id="{D58F3AE3-EE03-45D3-8D2E-A2B8328CA076}" type="slidenum">
              <a:rPr lang="en-US" altLang="en-US" sz="800">
                <a:solidFill>
                  <a:schemeClr val="bg1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800" dirty="0">
              <a:solidFill>
                <a:schemeClr val="bg1"/>
              </a:solidFill>
            </a:endParaRP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BB9BCD13-DDE2-45AF-BFCD-6817DD85D4BF}"/>
              </a:ext>
            </a:extLst>
          </p:cNvPr>
          <p:cNvSpPr/>
          <p:nvPr/>
        </p:nvSpPr>
        <p:spPr>
          <a:xfrm>
            <a:off x="4244975" y="682625"/>
            <a:ext cx="7605713" cy="5527675"/>
          </a:xfrm>
          <a:prstGeom prst="roundRect">
            <a:avLst>
              <a:gd name="adj" fmla="val 2054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365" name="Rectangle 41">
            <a:extLst>
              <a:ext uri="{FF2B5EF4-FFF2-40B4-BE49-F238E27FC236}">
                <a16:creationId xmlns:a16="http://schemas.microsoft.com/office/drawing/2014/main" id="{A9699E15-E335-4E78-BFF5-28BFEBEF74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4438" y="2833688"/>
            <a:ext cx="57023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26354A"/>
                </a:solidFill>
              </a:rPr>
              <a:t>X PLORE. How can you practice daily mindfulness? Record an audio file and embed it on the next slide. </a:t>
            </a:r>
          </a:p>
        </p:txBody>
      </p:sp>
      <p:grpSp>
        <p:nvGrpSpPr>
          <p:cNvPr id="15366" name="Group 8">
            <a:extLst>
              <a:ext uri="{FF2B5EF4-FFF2-40B4-BE49-F238E27FC236}">
                <a16:creationId xmlns:a16="http://schemas.microsoft.com/office/drawing/2014/main" id="{8AF2AD4A-CCC2-46A0-809D-B4913E135532}"/>
              </a:ext>
            </a:extLst>
          </p:cNvPr>
          <p:cNvGrpSpPr>
            <a:grpSpLocks/>
          </p:cNvGrpSpPr>
          <p:nvPr/>
        </p:nvGrpSpPr>
        <p:grpSpPr bwMode="auto">
          <a:xfrm>
            <a:off x="63500" y="1287463"/>
            <a:ext cx="6597650" cy="615950"/>
            <a:chOff x="63744" y="935118"/>
            <a:chExt cx="6597989" cy="616348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DBEAB2A2-A00A-4A1F-9A3B-4D8DD3836ACA}"/>
                </a:ext>
              </a:extLst>
            </p:cNvPr>
            <p:cNvCxnSpPr>
              <a:cxnSpLocks/>
            </p:cNvCxnSpPr>
            <p:nvPr/>
          </p:nvCxnSpPr>
          <p:spPr>
            <a:xfrm>
              <a:off x="63744" y="1228995"/>
              <a:ext cx="1670136" cy="0"/>
            </a:xfrm>
            <a:prstGeom prst="line">
              <a:avLst/>
            </a:prstGeom>
            <a:ln w="38100" cap="rnd">
              <a:solidFill>
                <a:srgbClr val="31ADE7"/>
              </a:solidFill>
              <a:prstDash val="sysDot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381" name="Rectangle 6">
              <a:extLst>
                <a:ext uri="{FF2B5EF4-FFF2-40B4-BE49-F238E27FC236}">
                  <a16:creationId xmlns:a16="http://schemas.microsoft.com/office/drawing/2014/main" id="{11D6AAD7-4491-43BA-A77C-C5FED9A686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13858" y="935118"/>
              <a:ext cx="1832565" cy="6163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3400" b="1">
                  <a:solidFill>
                    <a:schemeClr val="bg1"/>
                  </a:solidFill>
                </a:rPr>
                <a:t>Imagine</a:t>
              </a:r>
            </a:p>
          </p:txBody>
        </p: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0E3A7A6B-CBC2-437E-8696-F4F8733E8198}"/>
                </a:ext>
              </a:extLst>
            </p:cNvPr>
            <p:cNvCxnSpPr>
              <a:cxnSpLocks/>
            </p:cNvCxnSpPr>
            <p:nvPr/>
          </p:nvCxnSpPr>
          <p:spPr>
            <a:xfrm>
              <a:off x="3783448" y="1228995"/>
              <a:ext cx="1038278" cy="0"/>
            </a:xfrm>
            <a:prstGeom prst="line">
              <a:avLst/>
            </a:prstGeom>
            <a:ln w="38100" cap="rnd">
              <a:solidFill>
                <a:srgbClr val="31ADE7"/>
              </a:solidFill>
              <a:prstDash val="sysDot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383" name="Rectangle 108">
              <a:extLst>
                <a:ext uri="{FF2B5EF4-FFF2-40B4-BE49-F238E27FC236}">
                  <a16:creationId xmlns:a16="http://schemas.microsoft.com/office/drawing/2014/main" id="{F33B9039-3C37-4D80-95C9-C899CAFDE7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0745" y="999049"/>
              <a:ext cx="1620988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2400" b="1">
                  <a:solidFill>
                    <a:srgbClr val="2CB097"/>
                  </a:solidFill>
                </a:rPr>
                <a:t>Explore…</a:t>
              </a:r>
            </a:p>
          </p:txBody>
        </p:sp>
      </p:grpSp>
      <p:sp>
        <p:nvSpPr>
          <p:cNvPr id="15367" name="Rectangle 27">
            <a:extLst>
              <a:ext uri="{FF2B5EF4-FFF2-40B4-BE49-F238E27FC236}">
                <a16:creationId xmlns:a16="http://schemas.microsoft.com/office/drawing/2014/main" id="{D3B3D4AB-8B46-4144-905E-EF5590C947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4438" y="5054600"/>
            <a:ext cx="619918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2CB097"/>
                </a:solidFill>
              </a:rPr>
              <a:t>Enter your answers in the journal on the next page…</a:t>
            </a:r>
          </a:p>
        </p:txBody>
      </p:sp>
      <p:grpSp>
        <p:nvGrpSpPr>
          <p:cNvPr id="15368" name="Group 15">
            <a:extLst>
              <a:ext uri="{FF2B5EF4-FFF2-40B4-BE49-F238E27FC236}">
                <a16:creationId xmlns:a16="http://schemas.microsoft.com/office/drawing/2014/main" id="{5832270C-B448-4A69-AC18-BD325E5F382D}"/>
              </a:ext>
            </a:extLst>
          </p:cNvPr>
          <p:cNvGrpSpPr>
            <a:grpSpLocks/>
          </p:cNvGrpSpPr>
          <p:nvPr/>
        </p:nvGrpSpPr>
        <p:grpSpPr bwMode="auto">
          <a:xfrm>
            <a:off x="7777163" y="352425"/>
            <a:ext cx="3436937" cy="688975"/>
            <a:chOff x="7777163" y="352435"/>
            <a:chExt cx="3437338" cy="688965"/>
          </a:xfrm>
        </p:grpSpPr>
        <p:grpSp>
          <p:nvGrpSpPr>
            <p:cNvPr id="15370" name="Group 17">
              <a:extLst>
                <a:ext uri="{FF2B5EF4-FFF2-40B4-BE49-F238E27FC236}">
                  <a16:creationId xmlns:a16="http://schemas.microsoft.com/office/drawing/2014/main" id="{DBF6D851-8B80-4AAD-A518-C50505C4F7E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668899" y="352435"/>
              <a:ext cx="762128" cy="688965"/>
              <a:chOff x="8668899" y="352435"/>
              <a:chExt cx="762128" cy="688965"/>
            </a:xfrm>
          </p:grpSpPr>
          <p:sp>
            <p:nvSpPr>
              <p:cNvPr id="29" name="Rounded Rectangle 28">
                <a:extLst>
                  <a:ext uri="{FF2B5EF4-FFF2-40B4-BE49-F238E27FC236}">
                    <a16:creationId xmlns:a16="http://schemas.microsoft.com/office/drawing/2014/main" id="{3C04374E-9FE3-4759-9E42-2158AA1A1B61}"/>
                  </a:ext>
                </a:extLst>
              </p:cNvPr>
              <p:cNvSpPr/>
              <p:nvPr/>
            </p:nvSpPr>
            <p:spPr>
              <a:xfrm>
                <a:off x="8669442" y="352435"/>
                <a:ext cx="762089" cy="688965"/>
              </a:xfrm>
              <a:prstGeom prst="roundRect">
                <a:avLst>
                  <a:gd name="adj" fmla="val 17604"/>
                </a:avLst>
              </a:prstGeom>
              <a:solidFill>
                <a:srgbClr val="26344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pic>
            <p:nvPicPr>
              <p:cNvPr id="15379" name="Picture 29">
                <a:extLst>
                  <a:ext uri="{FF2B5EF4-FFF2-40B4-BE49-F238E27FC236}">
                    <a16:creationId xmlns:a16="http://schemas.microsoft.com/office/drawing/2014/main" id="{C0BCC667-BA65-4059-B104-CB4C067F984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772155" y="419109"/>
                <a:ext cx="555616" cy="5556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15371" name="Group 19">
              <a:extLst>
                <a:ext uri="{FF2B5EF4-FFF2-40B4-BE49-F238E27FC236}">
                  <a16:creationId xmlns:a16="http://schemas.microsoft.com/office/drawing/2014/main" id="{C787AF1E-3E5D-442A-944D-6C1A4D93245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560636" y="352435"/>
              <a:ext cx="762128" cy="688965"/>
              <a:chOff x="9560636" y="352435"/>
              <a:chExt cx="762128" cy="688965"/>
            </a:xfrm>
          </p:grpSpPr>
          <p:sp>
            <p:nvSpPr>
              <p:cNvPr id="27" name="Rounded Rectangle 26">
                <a:extLst>
                  <a:ext uri="{FF2B5EF4-FFF2-40B4-BE49-F238E27FC236}">
                    <a16:creationId xmlns:a16="http://schemas.microsoft.com/office/drawing/2014/main" id="{17267BF7-0264-4151-9D49-10AD789E5E86}"/>
                  </a:ext>
                </a:extLst>
              </p:cNvPr>
              <p:cNvSpPr/>
              <p:nvPr/>
            </p:nvSpPr>
            <p:spPr>
              <a:xfrm>
                <a:off x="9560133" y="352435"/>
                <a:ext cx="762089" cy="688965"/>
              </a:xfrm>
              <a:prstGeom prst="roundRect">
                <a:avLst>
                  <a:gd name="adj" fmla="val 17604"/>
                </a:avLst>
              </a:prstGeom>
              <a:solidFill>
                <a:srgbClr val="26344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pic>
            <p:nvPicPr>
              <p:cNvPr id="15377" name="Picture 27">
                <a:extLst>
                  <a:ext uri="{FF2B5EF4-FFF2-40B4-BE49-F238E27FC236}">
                    <a16:creationId xmlns:a16="http://schemas.microsoft.com/office/drawing/2014/main" id="{86B84A68-7841-4F49-B9C3-612A765D03D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663892" y="419109"/>
                <a:ext cx="555616" cy="5556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15372" name="Group 20">
              <a:extLst>
                <a:ext uri="{FF2B5EF4-FFF2-40B4-BE49-F238E27FC236}">
                  <a16:creationId xmlns:a16="http://schemas.microsoft.com/office/drawing/2014/main" id="{735CB5CC-D7FE-4B29-B8E6-F42A8ADF0B5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777163" y="352435"/>
              <a:ext cx="762128" cy="688965"/>
              <a:chOff x="7777163" y="352435"/>
              <a:chExt cx="762128" cy="688965"/>
            </a:xfrm>
          </p:grpSpPr>
          <p:sp>
            <p:nvSpPr>
              <p:cNvPr id="25" name="Rounded Rectangle 24">
                <a:extLst>
                  <a:ext uri="{FF2B5EF4-FFF2-40B4-BE49-F238E27FC236}">
                    <a16:creationId xmlns:a16="http://schemas.microsoft.com/office/drawing/2014/main" id="{09E850D8-EC30-4E41-8347-FF04733C9A15}"/>
                  </a:ext>
                </a:extLst>
              </p:cNvPr>
              <p:cNvSpPr/>
              <p:nvPr/>
            </p:nvSpPr>
            <p:spPr>
              <a:xfrm>
                <a:off x="7777163" y="352435"/>
                <a:ext cx="762089" cy="688965"/>
              </a:xfrm>
              <a:prstGeom prst="roundRect">
                <a:avLst>
                  <a:gd name="adj" fmla="val 17604"/>
                </a:avLst>
              </a:prstGeom>
              <a:solidFill>
                <a:srgbClr val="26344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pic>
            <p:nvPicPr>
              <p:cNvPr id="15375" name="Picture 25">
                <a:extLst>
                  <a:ext uri="{FF2B5EF4-FFF2-40B4-BE49-F238E27FC236}">
                    <a16:creationId xmlns:a16="http://schemas.microsoft.com/office/drawing/2014/main" id="{FF0C0A26-C314-476C-A80A-F08F199A674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880419" y="419109"/>
                <a:ext cx="555616" cy="5556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23" name="Rounded Rectangle 22">
              <a:extLst>
                <a:ext uri="{FF2B5EF4-FFF2-40B4-BE49-F238E27FC236}">
                  <a16:creationId xmlns:a16="http://schemas.microsoft.com/office/drawing/2014/main" id="{AFED8D23-A249-4346-9CCE-8D40A8FF3996}"/>
                </a:ext>
              </a:extLst>
            </p:cNvPr>
            <p:cNvSpPr/>
            <p:nvPr/>
          </p:nvSpPr>
          <p:spPr bwMode="auto">
            <a:xfrm>
              <a:off x="10452412" y="352435"/>
              <a:ext cx="762089" cy="688965"/>
            </a:xfrm>
            <a:prstGeom prst="roundRect">
              <a:avLst>
                <a:gd name="adj" fmla="val 17604"/>
              </a:avLst>
            </a:prstGeom>
            <a:solidFill>
              <a:srgbClr val="31ADE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pic>
        <p:nvPicPr>
          <p:cNvPr id="15369" name="Picture 3">
            <a:extLst>
              <a:ext uri="{FF2B5EF4-FFF2-40B4-BE49-F238E27FC236}">
                <a16:creationId xmlns:a16="http://schemas.microsoft.com/office/drawing/2014/main" id="{364BEE30-F567-48E6-A5F1-05043B451A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738" y="2189163"/>
            <a:ext cx="3206750" cy="3205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>
            <a:extLst>
              <a:ext uri="{FF2B5EF4-FFF2-40B4-BE49-F238E27FC236}">
                <a16:creationId xmlns:a16="http://schemas.microsoft.com/office/drawing/2014/main" id="{19E49C73-9DAE-4633-8D0E-10C7953A27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58850" y="361950"/>
            <a:ext cx="2901950" cy="733425"/>
          </a:xfrm>
        </p:spPr>
        <p:txBody>
          <a:bodyPr/>
          <a:lstStyle/>
          <a:p>
            <a:r>
              <a:rPr lang="en-US" altLang="en-US">
                <a:latin typeface="Helvetica" panose="020B0604020202020204" pitchFamily="34" charset="0"/>
              </a:rPr>
              <a:t>Record</a:t>
            </a:r>
          </a:p>
        </p:txBody>
      </p:sp>
      <p:sp>
        <p:nvSpPr>
          <p:cNvPr id="16386" name="Content Placeholder 2">
            <a:extLst>
              <a:ext uri="{FF2B5EF4-FFF2-40B4-BE49-F238E27FC236}">
                <a16:creationId xmlns:a16="http://schemas.microsoft.com/office/drawing/2014/main" id="{5954DAB0-06DF-4D07-BD5B-AA61E256ED7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58850" y="1428750"/>
            <a:ext cx="9493250" cy="4351338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>
                <a:latin typeface="Helvetica" panose="020B0604020202020204" pitchFamily="34" charset="0"/>
              </a:rPr>
              <a:t>Embed your recording here!</a:t>
            </a:r>
          </a:p>
        </p:txBody>
      </p:sp>
      <p:sp>
        <p:nvSpPr>
          <p:cNvPr id="16387" name="Footer Placeholder 4">
            <a:extLst>
              <a:ext uri="{FF2B5EF4-FFF2-40B4-BE49-F238E27FC236}">
                <a16:creationId xmlns:a16="http://schemas.microsoft.com/office/drawing/2014/main" id="{C8069937-8E01-4FC1-816B-FD87C62BE0C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800">
                <a:solidFill>
                  <a:srgbClr val="26354A"/>
                </a:solidFill>
              </a:rPr>
              <a:t>Oxford University Press</a:t>
            </a:r>
          </a:p>
        </p:txBody>
      </p:sp>
      <p:sp>
        <p:nvSpPr>
          <p:cNvPr id="16388" name="Slide Number Placeholder 5">
            <a:extLst>
              <a:ext uri="{FF2B5EF4-FFF2-40B4-BE49-F238E27FC236}">
                <a16:creationId xmlns:a16="http://schemas.microsoft.com/office/drawing/2014/main" id="{63259A9A-5157-4D8A-8019-3DF2E947B4B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800" dirty="0">
                <a:solidFill>
                  <a:srgbClr val="26354A"/>
                </a:solidFill>
              </a:rPr>
              <a:t>©2022  |  </a:t>
            </a:r>
            <a:fld id="{3ECDE3C5-9905-4498-9DD8-ED30458AC0EF}" type="slidenum">
              <a:rPr lang="en-US" altLang="en-US" sz="800">
                <a:solidFill>
                  <a:srgbClr val="26354A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800" dirty="0">
              <a:solidFill>
                <a:srgbClr val="26354A"/>
              </a:solidFill>
            </a:endParaRPr>
          </a:p>
        </p:txBody>
      </p:sp>
      <p:grpSp>
        <p:nvGrpSpPr>
          <p:cNvPr id="16389" name="Group 5">
            <a:extLst>
              <a:ext uri="{FF2B5EF4-FFF2-40B4-BE49-F238E27FC236}">
                <a16:creationId xmlns:a16="http://schemas.microsoft.com/office/drawing/2014/main" id="{3C9F76BD-6CDB-442E-B137-363EABE82830}"/>
              </a:ext>
            </a:extLst>
          </p:cNvPr>
          <p:cNvGrpSpPr>
            <a:grpSpLocks/>
          </p:cNvGrpSpPr>
          <p:nvPr/>
        </p:nvGrpSpPr>
        <p:grpSpPr bwMode="auto">
          <a:xfrm>
            <a:off x="7777163" y="352425"/>
            <a:ext cx="3436937" cy="688975"/>
            <a:chOff x="7777163" y="352435"/>
            <a:chExt cx="3437338" cy="688965"/>
          </a:xfrm>
        </p:grpSpPr>
        <p:grpSp>
          <p:nvGrpSpPr>
            <p:cNvPr id="16390" name="Group 6">
              <a:extLst>
                <a:ext uri="{FF2B5EF4-FFF2-40B4-BE49-F238E27FC236}">
                  <a16:creationId xmlns:a16="http://schemas.microsoft.com/office/drawing/2014/main" id="{AD34A7CD-FCDF-4FD7-9695-C7F7243542C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668899" y="352435"/>
              <a:ext cx="762128" cy="688965"/>
              <a:chOff x="8668899" y="352435"/>
              <a:chExt cx="762128" cy="688965"/>
            </a:xfrm>
          </p:grpSpPr>
          <p:sp>
            <p:nvSpPr>
              <p:cNvPr id="17" name="Rounded Rectangle 16">
                <a:extLst>
                  <a:ext uri="{FF2B5EF4-FFF2-40B4-BE49-F238E27FC236}">
                    <a16:creationId xmlns:a16="http://schemas.microsoft.com/office/drawing/2014/main" id="{E162A724-A264-49DD-9C8F-11BD922224DC}"/>
                  </a:ext>
                </a:extLst>
              </p:cNvPr>
              <p:cNvSpPr/>
              <p:nvPr/>
            </p:nvSpPr>
            <p:spPr>
              <a:xfrm>
                <a:off x="8669442" y="352435"/>
                <a:ext cx="762089" cy="688965"/>
              </a:xfrm>
              <a:prstGeom prst="roundRect">
                <a:avLst>
                  <a:gd name="adj" fmla="val 17604"/>
                </a:avLst>
              </a:prstGeom>
              <a:solidFill>
                <a:srgbClr val="26344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pic>
            <p:nvPicPr>
              <p:cNvPr id="16401" name="Picture 17">
                <a:extLst>
                  <a:ext uri="{FF2B5EF4-FFF2-40B4-BE49-F238E27FC236}">
                    <a16:creationId xmlns:a16="http://schemas.microsoft.com/office/drawing/2014/main" id="{3864C690-FC4B-42A6-982A-03D5D7E51DE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772155" y="419109"/>
                <a:ext cx="555616" cy="5556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16391" name="Group 7">
              <a:extLst>
                <a:ext uri="{FF2B5EF4-FFF2-40B4-BE49-F238E27FC236}">
                  <a16:creationId xmlns:a16="http://schemas.microsoft.com/office/drawing/2014/main" id="{9CB7E104-6780-4022-9AC7-72979D53248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560636" y="352435"/>
              <a:ext cx="762128" cy="688965"/>
              <a:chOff x="9560636" y="352435"/>
              <a:chExt cx="762128" cy="688965"/>
            </a:xfrm>
          </p:grpSpPr>
          <p:sp>
            <p:nvSpPr>
              <p:cNvPr id="15" name="Rounded Rectangle 14">
                <a:extLst>
                  <a:ext uri="{FF2B5EF4-FFF2-40B4-BE49-F238E27FC236}">
                    <a16:creationId xmlns:a16="http://schemas.microsoft.com/office/drawing/2014/main" id="{229C06AF-D097-4A9C-B685-B6C7117071E4}"/>
                  </a:ext>
                </a:extLst>
              </p:cNvPr>
              <p:cNvSpPr/>
              <p:nvPr/>
            </p:nvSpPr>
            <p:spPr>
              <a:xfrm>
                <a:off x="9560133" y="352435"/>
                <a:ext cx="762089" cy="688965"/>
              </a:xfrm>
              <a:prstGeom prst="roundRect">
                <a:avLst>
                  <a:gd name="adj" fmla="val 17604"/>
                </a:avLst>
              </a:prstGeom>
              <a:solidFill>
                <a:srgbClr val="26344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pic>
            <p:nvPicPr>
              <p:cNvPr id="16399" name="Picture 15">
                <a:extLst>
                  <a:ext uri="{FF2B5EF4-FFF2-40B4-BE49-F238E27FC236}">
                    <a16:creationId xmlns:a16="http://schemas.microsoft.com/office/drawing/2014/main" id="{2350F828-3AC8-426A-9E4C-81B4EE6B99C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663892" y="419109"/>
                <a:ext cx="555616" cy="5556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16392" name="Group 8">
              <a:extLst>
                <a:ext uri="{FF2B5EF4-FFF2-40B4-BE49-F238E27FC236}">
                  <a16:creationId xmlns:a16="http://schemas.microsoft.com/office/drawing/2014/main" id="{B0772D17-4949-4C09-BF56-21792AF27B2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777163" y="352435"/>
              <a:ext cx="762128" cy="688965"/>
              <a:chOff x="7777163" y="352435"/>
              <a:chExt cx="762128" cy="688965"/>
            </a:xfrm>
          </p:grpSpPr>
          <p:sp>
            <p:nvSpPr>
              <p:cNvPr id="13" name="Rounded Rectangle 12">
                <a:extLst>
                  <a:ext uri="{FF2B5EF4-FFF2-40B4-BE49-F238E27FC236}">
                    <a16:creationId xmlns:a16="http://schemas.microsoft.com/office/drawing/2014/main" id="{9D594F0A-9A4A-4E3C-AEB5-A60F75728BC7}"/>
                  </a:ext>
                </a:extLst>
              </p:cNvPr>
              <p:cNvSpPr/>
              <p:nvPr/>
            </p:nvSpPr>
            <p:spPr>
              <a:xfrm>
                <a:off x="7777163" y="352435"/>
                <a:ext cx="762089" cy="688965"/>
              </a:xfrm>
              <a:prstGeom prst="roundRect">
                <a:avLst>
                  <a:gd name="adj" fmla="val 17604"/>
                </a:avLst>
              </a:prstGeom>
              <a:solidFill>
                <a:srgbClr val="26344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pic>
            <p:nvPicPr>
              <p:cNvPr id="16397" name="Picture 13">
                <a:extLst>
                  <a:ext uri="{FF2B5EF4-FFF2-40B4-BE49-F238E27FC236}">
                    <a16:creationId xmlns:a16="http://schemas.microsoft.com/office/drawing/2014/main" id="{D6181F2D-6A69-4266-90D9-1CA745CD578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880419" y="419109"/>
                <a:ext cx="555616" cy="5556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16393" name="Group 9">
              <a:extLst>
                <a:ext uri="{FF2B5EF4-FFF2-40B4-BE49-F238E27FC236}">
                  <a16:creationId xmlns:a16="http://schemas.microsoft.com/office/drawing/2014/main" id="{4240C0D9-A296-498E-8626-F669CE3375B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452373" y="352435"/>
              <a:ext cx="762128" cy="688965"/>
              <a:chOff x="10452373" y="352435"/>
              <a:chExt cx="762128" cy="688965"/>
            </a:xfrm>
          </p:grpSpPr>
          <p:sp>
            <p:nvSpPr>
              <p:cNvPr id="11" name="Rounded Rectangle 10">
                <a:extLst>
                  <a:ext uri="{FF2B5EF4-FFF2-40B4-BE49-F238E27FC236}">
                    <a16:creationId xmlns:a16="http://schemas.microsoft.com/office/drawing/2014/main" id="{7A29523D-1242-4414-96EB-9375A85C32DC}"/>
                  </a:ext>
                </a:extLst>
              </p:cNvPr>
              <p:cNvSpPr/>
              <p:nvPr/>
            </p:nvSpPr>
            <p:spPr>
              <a:xfrm>
                <a:off x="10452412" y="352435"/>
                <a:ext cx="762089" cy="688965"/>
              </a:xfrm>
              <a:prstGeom prst="roundRect">
                <a:avLst>
                  <a:gd name="adj" fmla="val 17604"/>
                </a:avLst>
              </a:prstGeom>
              <a:solidFill>
                <a:srgbClr val="26344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pic>
            <p:nvPicPr>
              <p:cNvPr id="16395" name="Picture 11">
                <a:extLst>
                  <a:ext uri="{FF2B5EF4-FFF2-40B4-BE49-F238E27FC236}">
                    <a16:creationId xmlns:a16="http://schemas.microsoft.com/office/drawing/2014/main" id="{A035E8FE-63FF-4587-B57F-39F43CA931D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555629" y="419109"/>
                <a:ext cx="555616" cy="5556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338</TotalTime>
  <Words>328</Words>
  <Application>Microsoft Office PowerPoint</Application>
  <PresentationFormat>Widescreen</PresentationFormat>
  <Paragraphs>66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Arial</vt:lpstr>
      <vt:lpstr>Helvetica</vt:lpstr>
      <vt:lpstr>Office Theme</vt:lpstr>
      <vt:lpstr>PowerPoint Presentation</vt:lpstr>
      <vt:lpstr>PowerPoint Presentation</vt:lpstr>
      <vt:lpstr>Journal</vt:lpstr>
      <vt:lpstr>PowerPoint Presentation</vt:lpstr>
      <vt:lpstr>Journal</vt:lpstr>
      <vt:lpstr>PowerPoint Presentation</vt:lpstr>
      <vt:lpstr>Draw</vt:lpstr>
      <vt:lpstr>PowerPoint Presentation</vt:lpstr>
      <vt:lpstr>Record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Alexander Bryan</dc:creator>
  <cp:lastModifiedBy>Lacey, Peter</cp:lastModifiedBy>
  <cp:revision>60</cp:revision>
  <dcterms:created xsi:type="dcterms:W3CDTF">2021-04-06T22:35:44Z</dcterms:created>
  <dcterms:modified xsi:type="dcterms:W3CDTF">2021-07-29T19:00:36Z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e5cb09a-2992-49d6-8ac9-5f63e7b1ad2f_Enabled">
    <vt:lpwstr>true</vt:lpwstr>
  </property>
  <property fmtid="{D5CDD505-2E9C-101B-9397-08002B2CF9AE}" pid="3" name="MSIP_Label_be5cb09a-2992-49d6-8ac9-5f63e7b1ad2f_SetDate">
    <vt:lpwstr>2021-04-22T14:32:57Z</vt:lpwstr>
  </property>
  <property fmtid="{D5CDD505-2E9C-101B-9397-08002B2CF9AE}" pid="4" name="MSIP_Label_be5cb09a-2992-49d6-8ac9-5f63e7b1ad2f_Method">
    <vt:lpwstr>Standard</vt:lpwstr>
  </property>
  <property fmtid="{D5CDD505-2E9C-101B-9397-08002B2CF9AE}" pid="5" name="MSIP_Label_be5cb09a-2992-49d6-8ac9-5f63e7b1ad2f_Name">
    <vt:lpwstr>Controlled</vt:lpwstr>
  </property>
  <property fmtid="{D5CDD505-2E9C-101B-9397-08002B2CF9AE}" pid="6" name="MSIP_Label_be5cb09a-2992-49d6-8ac9-5f63e7b1ad2f_SiteId">
    <vt:lpwstr>91761b62-4c45-43f5-9f0e-be8ad9b551ff</vt:lpwstr>
  </property>
  <property fmtid="{D5CDD505-2E9C-101B-9397-08002B2CF9AE}" pid="7" name="MSIP_Label_be5cb09a-2992-49d6-8ac9-5f63e7b1ad2f_ActionId">
    <vt:lpwstr>b26f00d7-66f0-48e3-8ca3-06a3dcfc01ec</vt:lpwstr>
  </property>
  <property fmtid="{D5CDD505-2E9C-101B-9397-08002B2CF9AE}" pid="8" name="MSIP_Label_be5cb09a-2992-49d6-8ac9-5f63e7b1ad2f_ContentBits">
    <vt:lpwstr>0</vt:lpwstr>
  </property>
</Properties>
</file>