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7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4"/>
    <p:restoredTop sz="96990"/>
  </p:normalViewPr>
  <p:slideViewPr>
    <p:cSldViewPr snapToGrid="0" snapToObjects="1" showGuides="1">
      <p:cViewPr varScale="1">
        <p:scale>
          <a:sx n="111" d="100"/>
          <a:sy n="111" d="100"/>
        </p:scale>
        <p:origin x="31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A7CE3D-A49F-42AF-A1E0-55AD4AD140A1}"/>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BFC926DC-7D44-470B-A441-5CC717F00449}"/>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90D00F83-66AE-4975-B848-E10CCD2D449D}"/>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4D1E303D-1E08-4C5F-92C6-E5F19A15F74C}" type="slidenum">
              <a:rPr lang="en-US" altLang="en-US"/>
              <a:pPr/>
              <a:t>‹#›</a:t>
            </a:fld>
            <a:endParaRPr lang="en-US" altLang="en-US"/>
          </a:p>
        </p:txBody>
      </p:sp>
    </p:spTree>
    <p:extLst>
      <p:ext uri="{BB962C8B-B14F-4D97-AF65-F5344CB8AC3E}">
        <p14:creationId xmlns:p14="http://schemas.microsoft.com/office/powerpoint/2010/main" val="422908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B9300-84E9-4A92-A101-C147A518BB7D}"/>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332F72C5-7651-459C-877E-1F6579BC020C}"/>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4BB5A84B-31DD-47FF-A62E-1AB77AF4B449}"/>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CCEB04DB-9A24-46E2-BEFA-F776D8F7156F}"/>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4D547806-15EB-48EA-9885-F8C29DD03D06}"/>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FC999BC4-BA7E-4E92-9E58-AC619207E02A}"/>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2A2404B2-6179-4F4C-A95C-81E780DD7D02}"/>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88ED3F40-CE68-4916-B902-EB5A1AAA0872}"/>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268AC0BD-4603-4BAF-9A46-A1A5DDA4D26E}"/>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65AE4CB9-8090-4AF9-B085-F1F476698FB3}"/>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52F0BDC0-BA94-4EB1-95CE-369F135BA426}"/>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0EBA038A-584F-43A8-887E-B37817AF22B9}"/>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5E9A634B-4F8E-4B7A-B8F9-8B4165A6B377}"/>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CFC06448-0734-4E94-979B-BE9847E7063A}"/>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9E3404A2-D155-4DD9-85E8-1DB2B01A22C4}"/>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37DEEEED-86D7-4F0D-8D51-30B7FE5A2D41}"/>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8C6E0BCD-9162-4CED-B1D9-3C4EEDD0EB9C}"/>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C53BCE07-AE5F-4109-AD42-9BD1A5021BC2}"/>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3C283B1A-67C8-4FC4-AA2D-ABD833EDC9CF}"/>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D6910745-1DE3-4907-93B6-6BA5C78D524D}"/>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904D80E3-A61E-4F78-BE6B-9E5B16E49B9B}"/>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8E951F77-147D-4D23-932E-0A3EF5BAACDA}"/>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09D9E909-ACCC-4CC8-AB23-D4DDF38529AD}"/>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7DDE3B37-30A1-4F0C-A55B-AF79FA98636B}"/>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32689C07-0CD8-4C75-9E50-2C668339E7F2}"/>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9CE06575-D489-4BD2-B1E9-E6BDB63B9DB9}"/>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DF958691-C76F-47E3-83AE-00EC89D29560}"/>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F35D8E9F-2379-4748-A232-7F893A120BEA}"/>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C2135EDA-64D3-4D3D-9827-209A6FCCD6C7}"/>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4C7378F3-CE90-4738-B373-452095B41CAD}"/>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A8998BCB-44AE-4360-8027-2678AF2C469A}"/>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43DB1E80-7017-470D-B192-37200285769A}"/>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D0465D2F-DCF5-4B01-896E-7E2B86627614}"/>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18448504-BBFF-44F6-BE32-073D479CF2FC}"/>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7D1D36FC-6D33-42A0-81B6-4BC4A53A018A}"/>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708CFBBE-1C91-4AB9-AF2B-1F1AF7846039}"/>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81CD2931-1CCB-4B98-8E7C-C568B4AE1DF1}"/>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7F257EA9-82E8-42FC-9569-4A13FA30918A}"/>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52F0D6BA-C4FA-4DEE-A479-C0565C48ED36}"/>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E2B1FBDA-B38E-4231-8C09-ECAC3142D8C7}"/>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7D509D57-ACE7-4470-9272-F4F5F07A8023}"/>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7678677C-EB09-4D92-B282-E2DF465298E5}"/>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0625E572-38A0-41A3-8DBA-5342D4F881CB}"/>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236D39AB-0F4A-4316-843E-29374994045C}"/>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56FA4503-8616-48B7-BDC7-DFE9C3F4F35B}"/>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ED1216D4-39EB-4F34-8085-37EA19B55A50}"/>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BA43A0B2-D5A9-4AFF-ACBD-05699CEC92B0}"/>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99CFD70A-859E-43C8-9047-581BC9923FF2}"/>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1D365D33-55B2-4772-8A4B-2F98F3AC48EB}"/>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D37F391C-8E16-453D-8022-461727E5EE6B}"/>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040D2F39-617F-4F08-BAEA-BAA5492B3816}"/>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2769B67E-7044-4803-BCEB-06231BD5F134}"/>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87CBA5BD-50E7-4698-BB54-626873302680}"/>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04B01113-3EEE-4A3F-BAA1-D0E6519ECC0D}"/>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0BF6474E-FF06-4BEE-B9A8-073C1A727D23}"/>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FBD247E7-6799-41BD-A5B8-23D520EC7274}"/>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AC5A1FD5-54E8-414F-9907-8AEF58DC54F2}"/>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04FC1BDB-44CA-4AAA-B16D-2B8CCDE26AAA}"/>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DD846F7E-2B39-4204-9F98-DA3B9DB377F5}"/>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C265E792-5E1E-4C3D-9249-B6163330B43A}"/>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CB0C8625-A0C3-485B-BF16-9F20D93C9A9D}"/>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A178CCEF-586C-4828-A4B0-1D49FECA00A5}"/>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70098718-7835-427A-B735-67BD8BC14F83}"/>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94FDBFC3-626A-47D9-8946-0716E6EF73A4}"/>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8423C2EE-7C3B-4BE9-9040-BD535D9AC885}"/>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8D36A954-B518-4AA0-B3EA-240D2B17B99B}"/>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5EA81C31-5D58-4D72-B9E5-A4387B63B3D5}"/>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2E563B4C-4845-4E53-AA86-02314AE467A6}" type="slidenum">
              <a:rPr lang="en-US" altLang="en-US"/>
              <a:pPr/>
              <a:t>‹#›</a:t>
            </a:fld>
            <a:endParaRPr lang="en-US" altLang="en-US"/>
          </a:p>
        </p:txBody>
      </p:sp>
    </p:spTree>
    <p:extLst>
      <p:ext uri="{BB962C8B-B14F-4D97-AF65-F5344CB8AC3E}">
        <p14:creationId xmlns:p14="http://schemas.microsoft.com/office/powerpoint/2010/main" val="8178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06CA8B4-B5D3-4746-9595-76385CC766F5}"/>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65EDD53E-9DBB-4AAC-869B-3D46B7CA12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1219BCFC-5677-4C54-AAB1-C31B3D12B65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6605391C-DDF0-4199-93DA-9FBD43040D4B}"/>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A1B8601C-EEC8-477A-BC8F-90DACAE4D6A2}"/>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13F82EB0-8895-4FFD-9DE8-82CD71E5B4DD}" type="slidenum">
              <a:rPr lang="en-US" altLang="en-US"/>
              <a:pPr/>
              <a:t>‹#›</a:t>
            </a:fld>
            <a:endParaRPr lang="en-US" altLang="en-US"/>
          </a:p>
        </p:txBody>
      </p:sp>
    </p:spTree>
    <p:extLst>
      <p:ext uri="{BB962C8B-B14F-4D97-AF65-F5344CB8AC3E}">
        <p14:creationId xmlns:p14="http://schemas.microsoft.com/office/powerpoint/2010/main" val="405263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87AE28-6A69-4BFE-A0A9-8F5747C3E1EA}"/>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5CFE97EB-4539-4F24-B297-019EC8E79B6B}"/>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4C97B1C4-02D4-4E88-822E-8E77DBAEE0D1}"/>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49C6B91A-EC0E-4758-B31B-8EE49A1BBB2A}"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2BCA18FD-EA20-4794-BE9C-6F86E883B1C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724028B2-CB32-4B95-BBEF-DEF67B0968B6}"/>
              </a:ext>
            </a:extLst>
          </p:cNvPr>
          <p:cNvSpPr>
            <a:spLocks noGrp="1"/>
          </p:cNvSpPr>
          <p:nvPr>
            <p:ph type="dt" sz="half" idx="10"/>
          </p:nvPr>
        </p:nvSpPr>
        <p:spPr/>
        <p:txBody>
          <a:bodyPr/>
          <a:lstStyle>
            <a:lvl1pPr>
              <a:defRPr/>
            </a:lvl1pPr>
          </a:lstStyle>
          <a:p>
            <a:pPr>
              <a:defRPr/>
            </a:pPr>
            <a:fld id="{D85A68DA-4B55-4BB7-AD89-A9CFE7C56C1B}" type="datetimeFigureOut">
              <a:rPr lang="en-US"/>
              <a:pPr>
                <a:defRPr/>
              </a:pPr>
              <a:t>8/2/2021</a:t>
            </a:fld>
            <a:endParaRPr lang="en-US"/>
          </a:p>
        </p:txBody>
      </p:sp>
      <p:sp>
        <p:nvSpPr>
          <p:cNvPr id="7" name="Footer Placeholder 2">
            <a:extLst>
              <a:ext uri="{FF2B5EF4-FFF2-40B4-BE49-F238E27FC236}">
                <a16:creationId xmlns:a16="http://schemas.microsoft.com/office/drawing/2014/main" id="{989F5CF7-C856-4331-A98B-C2006F0A15B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CA8D42BC-8120-478C-96AE-FCA89008FE1C}"/>
              </a:ext>
            </a:extLst>
          </p:cNvPr>
          <p:cNvSpPr>
            <a:spLocks noGrp="1"/>
          </p:cNvSpPr>
          <p:nvPr>
            <p:ph type="sldNum" sz="quarter" idx="12"/>
          </p:nvPr>
        </p:nvSpPr>
        <p:spPr/>
        <p:txBody>
          <a:bodyPr/>
          <a:lstStyle>
            <a:lvl1pPr>
              <a:defRPr/>
            </a:lvl1pPr>
          </a:lstStyle>
          <a:p>
            <a:fld id="{4F832CCA-F7F9-4C2F-9D18-02B893CCC472}" type="slidenum">
              <a:rPr lang="en-US" altLang="en-US"/>
              <a:pPr/>
              <a:t>‹#›</a:t>
            </a:fld>
            <a:endParaRPr lang="en-US" altLang="en-US"/>
          </a:p>
        </p:txBody>
      </p:sp>
    </p:spTree>
    <p:extLst>
      <p:ext uri="{BB962C8B-B14F-4D97-AF65-F5344CB8AC3E}">
        <p14:creationId xmlns:p14="http://schemas.microsoft.com/office/powerpoint/2010/main" val="342872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F9ADD5-A79D-4261-A4DC-D83EA7FDEB32}"/>
              </a:ext>
            </a:extLst>
          </p:cNvPr>
          <p:cNvSpPr>
            <a:spLocks noGrp="1"/>
          </p:cNvSpPr>
          <p:nvPr>
            <p:ph type="dt" sz="half" idx="10"/>
          </p:nvPr>
        </p:nvSpPr>
        <p:spPr/>
        <p:txBody>
          <a:bodyPr/>
          <a:lstStyle>
            <a:lvl1pPr>
              <a:defRPr/>
            </a:lvl1pPr>
          </a:lstStyle>
          <a:p>
            <a:pPr>
              <a:defRPr/>
            </a:pPr>
            <a:fld id="{35D052F0-89E3-4F50-8AF8-99D5674B11AE}" type="datetimeFigureOut">
              <a:rPr lang="en-US"/>
              <a:pPr>
                <a:defRPr/>
              </a:pPr>
              <a:t>8/2/2021</a:t>
            </a:fld>
            <a:endParaRPr lang="en-US" dirty="0"/>
          </a:p>
        </p:txBody>
      </p:sp>
      <p:sp>
        <p:nvSpPr>
          <p:cNvPr id="5" name="Footer Placeholder 4">
            <a:extLst>
              <a:ext uri="{FF2B5EF4-FFF2-40B4-BE49-F238E27FC236}">
                <a16:creationId xmlns:a16="http://schemas.microsoft.com/office/drawing/2014/main" id="{ACF61BD2-01E4-40FF-96A6-10E06D39C57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A8345B-4423-4742-88FF-B8BD8CB271D8}"/>
              </a:ext>
            </a:extLst>
          </p:cNvPr>
          <p:cNvSpPr>
            <a:spLocks noGrp="1"/>
          </p:cNvSpPr>
          <p:nvPr>
            <p:ph type="sldNum" sz="quarter" idx="12"/>
          </p:nvPr>
        </p:nvSpPr>
        <p:spPr/>
        <p:txBody>
          <a:bodyPr/>
          <a:lstStyle>
            <a:lvl1pPr>
              <a:defRPr/>
            </a:lvl1pPr>
          </a:lstStyle>
          <a:p>
            <a:fld id="{AB0CEAA7-F634-4400-8BCF-5B76FAFB9DDB}" type="slidenum">
              <a:rPr lang="en-US" altLang="en-US"/>
              <a:pPr/>
              <a:t>‹#›</a:t>
            </a:fld>
            <a:endParaRPr lang="en-US" altLang="en-US"/>
          </a:p>
        </p:txBody>
      </p:sp>
    </p:spTree>
    <p:extLst>
      <p:ext uri="{BB962C8B-B14F-4D97-AF65-F5344CB8AC3E}">
        <p14:creationId xmlns:p14="http://schemas.microsoft.com/office/powerpoint/2010/main" val="3533388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0FD2695-04BE-4D58-9D1B-B71685FDD447}"/>
              </a:ext>
            </a:extLst>
          </p:cNvPr>
          <p:cNvSpPr>
            <a:spLocks noGrp="1"/>
          </p:cNvSpPr>
          <p:nvPr>
            <p:ph type="dt" sz="half" idx="10"/>
          </p:nvPr>
        </p:nvSpPr>
        <p:spPr/>
        <p:txBody>
          <a:bodyPr/>
          <a:lstStyle>
            <a:lvl1pPr>
              <a:defRPr/>
            </a:lvl1pPr>
          </a:lstStyle>
          <a:p>
            <a:pPr>
              <a:defRPr/>
            </a:pPr>
            <a:fld id="{BC7EEC76-A869-4888-BD49-B407076398F8}" type="datetimeFigureOut">
              <a:rPr lang="en-US"/>
              <a:pPr>
                <a:defRPr/>
              </a:pPr>
              <a:t>8/2/2021</a:t>
            </a:fld>
            <a:endParaRPr lang="en-US" dirty="0"/>
          </a:p>
        </p:txBody>
      </p:sp>
      <p:sp>
        <p:nvSpPr>
          <p:cNvPr id="4" name="Footer Placeholder 4">
            <a:extLst>
              <a:ext uri="{FF2B5EF4-FFF2-40B4-BE49-F238E27FC236}">
                <a16:creationId xmlns:a16="http://schemas.microsoft.com/office/drawing/2014/main" id="{E039B99A-6ED7-4AA4-A989-A036CC98F76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100DF69-7353-4FCF-B3C6-A09DCCCC1448}"/>
              </a:ext>
            </a:extLst>
          </p:cNvPr>
          <p:cNvSpPr>
            <a:spLocks noGrp="1"/>
          </p:cNvSpPr>
          <p:nvPr>
            <p:ph type="sldNum" sz="quarter" idx="12"/>
          </p:nvPr>
        </p:nvSpPr>
        <p:spPr/>
        <p:txBody>
          <a:bodyPr/>
          <a:lstStyle>
            <a:lvl1pPr>
              <a:defRPr/>
            </a:lvl1pPr>
          </a:lstStyle>
          <a:p>
            <a:fld id="{DAC4CAFA-59B9-40C9-8731-7E3C49878E6F}" type="slidenum">
              <a:rPr lang="en-US" altLang="en-US"/>
              <a:pPr/>
              <a:t>‹#›</a:t>
            </a:fld>
            <a:endParaRPr lang="en-US" altLang="en-US"/>
          </a:p>
        </p:txBody>
      </p:sp>
    </p:spTree>
    <p:extLst>
      <p:ext uri="{BB962C8B-B14F-4D97-AF65-F5344CB8AC3E}">
        <p14:creationId xmlns:p14="http://schemas.microsoft.com/office/powerpoint/2010/main" val="13239924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D8C38E7-D0FA-4AD2-972E-49F5F4907FF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41C9693-045C-48B5-83A7-4DCF4529054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4787CA-B57A-47A1-A42B-BE91C5D88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69326371-41E0-4654-A2C4-F5BC94537282}" type="datetimeFigureOut">
              <a:rPr lang="en-US"/>
              <a:pPr>
                <a:defRPr/>
              </a:pPr>
              <a:t>8/2/2021</a:t>
            </a:fld>
            <a:endParaRPr lang="en-US" dirty="0"/>
          </a:p>
        </p:txBody>
      </p:sp>
      <p:sp>
        <p:nvSpPr>
          <p:cNvPr id="5" name="Footer Placeholder 4">
            <a:extLst>
              <a:ext uri="{FF2B5EF4-FFF2-40B4-BE49-F238E27FC236}">
                <a16:creationId xmlns:a16="http://schemas.microsoft.com/office/drawing/2014/main" id="{5BC3B6E7-BA32-435B-83AA-825D26BD5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11F5E317-88CD-44BC-8760-1A19BE154512}"/>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42B6EE0D-644C-4208-8F9A-822DEA17EEA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2" r:id="rId5"/>
    <p:sldLayoutId id="214748401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9CC396-24E9-487B-A69F-56746B458249}"/>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195" name="Group 2">
            <a:extLst>
              <a:ext uri="{FF2B5EF4-FFF2-40B4-BE49-F238E27FC236}">
                <a16:creationId xmlns:a16="http://schemas.microsoft.com/office/drawing/2014/main" id="{778F2D49-07C3-4EC4-B7BF-1BFD56CB8D0E}"/>
              </a:ext>
            </a:extLst>
          </p:cNvPr>
          <p:cNvGrpSpPr>
            <a:grpSpLocks/>
          </p:cNvGrpSpPr>
          <p:nvPr/>
        </p:nvGrpSpPr>
        <p:grpSpPr bwMode="auto">
          <a:xfrm>
            <a:off x="788988" y="6178552"/>
            <a:ext cx="10680728" cy="370529"/>
            <a:chOff x="789342" y="6088030"/>
            <a:chExt cx="10680968" cy="370874"/>
          </a:xfrm>
        </p:grpSpPr>
        <p:pic>
          <p:nvPicPr>
            <p:cNvPr id="8208" name="Picture 11">
              <a:extLst>
                <a:ext uri="{FF2B5EF4-FFF2-40B4-BE49-F238E27FC236}">
                  <a16:creationId xmlns:a16="http://schemas.microsoft.com/office/drawing/2014/main" id="{473B8E44-1989-4F1C-BBAF-59E70BD73B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Rectangle 16">
              <a:extLst>
                <a:ext uri="{FF2B5EF4-FFF2-40B4-BE49-F238E27FC236}">
                  <a16:creationId xmlns:a16="http://schemas.microsoft.com/office/drawing/2014/main" id="{9A8C3ADA-2FEE-49AC-AF60-F9BAFDD69B56}"/>
                </a:ext>
              </a:extLst>
            </p:cNvPr>
            <p:cNvSpPr>
              <a:spLocks noChangeArrowheads="1"/>
            </p:cNvSpPr>
            <p:nvPr/>
          </p:nvSpPr>
          <p:spPr bwMode="auto">
            <a:xfrm>
              <a:off x="10979459" y="6243259"/>
              <a:ext cx="490851" cy="21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8196" name="Group 7">
            <a:extLst>
              <a:ext uri="{FF2B5EF4-FFF2-40B4-BE49-F238E27FC236}">
                <a16:creationId xmlns:a16="http://schemas.microsoft.com/office/drawing/2014/main" id="{3FD4B091-B18E-4A7D-8719-23513BDC7F5F}"/>
              </a:ext>
            </a:extLst>
          </p:cNvPr>
          <p:cNvGrpSpPr>
            <a:grpSpLocks/>
          </p:cNvGrpSpPr>
          <p:nvPr/>
        </p:nvGrpSpPr>
        <p:grpSpPr bwMode="auto">
          <a:xfrm>
            <a:off x="1084263" y="2092325"/>
            <a:ext cx="10023475" cy="2506663"/>
            <a:chOff x="954541" y="1696405"/>
            <a:chExt cx="10024918" cy="2506166"/>
          </a:xfrm>
        </p:grpSpPr>
        <p:pic>
          <p:nvPicPr>
            <p:cNvPr id="8206" name="Picture 4">
              <a:extLst>
                <a:ext uri="{FF2B5EF4-FFF2-40B4-BE49-F238E27FC236}">
                  <a16:creationId xmlns:a16="http://schemas.microsoft.com/office/drawing/2014/main" id="{567C6F87-F1EF-428B-BFE5-0926DD59BB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6">
              <a:extLst>
                <a:ext uri="{FF2B5EF4-FFF2-40B4-BE49-F238E27FC236}">
                  <a16:creationId xmlns:a16="http://schemas.microsoft.com/office/drawing/2014/main" id="{3163D901-977A-46D0-9EEE-3FDE0EEC73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97" name="Picture 2">
            <a:extLst>
              <a:ext uri="{FF2B5EF4-FFF2-40B4-BE49-F238E27FC236}">
                <a16:creationId xmlns:a16="http://schemas.microsoft.com/office/drawing/2014/main" id="{8D10C45D-608D-463F-91F9-E9DFC036F1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1">
            <a:extLst>
              <a:ext uri="{FF2B5EF4-FFF2-40B4-BE49-F238E27FC236}">
                <a16:creationId xmlns:a16="http://schemas.microsoft.com/office/drawing/2014/main" id="{EF05B831-F197-4610-BF50-A11ED17DE404}"/>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437919B6-A02A-4E9B-BB89-DC802E4983CE}"/>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1" name="Picture 16">
              <a:extLst>
                <a:ext uri="{FF2B5EF4-FFF2-40B4-BE49-F238E27FC236}">
                  <a16:creationId xmlns:a16="http://schemas.microsoft.com/office/drawing/2014/main" id="{B91D09C6-F5B9-435F-8950-DD50F2AE85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02" name="Group 10">
              <a:extLst>
                <a:ext uri="{FF2B5EF4-FFF2-40B4-BE49-F238E27FC236}">
                  <a16:creationId xmlns:a16="http://schemas.microsoft.com/office/drawing/2014/main" id="{B7A68952-CD36-4D6F-8F1A-C420811327FE}"/>
                </a:ext>
              </a:extLst>
            </p:cNvPr>
            <p:cNvGrpSpPr>
              <a:grpSpLocks/>
            </p:cNvGrpSpPr>
            <p:nvPr/>
          </p:nvGrpSpPr>
          <p:grpSpPr bwMode="auto">
            <a:xfrm>
              <a:off x="5106275" y="1759817"/>
              <a:ext cx="2314575" cy="3238688"/>
              <a:chOff x="4939273" y="1759328"/>
              <a:chExt cx="2313454" cy="3239449"/>
            </a:xfrm>
          </p:grpSpPr>
          <p:sp>
            <p:nvSpPr>
              <p:cNvPr id="8203" name="Rectangle 5">
                <a:extLst>
                  <a:ext uri="{FF2B5EF4-FFF2-40B4-BE49-F238E27FC236}">
                    <a16:creationId xmlns:a16="http://schemas.microsoft.com/office/drawing/2014/main" id="{19DEAA3F-1DE6-4F50-B816-11F36B260DFA}"/>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8204" name="Rectangle 6">
                <a:extLst>
                  <a:ext uri="{FF2B5EF4-FFF2-40B4-BE49-F238E27FC236}">
                    <a16:creationId xmlns:a16="http://schemas.microsoft.com/office/drawing/2014/main" id="{BB4B2558-E8E3-4ACB-9A09-B90BAB59B684}"/>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8205" name="Rectangle 7">
                <a:extLst>
                  <a:ext uri="{FF2B5EF4-FFF2-40B4-BE49-F238E27FC236}">
                    <a16:creationId xmlns:a16="http://schemas.microsoft.com/office/drawing/2014/main" id="{39E5B967-734A-46CA-8E50-CE78A4527BC2}"/>
                  </a:ext>
                </a:extLst>
              </p:cNvPr>
              <p:cNvSpPr>
                <a:spLocks noChangeArrowheads="1"/>
              </p:cNvSpPr>
              <p:nvPr/>
            </p:nvSpPr>
            <p:spPr bwMode="auto">
              <a:xfrm>
                <a:off x="5038552" y="4721684"/>
                <a:ext cx="2114896"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continues…</a:t>
                </a:r>
                <a:endParaRPr lang="en-US" altLang="en-US" sz="1200">
                  <a:latin typeface="Calibri" panose="020F0502020204030204" pitchFamily="34" charset="0"/>
                </a:endParaRPr>
              </a:p>
            </p:txBody>
          </p:sp>
        </p:grpSp>
      </p:grpSp>
      <p:pic>
        <p:nvPicPr>
          <p:cNvPr id="8199" name="Picture 13">
            <a:extLst>
              <a:ext uri="{FF2B5EF4-FFF2-40B4-BE49-F238E27FC236}">
                <a16:creationId xmlns:a16="http://schemas.microsoft.com/office/drawing/2014/main" id="{7FF7F222-ECBA-4839-AB6F-2F106E10F73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3">
            <a:extLst>
              <a:ext uri="{FF2B5EF4-FFF2-40B4-BE49-F238E27FC236}">
                <a16:creationId xmlns:a16="http://schemas.microsoft.com/office/drawing/2014/main" id="{96677857-7806-42B6-80DA-F76B485DF2B5}"/>
              </a:ext>
            </a:extLst>
          </p:cNvPr>
          <p:cNvGrpSpPr>
            <a:grpSpLocks/>
          </p:cNvGrpSpPr>
          <p:nvPr/>
        </p:nvGrpSpPr>
        <p:grpSpPr bwMode="auto">
          <a:xfrm>
            <a:off x="600075" y="1255713"/>
            <a:ext cx="8682038" cy="4500562"/>
            <a:chOff x="600288" y="1255570"/>
            <a:chExt cx="8682245" cy="4500753"/>
          </a:xfrm>
        </p:grpSpPr>
        <p:pic>
          <p:nvPicPr>
            <p:cNvPr id="17463" name="Picture 2">
              <a:extLst>
                <a:ext uri="{FF2B5EF4-FFF2-40B4-BE49-F238E27FC236}">
                  <a16:creationId xmlns:a16="http://schemas.microsoft.com/office/drawing/2014/main" id="{D22639B5-1F16-4628-8761-2EA2925EA1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4" name="Picture 104">
              <a:extLst>
                <a:ext uri="{FF2B5EF4-FFF2-40B4-BE49-F238E27FC236}">
                  <a16:creationId xmlns:a16="http://schemas.microsoft.com/office/drawing/2014/main" id="{BC9FD78A-1A0D-4194-ABF9-DB3B33BFEC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0" name="Group 12">
            <a:extLst>
              <a:ext uri="{FF2B5EF4-FFF2-40B4-BE49-F238E27FC236}">
                <a16:creationId xmlns:a16="http://schemas.microsoft.com/office/drawing/2014/main" id="{7640B6C4-A8A2-4962-B036-12566FEF7919}"/>
              </a:ext>
            </a:extLst>
          </p:cNvPr>
          <p:cNvGrpSpPr>
            <a:grpSpLocks/>
          </p:cNvGrpSpPr>
          <p:nvPr/>
        </p:nvGrpSpPr>
        <p:grpSpPr bwMode="auto">
          <a:xfrm>
            <a:off x="944563" y="1873250"/>
            <a:ext cx="1951037" cy="3287713"/>
            <a:chOff x="1175968" y="2016422"/>
            <a:chExt cx="1950491" cy="3288073"/>
          </a:xfrm>
        </p:grpSpPr>
        <p:sp>
          <p:nvSpPr>
            <p:cNvPr id="17458" name="Rectangle 5">
              <a:extLst>
                <a:ext uri="{FF2B5EF4-FFF2-40B4-BE49-F238E27FC236}">
                  <a16:creationId xmlns:a16="http://schemas.microsoft.com/office/drawing/2014/main" id="{4E1FA1F8-8BE8-456A-9A2F-6895F6FAE3C6}"/>
                </a:ext>
              </a:extLst>
            </p:cNvPr>
            <p:cNvSpPr>
              <a:spLocks noChangeArrowheads="1"/>
            </p:cNvSpPr>
            <p:nvPr/>
          </p:nvSpPr>
          <p:spPr bwMode="auto">
            <a:xfrm>
              <a:off x="1347370" y="2571025"/>
              <a:ext cx="1607684" cy="36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10</a:t>
              </a:r>
            </a:p>
          </p:txBody>
        </p:sp>
        <p:sp>
          <p:nvSpPr>
            <p:cNvPr id="17459" name="Rectangle 6">
              <a:extLst>
                <a:ext uri="{FF2B5EF4-FFF2-40B4-BE49-F238E27FC236}">
                  <a16:creationId xmlns:a16="http://schemas.microsoft.com/office/drawing/2014/main" id="{7BC4B536-E70B-4365-B611-BAD2B312CB61}"/>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7460" name="Rectangle 7">
              <a:extLst>
                <a:ext uri="{FF2B5EF4-FFF2-40B4-BE49-F238E27FC236}">
                  <a16:creationId xmlns:a16="http://schemas.microsoft.com/office/drawing/2014/main" id="{1365570B-BEF2-466C-8051-0AFB53032B4E}"/>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7461" name="Rectangle 9">
              <a:extLst>
                <a:ext uri="{FF2B5EF4-FFF2-40B4-BE49-F238E27FC236}">
                  <a16:creationId xmlns:a16="http://schemas.microsoft.com/office/drawing/2014/main" id="{DBB3E921-B473-4DCD-840F-3363BDD086C7}"/>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7462" name="Picture 11">
              <a:extLst>
                <a:ext uri="{FF2B5EF4-FFF2-40B4-BE49-F238E27FC236}">
                  <a16:creationId xmlns:a16="http://schemas.microsoft.com/office/drawing/2014/main" id="{DBDBAA34-2EAA-4F61-BFF4-D5AAE9D5CF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Footer Placeholder 4">
            <a:extLst>
              <a:ext uri="{FF2B5EF4-FFF2-40B4-BE49-F238E27FC236}">
                <a16:creationId xmlns:a16="http://schemas.microsoft.com/office/drawing/2014/main" id="{82E26AB6-684A-4A2D-B6DF-7AC23D781361}"/>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7412" name="Slide Number Placeholder 5">
            <a:extLst>
              <a:ext uri="{FF2B5EF4-FFF2-40B4-BE49-F238E27FC236}">
                <a16:creationId xmlns:a16="http://schemas.microsoft.com/office/drawing/2014/main" id="{848A1F12-9C93-4388-B8D4-FAE4A3051463}"/>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01C3D92A-DD82-4E0B-A696-1ECA247F77B9}"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32F8A55C-5C4B-4F6D-973C-D795C593AD79}"/>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7414" name="Group 5">
            <a:extLst>
              <a:ext uri="{FF2B5EF4-FFF2-40B4-BE49-F238E27FC236}">
                <a16:creationId xmlns:a16="http://schemas.microsoft.com/office/drawing/2014/main" id="{5F6B7E74-D502-4D3E-A070-485F89F6DE18}"/>
              </a:ext>
            </a:extLst>
          </p:cNvPr>
          <p:cNvGrpSpPr>
            <a:grpSpLocks/>
          </p:cNvGrpSpPr>
          <p:nvPr/>
        </p:nvGrpSpPr>
        <p:grpSpPr bwMode="auto">
          <a:xfrm>
            <a:off x="7777163" y="352425"/>
            <a:ext cx="3436937" cy="688975"/>
            <a:chOff x="7777163" y="352435"/>
            <a:chExt cx="3437338" cy="688965"/>
          </a:xfrm>
        </p:grpSpPr>
        <p:grpSp>
          <p:nvGrpSpPr>
            <p:cNvPr id="17446" name="Group 6">
              <a:extLst>
                <a:ext uri="{FF2B5EF4-FFF2-40B4-BE49-F238E27FC236}">
                  <a16:creationId xmlns:a16="http://schemas.microsoft.com/office/drawing/2014/main" id="{D45A5E96-1BC2-4BDB-A565-1DD7F8ED3339}"/>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2592EB26-1979-4C19-AAF8-21B19EB5DA3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7" name="Picture 17">
                <a:extLst>
                  <a:ext uri="{FF2B5EF4-FFF2-40B4-BE49-F238E27FC236}">
                    <a16:creationId xmlns:a16="http://schemas.microsoft.com/office/drawing/2014/main" id="{DA0A4CB1-DE6C-4B64-BFA9-09BB9C680F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7" name="Group 7">
              <a:extLst>
                <a:ext uri="{FF2B5EF4-FFF2-40B4-BE49-F238E27FC236}">
                  <a16:creationId xmlns:a16="http://schemas.microsoft.com/office/drawing/2014/main" id="{DDF2D8ED-332F-43E1-8BC7-EF126305F76C}"/>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276D6292-7F15-4298-9C87-4C08BEF5F064}"/>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5" name="Picture 15">
                <a:extLst>
                  <a:ext uri="{FF2B5EF4-FFF2-40B4-BE49-F238E27FC236}">
                    <a16:creationId xmlns:a16="http://schemas.microsoft.com/office/drawing/2014/main" id="{8CC6873F-CF7C-4574-9168-0A0E690211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8" name="Group 8">
              <a:extLst>
                <a:ext uri="{FF2B5EF4-FFF2-40B4-BE49-F238E27FC236}">
                  <a16:creationId xmlns:a16="http://schemas.microsoft.com/office/drawing/2014/main" id="{CE390D00-0EF6-4349-91B3-EA94C896D461}"/>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5DD5A9F5-FFF9-4147-A1DC-EE945E3C7DBE}"/>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3" name="Picture 13">
                <a:extLst>
                  <a:ext uri="{FF2B5EF4-FFF2-40B4-BE49-F238E27FC236}">
                    <a16:creationId xmlns:a16="http://schemas.microsoft.com/office/drawing/2014/main" id="{746C5BA9-EB18-4A58-AF1E-71AF4454A8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9" name="Group 9">
              <a:extLst>
                <a:ext uri="{FF2B5EF4-FFF2-40B4-BE49-F238E27FC236}">
                  <a16:creationId xmlns:a16="http://schemas.microsoft.com/office/drawing/2014/main" id="{C811B6CA-DED6-4F29-AFC0-FF60AF6C2B60}"/>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808DF7AB-E0AA-416D-B185-4AB5EF36BEF0}"/>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1" name="Picture 11">
                <a:extLst>
                  <a:ext uri="{FF2B5EF4-FFF2-40B4-BE49-F238E27FC236}">
                    <a16:creationId xmlns:a16="http://schemas.microsoft.com/office/drawing/2014/main" id="{A0EFA4E0-EB9C-4ADD-A9F4-186AC53D3A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7415" name="Group 1">
            <a:extLst>
              <a:ext uri="{FF2B5EF4-FFF2-40B4-BE49-F238E27FC236}">
                <a16:creationId xmlns:a16="http://schemas.microsoft.com/office/drawing/2014/main" id="{0834F5F5-DB4D-4C8D-B213-D850B4C8124A}"/>
              </a:ext>
            </a:extLst>
          </p:cNvPr>
          <p:cNvGrpSpPr>
            <a:grpSpLocks/>
          </p:cNvGrpSpPr>
          <p:nvPr/>
        </p:nvGrpSpPr>
        <p:grpSpPr bwMode="auto">
          <a:xfrm>
            <a:off x="4521200" y="1676400"/>
            <a:ext cx="4832350" cy="3719513"/>
            <a:chOff x="4279900" y="1675792"/>
            <a:chExt cx="4832295" cy="3720286"/>
          </a:xfrm>
        </p:grpSpPr>
        <p:grpSp>
          <p:nvGrpSpPr>
            <p:cNvPr id="17416" name="Group 1">
              <a:extLst>
                <a:ext uri="{FF2B5EF4-FFF2-40B4-BE49-F238E27FC236}">
                  <a16:creationId xmlns:a16="http://schemas.microsoft.com/office/drawing/2014/main" id="{E4EB65AA-F39E-493A-B764-53B4FC1C2F12}"/>
                </a:ext>
              </a:extLst>
            </p:cNvPr>
            <p:cNvGrpSpPr>
              <a:grpSpLocks/>
            </p:cNvGrpSpPr>
            <p:nvPr/>
          </p:nvGrpSpPr>
          <p:grpSpPr bwMode="auto">
            <a:xfrm>
              <a:off x="4279900" y="1675792"/>
              <a:ext cx="4832295" cy="461963"/>
              <a:chOff x="4293307" y="1353558"/>
              <a:chExt cx="4832294" cy="461907"/>
            </a:xfrm>
          </p:grpSpPr>
          <p:grpSp>
            <p:nvGrpSpPr>
              <p:cNvPr id="17442" name="Group 24">
                <a:extLst>
                  <a:ext uri="{FF2B5EF4-FFF2-40B4-BE49-F238E27FC236}">
                    <a16:creationId xmlns:a16="http://schemas.microsoft.com/office/drawing/2014/main" id="{1FB63801-966B-454F-B873-63A3E21C8327}"/>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C42FF9A0-DAFD-4F91-BFE7-58613FF27D77}"/>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5" name="Rectangle 23">
                  <a:extLst>
                    <a:ext uri="{FF2B5EF4-FFF2-40B4-BE49-F238E27FC236}">
                      <a16:creationId xmlns:a16="http://schemas.microsoft.com/office/drawing/2014/main" id="{3043610C-35CB-44B9-BF99-A8782605A39A}"/>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7443" name="Rectangle 41">
                <a:extLst>
                  <a:ext uri="{FF2B5EF4-FFF2-40B4-BE49-F238E27FC236}">
                    <a16:creationId xmlns:a16="http://schemas.microsoft.com/office/drawing/2014/main" id="{1D9246BC-96C0-4214-8823-444A2D8A2250}"/>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7417" name="Group 1">
              <a:extLst>
                <a:ext uri="{FF2B5EF4-FFF2-40B4-BE49-F238E27FC236}">
                  <a16:creationId xmlns:a16="http://schemas.microsoft.com/office/drawing/2014/main" id="{BE2EAA11-4943-4E9C-8B6A-B5E74343B50A}"/>
                </a:ext>
              </a:extLst>
            </p:cNvPr>
            <p:cNvGrpSpPr>
              <a:grpSpLocks/>
            </p:cNvGrpSpPr>
            <p:nvPr/>
          </p:nvGrpSpPr>
          <p:grpSpPr bwMode="auto">
            <a:xfrm>
              <a:off x="4279900" y="2327457"/>
              <a:ext cx="4592638" cy="461963"/>
              <a:chOff x="4293307" y="1353558"/>
              <a:chExt cx="4592637" cy="461907"/>
            </a:xfrm>
          </p:grpSpPr>
          <p:grpSp>
            <p:nvGrpSpPr>
              <p:cNvPr id="17438" name="Group 24">
                <a:extLst>
                  <a:ext uri="{FF2B5EF4-FFF2-40B4-BE49-F238E27FC236}">
                    <a16:creationId xmlns:a16="http://schemas.microsoft.com/office/drawing/2014/main" id="{7214F63A-4F21-4019-A956-8F3997DDBE11}"/>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E20501A9-8AB4-4F58-8C30-E3ECA8726AF7}"/>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1" name="Rectangle 23">
                  <a:extLst>
                    <a:ext uri="{FF2B5EF4-FFF2-40B4-BE49-F238E27FC236}">
                      <a16:creationId xmlns:a16="http://schemas.microsoft.com/office/drawing/2014/main" id="{E9FF98BA-F55A-481F-856D-DBD0AE73806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7439" name="Rectangle 41">
                <a:extLst>
                  <a:ext uri="{FF2B5EF4-FFF2-40B4-BE49-F238E27FC236}">
                    <a16:creationId xmlns:a16="http://schemas.microsoft.com/office/drawing/2014/main" id="{5B44DDAB-8325-4E22-9CB2-0DE3BA650CCA}"/>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7418" name="Group 1">
              <a:extLst>
                <a:ext uri="{FF2B5EF4-FFF2-40B4-BE49-F238E27FC236}">
                  <a16:creationId xmlns:a16="http://schemas.microsoft.com/office/drawing/2014/main" id="{129ECAE6-B3F2-4985-91B7-2F1CBEBD4CFB}"/>
                </a:ext>
              </a:extLst>
            </p:cNvPr>
            <p:cNvGrpSpPr>
              <a:grpSpLocks/>
            </p:cNvGrpSpPr>
            <p:nvPr/>
          </p:nvGrpSpPr>
          <p:grpSpPr bwMode="auto">
            <a:xfrm>
              <a:off x="4279900" y="2979122"/>
              <a:ext cx="4592638" cy="461962"/>
              <a:chOff x="4293307" y="1353558"/>
              <a:chExt cx="4592637" cy="461907"/>
            </a:xfrm>
          </p:grpSpPr>
          <p:grpSp>
            <p:nvGrpSpPr>
              <p:cNvPr id="17434" name="Group 24">
                <a:extLst>
                  <a:ext uri="{FF2B5EF4-FFF2-40B4-BE49-F238E27FC236}">
                    <a16:creationId xmlns:a16="http://schemas.microsoft.com/office/drawing/2014/main" id="{8A254DB3-0E14-4800-9BA7-662FF17A8324}"/>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4BAA164C-96B0-4F67-AE03-53774B4403DF}"/>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7" name="Rectangle 23">
                  <a:extLst>
                    <a:ext uri="{FF2B5EF4-FFF2-40B4-BE49-F238E27FC236}">
                      <a16:creationId xmlns:a16="http://schemas.microsoft.com/office/drawing/2014/main" id="{C0D69ECB-4885-4C08-BE75-0693FCBD6F8B}"/>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7435" name="Rectangle 41">
                <a:extLst>
                  <a:ext uri="{FF2B5EF4-FFF2-40B4-BE49-F238E27FC236}">
                    <a16:creationId xmlns:a16="http://schemas.microsoft.com/office/drawing/2014/main" id="{CD5932D1-279E-4EF8-8B77-450AABA59170}"/>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7419" name="Group 1">
              <a:extLst>
                <a:ext uri="{FF2B5EF4-FFF2-40B4-BE49-F238E27FC236}">
                  <a16:creationId xmlns:a16="http://schemas.microsoft.com/office/drawing/2014/main" id="{DF698F59-8A17-484C-9B02-91A6A5493839}"/>
                </a:ext>
              </a:extLst>
            </p:cNvPr>
            <p:cNvGrpSpPr>
              <a:grpSpLocks/>
            </p:cNvGrpSpPr>
            <p:nvPr/>
          </p:nvGrpSpPr>
          <p:grpSpPr bwMode="auto">
            <a:xfrm>
              <a:off x="4279900" y="3630786"/>
              <a:ext cx="4592638" cy="461963"/>
              <a:chOff x="4293307" y="1353558"/>
              <a:chExt cx="4592637" cy="461907"/>
            </a:xfrm>
          </p:grpSpPr>
          <p:grpSp>
            <p:nvGrpSpPr>
              <p:cNvPr id="17430" name="Group 24">
                <a:extLst>
                  <a:ext uri="{FF2B5EF4-FFF2-40B4-BE49-F238E27FC236}">
                    <a16:creationId xmlns:a16="http://schemas.microsoft.com/office/drawing/2014/main" id="{4D6C8203-7435-4068-94F9-63454848A24E}"/>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AB93E3B0-887C-4834-B2C2-B53DCEC58F61}"/>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3" name="Rectangle 23">
                  <a:extLst>
                    <a:ext uri="{FF2B5EF4-FFF2-40B4-BE49-F238E27FC236}">
                      <a16:creationId xmlns:a16="http://schemas.microsoft.com/office/drawing/2014/main" id="{C488C2F4-0287-488B-812F-D360F95DA77A}"/>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7431" name="Rectangle 41">
                <a:extLst>
                  <a:ext uri="{FF2B5EF4-FFF2-40B4-BE49-F238E27FC236}">
                    <a16:creationId xmlns:a16="http://schemas.microsoft.com/office/drawing/2014/main" id="{B5ECFDF1-2A64-4923-B3AB-8CDB5A7E0047}"/>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7420" name="Group 1">
              <a:extLst>
                <a:ext uri="{FF2B5EF4-FFF2-40B4-BE49-F238E27FC236}">
                  <a16:creationId xmlns:a16="http://schemas.microsoft.com/office/drawing/2014/main" id="{F96357F5-431B-4D4D-9844-C259759B7D62}"/>
                </a:ext>
              </a:extLst>
            </p:cNvPr>
            <p:cNvGrpSpPr>
              <a:grpSpLocks/>
            </p:cNvGrpSpPr>
            <p:nvPr/>
          </p:nvGrpSpPr>
          <p:grpSpPr bwMode="auto">
            <a:xfrm>
              <a:off x="4279900" y="4282451"/>
              <a:ext cx="4592638" cy="461963"/>
              <a:chOff x="4293307" y="1353558"/>
              <a:chExt cx="4592637" cy="461907"/>
            </a:xfrm>
          </p:grpSpPr>
          <p:grpSp>
            <p:nvGrpSpPr>
              <p:cNvPr id="17426" name="Group 24">
                <a:extLst>
                  <a:ext uri="{FF2B5EF4-FFF2-40B4-BE49-F238E27FC236}">
                    <a16:creationId xmlns:a16="http://schemas.microsoft.com/office/drawing/2014/main" id="{A10F7489-FF88-4A00-8904-35CBFCB29F89}"/>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C8D12837-E649-4BEB-B3F8-3FC98714912F}"/>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9" name="Rectangle 23">
                  <a:extLst>
                    <a:ext uri="{FF2B5EF4-FFF2-40B4-BE49-F238E27FC236}">
                      <a16:creationId xmlns:a16="http://schemas.microsoft.com/office/drawing/2014/main" id="{0B6874B2-3ED5-402B-845F-C1D889F4249A}"/>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7427" name="Rectangle 41">
                <a:extLst>
                  <a:ext uri="{FF2B5EF4-FFF2-40B4-BE49-F238E27FC236}">
                    <a16:creationId xmlns:a16="http://schemas.microsoft.com/office/drawing/2014/main" id="{73507CB4-762D-403E-AD3A-B94C70118D85}"/>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7421" name="Group 1">
              <a:extLst>
                <a:ext uri="{FF2B5EF4-FFF2-40B4-BE49-F238E27FC236}">
                  <a16:creationId xmlns:a16="http://schemas.microsoft.com/office/drawing/2014/main" id="{108C97CE-18FD-40DE-A825-0DD7D95C67FB}"/>
                </a:ext>
              </a:extLst>
            </p:cNvPr>
            <p:cNvGrpSpPr>
              <a:grpSpLocks/>
            </p:cNvGrpSpPr>
            <p:nvPr/>
          </p:nvGrpSpPr>
          <p:grpSpPr bwMode="auto">
            <a:xfrm>
              <a:off x="4279900" y="4934115"/>
              <a:ext cx="4592638" cy="461963"/>
              <a:chOff x="4293307" y="1353558"/>
              <a:chExt cx="4592637" cy="461907"/>
            </a:xfrm>
          </p:grpSpPr>
          <p:grpSp>
            <p:nvGrpSpPr>
              <p:cNvPr id="17422" name="Group 24">
                <a:extLst>
                  <a:ext uri="{FF2B5EF4-FFF2-40B4-BE49-F238E27FC236}">
                    <a16:creationId xmlns:a16="http://schemas.microsoft.com/office/drawing/2014/main" id="{1CB211B5-A939-4048-A1C2-E0F1629E59A1}"/>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B87E13B9-2FF1-466C-822D-8F666B193CED}"/>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5" name="Rectangle 23">
                  <a:extLst>
                    <a:ext uri="{FF2B5EF4-FFF2-40B4-BE49-F238E27FC236}">
                      <a16:creationId xmlns:a16="http://schemas.microsoft.com/office/drawing/2014/main" id="{136A9DF8-1623-42E3-8378-DFF64C4EAAF6}"/>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7423" name="Rectangle 41">
                <a:extLst>
                  <a:ext uri="{FF2B5EF4-FFF2-40B4-BE49-F238E27FC236}">
                    <a16:creationId xmlns:a16="http://schemas.microsoft.com/office/drawing/2014/main" id="{D0BB05EB-8A0A-484C-AEE4-274277CABDA2}"/>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2342A20F-1817-4BCE-A336-25939D3D0FF4}"/>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8" name="Footer Placeholder 4">
            <a:extLst>
              <a:ext uri="{FF2B5EF4-FFF2-40B4-BE49-F238E27FC236}">
                <a16:creationId xmlns:a16="http://schemas.microsoft.com/office/drawing/2014/main" id="{62FD91DE-F68F-4758-91A4-048551A587E8}"/>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19" name="Slide Number Placeholder 5">
            <a:extLst>
              <a:ext uri="{FF2B5EF4-FFF2-40B4-BE49-F238E27FC236}">
                <a16:creationId xmlns:a16="http://schemas.microsoft.com/office/drawing/2014/main" id="{0C61DDBB-B11E-4E3F-AE03-D7FC3D75961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20E0129A-EACD-4944-B7E7-6438C8FD793B}"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62F99760-9ED1-4AED-B788-C09525F328DD}"/>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1" name="Rectangle 41">
            <a:extLst>
              <a:ext uri="{FF2B5EF4-FFF2-40B4-BE49-F238E27FC236}">
                <a16:creationId xmlns:a16="http://schemas.microsoft.com/office/drawing/2014/main" id="{B7EC1103-356D-4D28-8D41-1FA82408DF1F}"/>
              </a:ext>
            </a:extLst>
          </p:cNvPr>
          <p:cNvSpPr>
            <a:spLocks noChangeArrowheads="1"/>
          </p:cNvSpPr>
          <p:nvPr/>
        </p:nvSpPr>
        <p:spPr bwMode="auto">
          <a:xfrm>
            <a:off x="5040313" y="2220913"/>
            <a:ext cx="5527675" cy="2309812"/>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itchFamily="2"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itchFamily="2"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itchFamily="2"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itchFamily="2"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itchFamily="2"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9pPr>
          </a:lstStyle>
          <a:p>
            <a:pPr eaLnBrk="1" hangingPunct="1">
              <a:lnSpc>
                <a:spcPct val="100000"/>
              </a:lnSpc>
              <a:spcBef>
                <a:spcPct val="0"/>
              </a:spcBef>
              <a:buFontTx/>
              <a:buNone/>
              <a:defRPr/>
            </a:pPr>
            <a:r>
              <a:rPr lang="en-US" altLang="en-US" sz="2400" spc="-50" dirty="0">
                <a:solidFill>
                  <a:srgbClr val="26354A"/>
                </a:solidFill>
              </a:rPr>
              <a:t>Think about the idea that </a:t>
            </a:r>
            <a:r>
              <a:rPr lang="en-US" altLang="en-US" sz="2400" b="1" spc="-50" dirty="0">
                <a:solidFill>
                  <a:srgbClr val="26354A"/>
                </a:solidFill>
              </a:rPr>
              <a:t>“opposites attract.”</a:t>
            </a:r>
            <a:r>
              <a:rPr lang="en-US" altLang="en-US" sz="2400" spc="-50" dirty="0">
                <a:solidFill>
                  <a:srgbClr val="26354A"/>
                </a:solidFill>
              </a:rPr>
              <a:t> Compare a scene from a book or a movie—one from your cultural community and another from a different cultural community. How is this concept illustrated? What is your reaction to both? </a:t>
            </a:r>
          </a:p>
        </p:txBody>
      </p:sp>
      <p:grpSp>
        <p:nvGrpSpPr>
          <p:cNvPr id="9222" name="Group 8">
            <a:extLst>
              <a:ext uri="{FF2B5EF4-FFF2-40B4-BE49-F238E27FC236}">
                <a16:creationId xmlns:a16="http://schemas.microsoft.com/office/drawing/2014/main" id="{22E2A138-211B-4385-AE60-4EDFDE14FD00}"/>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2601B648-6BE9-4848-B210-8536271994FD}"/>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1" name="Rectangle 6">
              <a:extLst>
                <a:ext uri="{FF2B5EF4-FFF2-40B4-BE49-F238E27FC236}">
                  <a16:creationId xmlns:a16="http://schemas.microsoft.com/office/drawing/2014/main" id="{B94AB744-D762-4EE4-A543-F952F9F250FC}"/>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A1BE0C29-54A1-45BE-9923-1052F8F083CC}"/>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3" name="Rectangle 108">
              <a:extLst>
                <a:ext uri="{FF2B5EF4-FFF2-40B4-BE49-F238E27FC236}">
                  <a16:creationId xmlns:a16="http://schemas.microsoft.com/office/drawing/2014/main" id="{47A076D6-FF63-4FA0-B1EA-0CC3BE99CFCF}"/>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9223" name="Rectangle 145">
            <a:extLst>
              <a:ext uri="{FF2B5EF4-FFF2-40B4-BE49-F238E27FC236}">
                <a16:creationId xmlns:a16="http://schemas.microsoft.com/office/drawing/2014/main" id="{49D487AB-E03C-4EC3-B9DD-FE6CE2AE0412}"/>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67DD8F75-CEC1-42C4-B09B-E3C697F08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61">
            <a:extLst>
              <a:ext uri="{FF2B5EF4-FFF2-40B4-BE49-F238E27FC236}">
                <a16:creationId xmlns:a16="http://schemas.microsoft.com/office/drawing/2014/main" id="{BBA23B08-9DFC-4A1C-BEFD-1567DA86A86B}"/>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EA6D2C79-ECB6-4BF2-80C2-4DE8872EB4A8}"/>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74FF2C1A-5589-4BD6-9BDC-4A1C8744335F}"/>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7E6F9100-DDA9-438F-93BB-0B06ADAC42B1}"/>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1E4A6E3B-9EB1-414E-82A5-574EA4D84599}"/>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E0525FE9-F396-4C6A-AB0D-93F8B30A8AC8}"/>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10242" name="Content Placeholder 2">
            <a:extLst>
              <a:ext uri="{FF2B5EF4-FFF2-40B4-BE49-F238E27FC236}">
                <a16:creationId xmlns:a16="http://schemas.microsoft.com/office/drawing/2014/main" id="{6E5523B7-4C3D-4100-9C32-7A31047B482B}"/>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Compare and contrast a scene from a book or a movie that illustrates </a:t>
            </a:r>
            <a:r>
              <a:rPr lang="en-US" altLang="en-US" sz="2400" b="1">
                <a:latin typeface="Helvetica" panose="020B0604020202020204" pitchFamily="34" charset="0"/>
              </a:rPr>
              <a:t>opposites attract</a:t>
            </a:r>
            <a:r>
              <a:rPr lang="en-US" altLang="en-US" sz="2400">
                <a:latin typeface="Helvetica" panose="020B0604020202020204" pitchFamily="34" charset="0"/>
              </a:rPr>
              <a:t>…</a:t>
            </a:r>
          </a:p>
          <a:p>
            <a:pPr marL="0" indent="0">
              <a:buFont typeface="Arial" panose="020B0604020202020204" pitchFamily="34" charset="0"/>
              <a:buNone/>
            </a:pPr>
            <a:endParaRPr lang="en-US" altLang="en-US" sz="2400">
              <a:latin typeface="Helvetica" panose="020B0604020202020204" pitchFamily="34" charset="0"/>
            </a:endParaRPr>
          </a:p>
        </p:txBody>
      </p:sp>
      <p:sp>
        <p:nvSpPr>
          <p:cNvPr id="10243" name="Footer Placeholder 4">
            <a:extLst>
              <a:ext uri="{FF2B5EF4-FFF2-40B4-BE49-F238E27FC236}">
                <a16:creationId xmlns:a16="http://schemas.microsoft.com/office/drawing/2014/main" id="{F64BBAC8-701A-4B0A-AC25-7B47340B6377}"/>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4" name="Slide Number Placeholder 5">
            <a:extLst>
              <a:ext uri="{FF2B5EF4-FFF2-40B4-BE49-F238E27FC236}">
                <a16:creationId xmlns:a16="http://schemas.microsoft.com/office/drawing/2014/main" id="{08BF0F3B-6BCB-45CD-B502-8FFE09F79C26}"/>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FDACB1C1-744C-479B-BF4D-79BD856E1164}"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10245" name="Group 5">
            <a:extLst>
              <a:ext uri="{FF2B5EF4-FFF2-40B4-BE49-F238E27FC236}">
                <a16:creationId xmlns:a16="http://schemas.microsoft.com/office/drawing/2014/main" id="{AA3D6CFC-51AE-41C2-9216-3678DF1BD49F}"/>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A273ADE1-1362-444D-838D-02CE5C7727A5}"/>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219EEA05-38C8-4160-8209-666B61C84459}"/>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8" name="Group 8">
              <a:extLst>
                <a:ext uri="{FF2B5EF4-FFF2-40B4-BE49-F238E27FC236}">
                  <a16:creationId xmlns:a16="http://schemas.microsoft.com/office/drawing/2014/main" id="{C38EB3D0-EC3E-4512-B90A-25F3B08F3918}"/>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F6AB6564-FB2F-4C23-BB65-A528096B9834}"/>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1" name="Picture 11">
                <a:extLst>
                  <a:ext uri="{FF2B5EF4-FFF2-40B4-BE49-F238E27FC236}">
                    <a16:creationId xmlns:a16="http://schemas.microsoft.com/office/drawing/2014/main" id="{8B1CFC4C-51B1-4A1F-9A24-31A4608A0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80764AA0-C85B-4230-9FD8-75545BF1EF96}"/>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683705E4-1AA5-4E93-B80C-AB3BFEB5315E}"/>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6" name="Footer Placeholder 4">
            <a:extLst>
              <a:ext uri="{FF2B5EF4-FFF2-40B4-BE49-F238E27FC236}">
                <a16:creationId xmlns:a16="http://schemas.microsoft.com/office/drawing/2014/main" id="{48952A25-56D6-4C19-B1DB-8157E00143F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7" name="Slide Number Placeholder 5">
            <a:extLst>
              <a:ext uri="{FF2B5EF4-FFF2-40B4-BE49-F238E27FC236}">
                <a16:creationId xmlns:a16="http://schemas.microsoft.com/office/drawing/2014/main" id="{9A17D40D-17C1-4D48-BF52-D1CD328455FF}"/>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D6545A01-4FA6-461C-B274-6704A93AE665}"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348D3BA-EAA5-4E45-AB8F-1D62E610F397}"/>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638053BE-39D0-4448-AD5B-A85DE9A6F2C4}"/>
              </a:ext>
            </a:extLst>
          </p:cNvPr>
          <p:cNvSpPr>
            <a:spLocks noChangeArrowheads="1"/>
          </p:cNvSpPr>
          <p:nvPr/>
        </p:nvSpPr>
        <p:spPr bwMode="auto">
          <a:xfrm>
            <a:off x="5040313" y="2549525"/>
            <a:ext cx="5768975" cy="1570038"/>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itchFamily="2"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itchFamily="2"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itchFamily="2"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itchFamily="2"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itchFamily="2"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9pPr>
          </a:lstStyle>
          <a:p>
            <a:pPr eaLnBrk="1" hangingPunct="1">
              <a:lnSpc>
                <a:spcPct val="100000"/>
              </a:lnSpc>
              <a:spcBef>
                <a:spcPct val="0"/>
              </a:spcBef>
              <a:buFontTx/>
              <a:buNone/>
              <a:defRPr/>
            </a:pPr>
            <a:r>
              <a:rPr lang="en-US" altLang="en-US" sz="2400" spc="-50" dirty="0">
                <a:solidFill>
                  <a:srgbClr val="26354A"/>
                </a:solidFill>
              </a:rPr>
              <a:t>Make a list of the top criteria you want for a future partner. </a:t>
            </a:r>
            <a:r>
              <a:rPr lang="en-US" altLang="en-US" sz="2400" spc="-50">
                <a:solidFill>
                  <a:srgbClr val="26354A"/>
                </a:solidFill>
              </a:rPr>
              <a:t>Do </a:t>
            </a:r>
            <a:r>
              <a:rPr lang="en-US" altLang="en-US" sz="2400" spc="-50" dirty="0">
                <a:solidFill>
                  <a:srgbClr val="26354A"/>
                </a:solidFill>
              </a:rPr>
              <a:t>your criteria match  </a:t>
            </a:r>
            <a:r>
              <a:rPr lang="en-US" altLang="en-US" sz="2400" b="1" spc="-50" dirty="0">
                <a:solidFill>
                  <a:srgbClr val="26354A"/>
                </a:solidFill>
              </a:rPr>
              <a:t>Hofstede’s Value Dimensions</a:t>
            </a:r>
            <a:r>
              <a:rPr lang="en-US" altLang="en-US" sz="2400" spc="-50" dirty="0">
                <a:solidFill>
                  <a:srgbClr val="26354A"/>
                </a:solidFill>
              </a:rPr>
              <a:t>? Any surprises?</a:t>
            </a:r>
          </a:p>
        </p:txBody>
      </p:sp>
      <p:sp>
        <p:nvSpPr>
          <p:cNvPr id="11270" name="Rectangle 25">
            <a:extLst>
              <a:ext uri="{FF2B5EF4-FFF2-40B4-BE49-F238E27FC236}">
                <a16:creationId xmlns:a16="http://schemas.microsoft.com/office/drawing/2014/main" id="{47CAB2EC-B77B-4F3B-8C6B-F0C0CB2D5873}"/>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1271" name="Picture 4">
            <a:extLst>
              <a:ext uri="{FF2B5EF4-FFF2-40B4-BE49-F238E27FC236}">
                <a16:creationId xmlns:a16="http://schemas.microsoft.com/office/drawing/2014/main" id="{693FBA6F-0E93-423D-9AF7-9C93C7E5B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29">
            <a:extLst>
              <a:ext uri="{FF2B5EF4-FFF2-40B4-BE49-F238E27FC236}">
                <a16:creationId xmlns:a16="http://schemas.microsoft.com/office/drawing/2014/main" id="{F8E7DA83-FAB8-4A15-B43D-C2C980B1AD3B}"/>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83B4511C-872C-45E4-B8D5-E7381FCCCA1C}"/>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4EF4063E-9315-41E7-88CD-DC92C89F5497}"/>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80" name="Group 32">
              <a:extLst>
                <a:ext uri="{FF2B5EF4-FFF2-40B4-BE49-F238E27FC236}">
                  <a16:creationId xmlns:a16="http://schemas.microsoft.com/office/drawing/2014/main" id="{B5F48A67-4990-430F-A27D-B581EB9A4784}"/>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56E86B57-CC57-4B8E-A99A-A4879B40951F}"/>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3" name="Picture 35">
                <a:extLst>
                  <a:ext uri="{FF2B5EF4-FFF2-40B4-BE49-F238E27FC236}">
                    <a16:creationId xmlns:a16="http://schemas.microsoft.com/office/drawing/2014/main" id="{94CB8858-6D6C-4962-B438-65AD4CAEE5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B9AA785B-E33B-4DE0-B511-D4017C7714BE}"/>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273" name="Group 8">
            <a:extLst>
              <a:ext uri="{FF2B5EF4-FFF2-40B4-BE49-F238E27FC236}">
                <a16:creationId xmlns:a16="http://schemas.microsoft.com/office/drawing/2014/main" id="{980FEDF8-D32F-47A8-A5C4-8BB57D66B7C9}"/>
              </a:ext>
            </a:extLst>
          </p:cNvPr>
          <p:cNvGrpSpPr>
            <a:grpSpLocks/>
          </p:cNvGrpSpPr>
          <p:nvPr/>
        </p:nvGrpSpPr>
        <p:grpSpPr bwMode="auto">
          <a:xfrm>
            <a:off x="63500" y="1287463"/>
            <a:ext cx="6289675" cy="615950"/>
            <a:chOff x="63744" y="935118"/>
            <a:chExt cx="6290385" cy="616746"/>
          </a:xfrm>
        </p:grpSpPr>
        <p:cxnSp>
          <p:nvCxnSpPr>
            <p:cNvPr id="23" name="Straight Connector 22">
              <a:extLst>
                <a:ext uri="{FF2B5EF4-FFF2-40B4-BE49-F238E27FC236}">
                  <a16:creationId xmlns:a16="http://schemas.microsoft.com/office/drawing/2014/main" id="{DF14CE58-C0A3-4AAC-9C23-D15B61727AE6}"/>
                </a:ext>
              </a:extLst>
            </p:cNvPr>
            <p:cNvCxnSpPr>
              <a:cxnSpLocks/>
            </p:cNvCxnSpPr>
            <p:nvPr/>
          </p:nvCxnSpPr>
          <p:spPr>
            <a:xfrm>
              <a:off x="63744" y="1229185"/>
              <a:ext cx="177502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5" name="Rectangle 6">
              <a:extLst>
                <a:ext uri="{FF2B5EF4-FFF2-40B4-BE49-F238E27FC236}">
                  <a16:creationId xmlns:a16="http://schemas.microsoft.com/office/drawing/2014/main" id="{E5818C28-327D-4475-9E76-EE4B2D867B79}"/>
                </a:ext>
              </a:extLst>
            </p:cNvPr>
            <p:cNvSpPr>
              <a:spLocks noChangeArrowheads="1"/>
            </p:cNvSpPr>
            <p:nvPr/>
          </p:nvSpPr>
          <p:spPr bwMode="auto">
            <a:xfrm>
              <a:off x="2275321" y="935118"/>
              <a:ext cx="1371101"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Learn</a:t>
              </a:r>
            </a:p>
          </p:txBody>
        </p:sp>
        <p:cxnSp>
          <p:nvCxnSpPr>
            <p:cNvPr id="25" name="Straight Connector 24">
              <a:extLst>
                <a:ext uri="{FF2B5EF4-FFF2-40B4-BE49-F238E27FC236}">
                  <a16:creationId xmlns:a16="http://schemas.microsoft.com/office/drawing/2014/main" id="{258C1A83-C14E-4B18-AC77-A5A2C3CE8F01}"/>
                </a:ext>
              </a:extLst>
            </p:cNvPr>
            <p:cNvCxnSpPr>
              <a:cxnSpLocks/>
            </p:cNvCxnSpPr>
            <p:nvPr/>
          </p:nvCxnSpPr>
          <p:spPr>
            <a:xfrm>
              <a:off x="3783677" y="1229185"/>
              <a:ext cx="103834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7" name="Rectangle 108">
              <a:extLst>
                <a:ext uri="{FF2B5EF4-FFF2-40B4-BE49-F238E27FC236}">
                  <a16:creationId xmlns:a16="http://schemas.microsoft.com/office/drawing/2014/main" id="{234E0C6B-BF69-4CCC-8145-0D0114829138}"/>
                </a:ext>
              </a:extLst>
            </p:cNvPr>
            <p:cNvSpPr>
              <a:spLocks noChangeArrowheads="1"/>
            </p:cNvSpPr>
            <p:nvPr/>
          </p:nvSpPr>
          <p:spPr bwMode="auto">
            <a:xfrm>
              <a:off x="5040745" y="999049"/>
              <a:ext cx="1313384"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Explore</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13A19D17-CE36-4095-89BF-CCB6BA7A289A}"/>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2290" name="Content Placeholder 2">
            <a:extLst>
              <a:ext uri="{FF2B5EF4-FFF2-40B4-BE49-F238E27FC236}">
                <a16:creationId xmlns:a16="http://schemas.microsoft.com/office/drawing/2014/main" id="{E7EE0AE2-E4BA-48B8-8088-67DBCED4F1F9}"/>
              </a:ext>
            </a:extLst>
          </p:cNvPr>
          <p:cNvSpPr>
            <a:spLocks noGrp="1" noChangeArrowheads="1"/>
          </p:cNvSpPr>
          <p:nvPr>
            <p:ph idx="1"/>
          </p:nvPr>
        </p:nvSpPr>
        <p:spPr>
          <a:xfrm>
            <a:off x="960438" y="1428750"/>
            <a:ext cx="9491662" cy="4351338"/>
          </a:xfrm>
        </p:spPr>
        <p:txBody>
          <a:bodyPr/>
          <a:lstStyle/>
          <a:p>
            <a:pPr marL="0" indent="0">
              <a:buFont typeface="Arial" panose="020B0604020202020204" pitchFamily="34" charset="0"/>
              <a:buNone/>
            </a:pPr>
            <a:r>
              <a:rPr lang="en-US" altLang="en-US" sz="2400">
                <a:latin typeface="Helvetica" panose="020B0604020202020204" pitchFamily="34" charset="0"/>
              </a:rPr>
              <a:t>My Criteria -  </a:t>
            </a: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r>
              <a:rPr lang="en-US" altLang="en-US" sz="2400">
                <a:latin typeface="Helvetica" panose="020B0604020202020204" pitchFamily="34" charset="0"/>
              </a:rPr>
              <a:t>Thoughts - </a:t>
            </a:r>
          </a:p>
        </p:txBody>
      </p:sp>
      <p:sp>
        <p:nvSpPr>
          <p:cNvPr id="12291" name="Footer Placeholder 4">
            <a:extLst>
              <a:ext uri="{FF2B5EF4-FFF2-40B4-BE49-F238E27FC236}">
                <a16:creationId xmlns:a16="http://schemas.microsoft.com/office/drawing/2014/main" id="{67EDA5C8-9B28-4315-B638-83B17B8B89DA}"/>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2" name="Slide Number Placeholder 5">
            <a:extLst>
              <a:ext uri="{FF2B5EF4-FFF2-40B4-BE49-F238E27FC236}">
                <a16:creationId xmlns:a16="http://schemas.microsoft.com/office/drawing/2014/main" id="{F0D4E289-6156-4E41-AE42-5867072CDE0D}"/>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75F0D733-0F24-4DAE-AAFE-CF82CE5B47C2}"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2293" name="Group 12">
            <a:extLst>
              <a:ext uri="{FF2B5EF4-FFF2-40B4-BE49-F238E27FC236}">
                <a16:creationId xmlns:a16="http://schemas.microsoft.com/office/drawing/2014/main" id="{46AF99E5-2E7B-46A1-B354-B64963222517}"/>
              </a:ext>
            </a:extLst>
          </p:cNvPr>
          <p:cNvGrpSpPr>
            <a:grpSpLocks/>
          </p:cNvGrpSpPr>
          <p:nvPr/>
        </p:nvGrpSpPr>
        <p:grpSpPr bwMode="auto">
          <a:xfrm>
            <a:off x="7777163" y="352425"/>
            <a:ext cx="3436937" cy="688975"/>
            <a:chOff x="7777163" y="352435"/>
            <a:chExt cx="3437338" cy="688965"/>
          </a:xfrm>
        </p:grpSpPr>
        <p:grpSp>
          <p:nvGrpSpPr>
            <p:cNvPr id="12294" name="Group 13">
              <a:extLst>
                <a:ext uri="{FF2B5EF4-FFF2-40B4-BE49-F238E27FC236}">
                  <a16:creationId xmlns:a16="http://schemas.microsoft.com/office/drawing/2014/main" id="{C88E0232-7F7D-4133-A0E9-6C8E820DF5BF}"/>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DA6DA2AA-B6CA-4806-8E08-C8D8281DCB95}"/>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1" name="Picture 20">
                <a:extLst>
                  <a:ext uri="{FF2B5EF4-FFF2-40B4-BE49-F238E27FC236}">
                    <a16:creationId xmlns:a16="http://schemas.microsoft.com/office/drawing/2014/main" id="{35A428B0-1FC1-4E82-990D-8E129C35E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681050B9-75C1-4237-8C2E-B5AE4528D282}"/>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296" name="Group 15">
              <a:extLst>
                <a:ext uri="{FF2B5EF4-FFF2-40B4-BE49-F238E27FC236}">
                  <a16:creationId xmlns:a16="http://schemas.microsoft.com/office/drawing/2014/main" id="{4CFC5CD5-9B89-4C50-9967-2292261A26AB}"/>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A95CB5AC-05BA-4372-93B9-D18C4B191A9D}"/>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299" name="Picture 18">
                <a:extLst>
                  <a:ext uri="{FF2B5EF4-FFF2-40B4-BE49-F238E27FC236}">
                    <a16:creationId xmlns:a16="http://schemas.microsoft.com/office/drawing/2014/main" id="{DAF3836D-D0BB-4823-B5F6-9C09FA45D8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5986A309-5DA4-4174-B699-D6B5997C9657}"/>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157583B8-399B-4644-99AC-C5A44AFBF3E2}"/>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4" name="Footer Placeholder 4">
            <a:extLst>
              <a:ext uri="{FF2B5EF4-FFF2-40B4-BE49-F238E27FC236}">
                <a16:creationId xmlns:a16="http://schemas.microsoft.com/office/drawing/2014/main" id="{42C8BFBD-593E-4D26-B863-D12086C991D2}"/>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5" name="Slide Number Placeholder 5">
            <a:extLst>
              <a:ext uri="{FF2B5EF4-FFF2-40B4-BE49-F238E27FC236}">
                <a16:creationId xmlns:a16="http://schemas.microsoft.com/office/drawing/2014/main" id="{757230B9-9A81-496C-B43C-17D0F199C0B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0B318BF9-0836-468C-AFE3-683450B442BF}"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F3CBB1F7-BE39-40C4-8A12-48026E48C1CC}"/>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7" name="Rectangle 41">
            <a:extLst>
              <a:ext uri="{FF2B5EF4-FFF2-40B4-BE49-F238E27FC236}">
                <a16:creationId xmlns:a16="http://schemas.microsoft.com/office/drawing/2014/main" id="{72E877DE-0AE9-4A40-AAE0-E615A2BC9A62}"/>
              </a:ext>
            </a:extLst>
          </p:cNvPr>
          <p:cNvSpPr>
            <a:spLocks noChangeArrowheads="1"/>
          </p:cNvSpPr>
          <p:nvPr/>
        </p:nvSpPr>
        <p:spPr bwMode="auto">
          <a:xfrm>
            <a:off x="5024438" y="2062163"/>
            <a:ext cx="6189662"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Your roommate is dating a non-binary pansexual person from a different ethnic group. She is anxious about the judgment from her friends, family, and overcoming cultural differences. She just texted you about her situation – what advice would you give her in a text back? </a:t>
            </a:r>
          </a:p>
        </p:txBody>
      </p:sp>
      <p:grpSp>
        <p:nvGrpSpPr>
          <p:cNvPr id="13318" name="Group 8">
            <a:extLst>
              <a:ext uri="{FF2B5EF4-FFF2-40B4-BE49-F238E27FC236}">
                <a16:creationId xmlns:a16="http://schemas.microsoft.com/office/drawing/2014/main" id="{592060BD-53A7-420B-ACB4-0D839920270F}"/>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5CAE9002-08B9-47F2-AF38-5E8EE2BFCFAE}"/>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1" name="Rectangle 6">
              <a:extLst>
                <a:ext uri="{FF2B5EF4-FFF2-40B4-BE49-F238E27FC236}">
                  <a16:creationId xmlns:a16="http://schemas.microsoft.com/office/drawing/2014/main" id="{C8E0C8AD-85E1-46D4-9B70-4508E4F2618D}"/>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61CC0FA1-B62E-45A4-8537-506736F0052F}"/>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3" name="Rectangle 108">
              <a:extLst>
                <a:ext uri="{FF2B5EF4-FFF2-40B4-BE49-F238E27FC236}">
                  <a16:creationId xmlns:a16="http://schemas.microsoft.com/office/drawing/2014/main" id="{B0726B9A-2231-48C7-BB32-CA5CBE1910C8}"/>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3319" name="Rectangle 27">
            <a:extLst>
              <a:ext uri="{FF2B5EF4-FFF2-40B4-BE49-F238E27FC236}">
                <a16:creationId xmlns:a16="http://schemas.microsoft.com/office/drawing/2014/main" id="{A41A1D74-EA6E-4207-B117-A74DF477E26C}"/>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3320" name="Picture 2">
            <a:extLst>
              <a:ext uri="{FF2B5EF4-FFF2-40B4-BE49-F238E27FC236}">
                <a16:creationId xmlns:a16="http://schemas.microsoft.com/office/drawing/2014/main" id="{0B735360-99D7-4B5A-B774-86F63915B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21" name="Group 31">
            <a:extLst>
              <a:ext uri="{FF2B5EF4-FFF2-40B4-BE49-F238E27FC236}">
                <a16:creationId xmlns:a16="http://schemas.microsoft.com/office/drawing/2014/main" id="{10B362ED-75A5-4B62-B085-96543D0FAFD8}"/>
              </a:ext>
            </a:extLst>
          </p:cNvPr>
          <p:cNvGrpSpPr>
            <a:grpSpLocks/>
          </p:cNvGrpSpPr>
          <p:nvPr/>
        </p:nvGrpSpPr>
        <p:grpSpPr bwMode="auto">
          <a:xfrm>
            <a:off x="7777163" y="352425"/>
            <a:ext cx="3436937" cy="688975"/>
            <a:chOff x="7777163" y="352435"/>
            <a:chExt cx="3437338" cy="688965"/>
          </a:xfrm>
        </p:grpSpPr>
        <p:grpSp>
          <p:nvGrpSpPr>
            <p:cNvPr id="13322" name="Group 32">
              <a:extLst>
                <a:ext uri="{FF2B5EF4-FFF2-40B4-BE49-F238E27FC236}">
                  <a16:creationId xmlns:a16="http://schemas.microsoft.com/office/drawing/2014/main" id="{216FB03E-90EA-4502-A75B-45B611BD581E}"/>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12964859-C40A-4E0B-B186-F90ABAF2F1D7}"/>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9" name="Picture 43">
                <a:extLst>
                  <a:ext uri="{FF2B5EF4-FFF2-40B4-BE49-F238E27FC236}">
                    <a16:creationId xmlns:a16="http://schemas.microsoft.com/office/drawing/2014/main" id="{DDCFF5F9-8582-4B43-A046-E08DEF4097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0834344C-2D17-42E1-8ACC-960BA05E87EA}"/>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3324" name="Group 34">
              <a:extLst>
                <a:ext uri="{FF2B5EF4-FFF2-40B4-BE49-F238E27FC236}">
                  <a16:creationId xmlns:a16="http://schemas.microsoft.com/office/drawing/2014/main" id="{84DDFD8E-6833-466A-97F1-0BC95B5F300E}"/>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6514619B-73D2-40BA-8AA2-2B4C1F287A94}"/>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7" name="Picture 39">
                <a:extLst>
                  <a:ext uri="{FF2B5EF4-FFF2-40B4-BE49-F238E27FC236}">
                    <a16:creationId xmlns:a16="http://schemas.microsoft.com/office/drawing/2014/main" id="{4215F084-A761-45D1-B89D-D75C1DEDF9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496562EE-B439-4A43-939E-D230502DEDAA}"/>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091AFAAA-2908-48AC-BE6D-CE063ACC314D}"/>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4338" name="Content Placeholder 2">
            <a:extLst>
              <a:ext uri="{FF2B5EF4-FFF2-40B4-BE49-F238E27FC236}">
                <a16:creationId xmlns:a16="http://schemas.microsoft.com/office/drawing/2014/main" id="{B34D30F8-E5C4-4409-BD8F-C160C28327CA}"/>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Advice to text back to your friend… </a:t>
            </a:r>
          </a:p>
          <a:p>
            <a:pPr marL="0" indent="0" eaLnBrk="1" hangingPunct="1">
              <a:buFont typeface="Arial" panose="020B0604020202020204" pitchFamily="34" charset="0"/>
              <a:buNone/>
            </a:pPr>
            <a:endParaRPr lang="en-US" altLang="en-US" sz="2400">
              <a:latin typeface="Helvetica" panose="020B0604020202020204" pitchFamily="34" charset="0"/>
            </a:endParaRPr>
          </a:p>
        </p:txBody>
      </p:sp>
      <p:sp>
        <p:nvSpPr>
          <p:cNvPr id="14339" name="Footer Placeholder 4">
            <a:extLst>
              <a:ext uri="{FF2B5EF4-FFF2-40B4-BE49-F238E27FC236}">
                <a16:creationId xmlns:a16="http://schemas.microsoft.com/office/drawing/2014/main" id="{B38B2AF6-CAFF-48FD-920F-8D19EB16E8D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0" name="Slide Number Placeholder 5">
            <a:extLst>
              <a:ext uri="{FF2B5EF4-FFF2-40B4-BE49-F238E27FC236}">
                <a16:creationId xmlns:a16="http://schemas.microsoft.com/office/drawing/2014/main" id="{932AED20-E59B-4BA0-B05A-7F28ECBB590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293FB78C-3856-4416-96AB-E887CC0A42E3}"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4341" name="Group 27">
            <a:extLst>
              <a:ext uri="{FF2B5EF4-FFF2-40B4-BE49-F238E27FC236}">
                <a16:creationId xmlns:a16="http://schemas.microsoft.com/office/drawing/2014/main" id="{31316EE7-59E1-4FE5-AA6B-FC729D246ACA}"/>
              </a:ext>
            </a:extLst>
          </p:cNvPr>
          <p:cNvGrpSpPr>
            <a:grpSpLocks/>
          </p:cNvGrpSpPr>
          <p:nvPr/>
        </p:nvGrpSpPr>
        <p:grpSpPr bwMode="auto">
          <a:xfrm>
            <a:off x="7777163" y="352425"/>
            <a:ext cx="3436937" cy="688975"/>
            <a:chOff x="7777163" y="352435"/>
            <a:chExt cx="3437338" cy="688965"/>
          </a:xfrm>
        </p:grpSpPr>
        <p:grpSp>
          <p:nvGrpSpPr>
            <p:cNvPr id="14342" name="Group 28">
              <a:extLst>
                <a:ext uri="{FF2B5EF4-FFF2-40B4-BE49-F238E27FC236}">
                  <a16:creationId xmlns:a16="http://schemas.microsoft.com/office/drawing/2014/main" id="{7DE982AA-09E7-44D3-B3C2-74ADE36F3B95}"/>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6E3523AE-3371-4060-B3E6-341A2B1D7B97}"/>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1" name="Picture 37">
                <a:extLst>
                  <a:ext uri="{FF2B5EF4-FFF2-40B4-BE49-F238E27FC236}">
                    <a16:creationId xmlns:a16="http://schemas.microsoft.com/office/drawing/2014/main" id="{B979B618-A686-4374-817B-A8E566C14F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3" name="Group 29">
              <a:extLst>
                <a:ext uri="{FF2B5EF4-FFF2-40B4-BE49-F238E27FC236}">
                  <a16:creationId xmlns:a16="http://schemas.microsoft.com/office/drawing/2014/main" id="{CDD7C7AC-3696-4B79-AD02-6769C516648D}"/>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D4BEF2F4-ADD8-45E0-A735-F157CBF43957}"/>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9" name="Picture 35">
                <a:extLst>
                  <a:ext uri="{FF2B5EF4-FFF2-40B4-BE49-F238E27FC236}">
                    <a16:creationId xmlns:a16="http://schemas.microsoft.com/office/drawing/2014/main" id="{99DB5DF0-C801-414F-81B7-3B1B12FB5D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30">
              <a:extLst>
                <a:ext uri="{FF2B5EF4-FFF2-40B4-BE49-F238E27FC236}">
                  <a16:creationId xmlns:a16="http://schemas.microsoft.com/office/drawing/2014/main" id="{C65A4546-B79B-445F-BE55-08B4FFD00DEC}"/>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FFE916B5-E506-4F57-BF58-4B33D6E8767B}"/>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7" name="Picture 33">
                <a:extLst>
                  <a:ext uri="{FF2B5EF4-FFF2-40B4-BE49-F238E27FC236}">
                    <a16:creationId xmlns:a16="http://schemas.microsoft.com/office/drawing/2014/main" id="{F68BB4B9-519A-4EDB-AC09-D17084F468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7F1F2A79-2039-446A-B8BA-83E5CF89AA62}"/>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66E65177-A056-45A3-86FB-95F7D3B6A984}"/>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5362" name="Footer Placeholder 4">
            <a:extLst>
              <a:ext uri="{FF2B5EF4-FFF2-40B4-BE49-F238E27FC236}">
                <a16:creationId xmlns:a16="http://schemas.microsoft.com/office/drawing/2014/main" id="{61FC8084-79FE-49C0-A4A8-26350D35097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3" name="Slide Number Placeholder 5">
            <a:extLst>
              <a:ext uri="{FF2B5EF4-FFF2-40B4-BE49-F238E27FC236}">
                <a16:creationId xmlns:a16="http://schemas.microsoft.com/office/drawing/2014/main" id="{7D9C7A7C-18FA-462B-870B-6962397627E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D292F102-D356-4A20-85C0-7E9BEE769454}"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73ADD5B5-4681-41C9-9EFA-163825282F46}"/>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5" name="Rectangle 41">
            <a:extLst>
              <a:ext uri="{FF2B5EF4-FFF2-40B4-BE49-F238E27FC236}">
                <a16:creationId xmlns:a16="http://schemas.microsoft.com/office/drawing/2014/main" id="{8343BF8B-B48C-4DC1-9BC1-71BF55E6E150}"/>
              </a:ext>
            </a:extLst>
          </p:cNvPr>
          <p:cNvSpPr>
            <a:spLocks noChangeArrowheads="1"/>
          </p:cNvSpPr>
          <p:nvPr/>
        </p:nvSpPr>
        <p:spPr bwMode="auto">
          <a:xfrm>
            <a:off x="5040313" y="2028825"/>
            <a:ext cx="5827712"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How would your family and close friends react if you chose to marry an individual who does not speak the same language, share the same political and religious preferences, and whose culture is vastly different from you? Make a list of the top statements you may get…</a:t>
            </a:r>
          </a:p>
        </p:txBody>
      </p:sp>
      <p:grpSp>
        <p:nvGrpSpPr>
          <p:cNvPr id="15366" name="Group 8">
            <a:extLst>
              <a:ext uri="{FF2B5EF4-FFF2-40B4-BE49-F238E27FC236}">
                <a16:creationId xmlns:a16="http://schemas.microsoft.com/office/drawing/2014/main" id="{374F91A6-23D3-474D-AFC8-3F255E3A5A94}"/>
              </a:ext>
            </a:extLst>
          </p:cNvPr>
          <p:cNvGrpSpPr>
            <a:grpSpLocks/>
          </p:cNvGrpSpPr>
          <p:nvPr/>
        </p:nvGrpSpPr>
        <p:grpSpPr bwMode="auto">
          <a:xfrm>
            <a:off x="63500" y="1287463"/>
            <a:ext cx="6497638" cy="615950"/>
            <a:chOff x="63744" y="935118"/>
            <a:chExt cx="6496998" cy="616348"/>
          </a:xfrm>
        </p:grpSpPr>
        <p:cxnSp>
          <p:nvCxnSpPr>
            <p:cNvPr id="19" name="Straight Connector 18">
              <a:extLst>
                <a:ext uri="{FF2B5EF4-FFF2-40B4-BE49-F238E27FC236}">
                  <a16:creationId xmlns:a16="http://schemas.microsoft.com/office/drawing/2014/main" id="{2BCB4A1C-2DC8-47BD-A775-51606ED5FC8C}"/>
                </a:ext>
              </a:extLst>
            </p:cNvPr>
            <p:cNvCxnSpPr>
              <a:cxnSpLocks/>
            </p:cNvCxnSpPr>
            <p:nvPr/>
          </p:nvCxnSpPr>
          <p:spPr>
            <a:xfrm>
              <a:off x="63744" y="1228995"/>
              <a:ext cx="1669886"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1" name="Rectangle 6">
              <a:extLst>
                <a:ext uri="{FF2B5EF4-FFF2-40B4-BE49-F238E27FC236}">
                  <a16:creationId xmlns:a16="http://schemas.microsoft.com/office/drawing/2014/main" id="{D8027DA7-C0B6-4D7D-AA2E-0FF5A88FA66B}"/>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86BDCE58-A30C-4991-A204-8C156AD9006E}"/>
                </a:ext>
              </a:extLst>
            </p:cNvPr>
            <p:cNvCxnSpPr>
              <a:cxnSpLocks/>
            </p:cNvCxnSpPr>
            <p:nvPr/>
          </p:nvCxnSpPr>
          <p:spPr>
            <a:xfrm>
              <a:off x="3782891" y="1228995"/>
              <a:ext cx="103812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3" name="Rectangle 108">
              <a:extLst>
                <a:ext uri="{FF2B5EF4-FFF2-40B4-BE49-F238E27FC236}">
                  <a16:creationId xmlns:a16="http://schemas.microsoft.com/office/drawing/2014/main" id="{CEB6834C-97C2-4D67-82FC-3612B3C766B4}"/>
                </a:ext>
              </a:extLst>
            </p:cNvPr>
            <p:cNvSpPr>
              <a:spLocks noChangeArrowheads="1"/>
            </p:cNvSpPr>
            <p:nvPr/>
          </p:nvSpPr>
          <p:spPr bwMode="auto">
            <a:xfrm>
              <a:off x="5040745" y="999049"/>
              <a:ext cx="151999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Reflect…</a:t>
              </a:r>
            </a:p>
          </p:txBody>
        </p:sp>
      </p:grpSp>
      <p:sp>
        <p:nvSpPr>
          <p:cNvPr id="15367" name="Rectangle 27">
            <a:extLst>
              <a:ext uri="{FF2B5EF4-FFF2-40B4-BE49-F238E27FC236}">
                <a16:creationId xmlns:a16="http://schemas.microsoft.com/office/drawing/2014/main" id="{4218BA8B-7453-479E-AB40-C7836FD02F24}"/>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grpSp>
        <p:nvGrpSpPr>
          <p:cNvPr id="15368" name="Group 15">
            <a:extLst>
              <a:ext uri="{FF2B5EF4-FFF2-40B4-BE49-F238E27FC236}">
                <a16:creationId xmlns:a16="http://schemas.microsoft.com/office/drawing/2014/main" id="{41FB81A9-558E-48D9-BB32-AD7F11601E1A}"/>
              </a:ext>
            </a:extLst>
          </p:cNvPr>
          <p:cNvGrpSpPr>
            <a:grpSpLocks/>
          </p:cNvGrpSpPr>
          <p:nvPr/>
        </p:nvGrpSpPr>
        <p:grpSpPr bwMode="auto">
          <a:xfrm>
            <a:off x="7777163" y="352425"/>
            <a:ext cx="3436937" cy="688975"/>
            <a:chOff x="7777163" y="352435"/>
            <a:chExt cx="3437338" cy="688965"/>
          </a:xfrm>
        </p:grpSpPr>
        <p:grpSp>
          <p:nvGrpSpPr>
            <p:cNvPr id="15370" name="Group 17">
              <a:extLst>
                <a:ext uri="{FF2B5EF4-FFF2-40B4-BE49-F238E27FC236}">
                  <a16:creationId xmlns:a16="http://schemas.microsoft.com/office/drawing/2014/main" id="{BAEA6A12-50EC-4303-825F-9A8537BC4F0F}"/>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DCB018E4-2B8C-459F-8BF0-6A0A04849EEA}"/>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9" name="Picture 29">
                <a:extLst>
                  <a:ext uri="{FF2B5EF4-FFF2-40B4-BE49-F238E27FC236}">
                    <a16:creationId xmlns:a16="http://schemas.microsoft.com/office/drawing/2014/main" id="{AA8660F5-305E-4505-9C52-873B5046BE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1" name="Group 19">
              <a:extLst>
                <a:ext uri="{FF2B5EF4-FFF2-40B4-BE49-F238E27FC236}">
                  <a16:creationId xmlns:a16="http://schemas.microsoft.com/office/drawing/2014/main" id="{B136403D-E153-4799-8320-F450313C36BF}"/>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E6F06700-7AD5-4EFF-9018-4A8758768E7D}"/>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7" name="Picture 27">
                <a:extLst>
                  <a:ext uri="{FF2B5EF4-FFF2-40B4-BE49-F238E27FC236}">
                    <a16:creationId xmlns:a16="http://schemas.microsoft.com/office/drawing/2014/main" id="{9EA61B53-E4D1-40A0-8D6F-062DC2C8D5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2" name="Group 20">
              <a:extLst>
                <a:ext uri="{FF2B5EF4-FFF2-40B4-BE49-F238E27FC236}">
                  <a16:creationId xmlns:a16="http://schemas.microsoft.com/office/drawing/2014/main" id="{4A3F6363-FC63-4154-A136-77588C57F7C7}"/>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2B2BE269-17CD-4483-A68D-0FAF6ED33A5F}"/>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5" name="Picture 25">
                <a:extLst>
                  <a:ext uri="{FF2B5EF4-FFF2-40B4-BE49-F238E27FC236}">
                    <a16:creationId xmlns:a16="http://schemas.microsoft.com/office/drawing/2014/main" id="{13819A7F-CD86-4E41-8434-FFFDB9D92D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DC46D932-245D-4C16-84EC-0C7896004A85}"/>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5369" name="Picture 3">
            <a:extLst>
              <a:ext uri="{FF2B5EF4-FFF2-40B4-BE49-F238E27FC236}">
                <a16:creationId xmlns:a16="http://schemas.microsoft.com/office/drawing/2014/main" id="{8396780D-0B1D-4B78-951F-9D847F9E36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628A9F0A-8D18-4B5D-B08F-F9544A92C2B3}"/>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Journal</a:t>
            </a:r>
          </a:p>
        </p:txBody>
      </p:sp>
      <p:sp>
        <p:nvSpPr>
          <p:cNvPr id="16386" name="Content Placeholder 2">
            <a:extLst>
              <a:ext uri="{FF2B5EF4-FFF2-40B4-BE49-F238E27FC236}">
                <a16:creationId xmlns:a16="http://schemas.microsoft.com/office/drawing/2014/main" id="{88BE9FC2-7168-4650-8C36-09D7ED6C1282}"/>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The reaction and the top statements you may get…</a:t>
            </a:r>
          </a:p>
        </p:txBody>
      </p:sp>
      <p:sp>
        <p:nvSpPr>
          <p:cNvPr id="16387" name="Footer Placeholder 4">
            <a:extLst>
              <a:ext uri="{FF2B5EF4-FFF2-40B4-BE49-F238E27FC236}">
                <a16:creationId xmlns:a16="http://schemas.microsoft.com/office/drawing/2014/main" id="{59D63C3C-F958-42E3-902A-B1006692985B}"/>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6388" name="Slide Number Placeholder 5">
            <a:extLst>
              <a:ext uri="{FF2B5EF4-FFF2-40B4-BE49-F238E27FC236}">
                <a16:creationId xmlns:a16="http://schemas.microsoft.com/office/drawing/2014/main" id="{0E9D3F7A-EEEF-417C-9155-0C3E65287597}"/>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C2DE7C14-A30E-4770-835A-E9CF4170F9F7}"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6389" name="Group 5">
            <a:extLst>
              <a:ext uri="{FF2B5EF4-FFF2-40B4-BE49-F238E27FC236}">
                <a16:creationId xmlns:a16="http://schemas.microsoft.com/office/drawing/2014/main" id="{F0046D13-CE70-4529-904C-5E956EF647F7}"/>
              </a:ext>
            </a:extLst>
          </p:cNvPr>
          <p:cNvGrpSpPr>
            <a:grpSpLocks/>
          </p:cNvGrpSpPr>
          <p:nvPr/>
        </p:nvGrpSpPr>
        <p:grpSpPr bwMode="auto">
          <a:xfrm>
            <a:off x="7777163" y="352425"/>
            <a:ext cx="3436937" cy="688975"/>
            <a:chOff x="7777163" y="352435"/>
            <a:chExt cx="3437338" cy="688965"/>
          </a:xfrm>
        </p:grpSpPr>
        <p:grpSp>
          <p:nvGrpSpPr>
            <p:cNvPr id="16390" name="Group 6">
              <a:extLst>
                <a:ext uri="{FF2B5EF4-FFF2-40B4-BE49-F238E27FC236}">
                  <a16:creationId xmlns:a16="http://schemas.microsoft.com/office/drawing/2014/main" id="{307343D4-D4F8-4B08-AE90-D2701AB76B1E}"/>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D30E0771-9B44-4870-ACA3-ECAE3DF4B9F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401" name="Picture 17">
                <a:extLst>
                  <a:ext uri="{FF2B5EF4-FFF2-40B4-BE49-F238E27FC236}">
                    <a16:creationId xmlns:a16="http://schemas.microsoft.com/office/drawing/2014/main" id="{EE1E71D7-89B3-42BE-B166-B910B19DD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1" name="Group 7">
              <a:extLst>
                <a:ext uri="{FF2B5EF4-FFF2-40B4-BE49-F238E27FC236}">
                  <a16:creationId xmlns:a16="http://schemas.microsoft.com/office/drawing/2014/main" id="{A52E2724-2BE4-4AB1-AF4B-C86B3F767D25}"/>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5AD811DA-E3C5-4E70-8BED-AB34E35B53A0}"/>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9" name="Picture 15">
                <a:extLst>
                  <a:ext uri="{FF2B5EF4-FFF2-40B4-BE49-F238E27FC236}">
                    <a16:creationId xmlns:a16="http://schemas.microsoft.com/office/drawing/2014/main" id="{383F30A2-6150-403F-AF38-A07E8D5AE0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8">
              <a:extLst>
                <a:ext uri="{FF2B5EF4-FFF2-40B4-BE49-F238E27FC236}">
                  <a16:creationId xmlns:a16="http://schemas.microsoft.com/office/drawing/2014/main" id="{48DE2698-AEB0-4774-9DD8-C05D92CF6384}"/>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94CA190B-504E-4851-A889-504DE51A7D00}"/>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7" name="Picture 13">
                <a:extLst>
                  <a:ext uri="{FF2B5EF4-FFF2-40B4-BE49-F238E27FC236}">
                    <a16:creationId xmlns:a16="http://schemas.microsoft.com/office/drawing/2014/main" id="{7C693C23-470E-4941-9795-C43D2DB652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3" name="Group 9">
              <a:extLst>
                <a:ext uri="{FF2B5EF4-FFF2-40B4-BE49-F238E27FC236}">
                  <a16:creationId xmlns:a16="http://schemas.microsoft.com/office/drawing/2014/main" id="{FDED76CD-611B-4D85-A0E6-B01002FA6E94}"/>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C53247C9-459A-4D4D-9193-428ECC2DA4BA}"/>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5" name="Picture 11">
                <a:extLst>
                  <a:ext uri="{FF2B5EF4-FFF2-40B4-BE49-F238E27FC236}">
                    <a16:creationId xmlns:a16="http://schemas.microsoft.com/office/drawing/2014/main" id="{409DFAE4-32B6-423B-9E20-70B65776ED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661</TotalTime>
  <Words>367</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Helvetica</vt:lpstr>
      <vt:lpstr>Office Theme</vt:lpstr>
      <vt:lpstr>PowerPoint Presentation</vt:lpstr>
      <vt:lpstr>PowerPoint Presentation</vt:lpstr>
      <vt:lpstr>Journal</vt:lpstr>
      <vt:lpstr>PowerPoint Presentation</vt:lpstr>
      <vt:lpstr>Journal</vt:lpstr>
      <vt:lpstr>PowerPoint Presentation</vt:lpstr>
      <vt:lpstr>Journal</vt:lpstr>
      <vt:lpstr>PowerPoint Presentation</vt:lpstr>
      <vt:lpstr>Journal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67</cp:revision>
  <dcterms:created xsi:type="dcterms:W3CDTF">2021-04-06T22:35:44Z</dcterms:created>
  <dcterms:modified xsi:type="dcterms:W3CDTF">2021-08-02T14:31:23Z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