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7" r:id="rId4"/>
    <p:sldId id="262" r:id="rId5"/>
    <p:sldId id="266" r:id="rId6"/>
    <p:sldId id="260" r:id="rId7"/>
    <p:sldId id="276" r:id="rId8"/>
    <p:sldId id="274" r:id="rId9"/>
    <p:sldId id="275" r:id="rId10"/>
    <p:sldId id="278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9"/>
    <p:restoredTop sz="96990"/>
  </p:normalViewPr>
  <p:slideViewPr>
    <p:cSldViewPr snapToGrid="0" snapToObjects="1" showGuides="1">
      <p:cViewPr varScale="1">
        <p:scale>
          <a:sx n="111" d="100"/>
          <a:sy n="111" d="100"/>
        </p:scale>
        <p:origin x="1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m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6BEDA0-7D10-433D-83B6-DF3EC01FDA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B097">
                  <a:lumMod val="100000"/>
                </a:srgbClr>
              </a:gs>
              <a:gs pos="76000">
                <a:srgbClr val="26354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  <a:lvl2pPr>
              <a:defRPr>
                <a:solidFill>
                  <a:schemeClr val="bg1"/>
                </a:solidFill>
                <a:latin typeface="Helvetica" pitchFamily="2" charset="0"/>
              </a:defRPr>
            </a:lvl2pPr>
            <a:lvl3pPr>
              <a:defRPr>
                <a:solidFill>
                  <a:schemeClr val="bg1"/>
                </a:solidFill>
                <a:latin typeface="Helvetica" pitchFamily="2" charset="0"/>
              </a:defRPr>
            </a:lvl3pPr>
            <a:lvl4pPr>
              <a:defRPr>
                <a:solidFill>
                  <a:schemeClr val="bg1"/>
                </a:solidFill>
                <a:latin typeface="Helvetica" pitchFamily="2" charset="0"/>
              </a:defRPr>
            </a:lvl4pPr>
            <a:lvl5pPr>
              <a:defRPr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88174-CFF9-4A78-8DEA-95539B9F55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1313" y="6200775"/>
            <a:ext cx="1497012" cy="365125"/>
          </a:xfrm>
        </p:spPr>
        <p:txBody>
          <a:bodyPr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Oxford University Press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F299E-4332-44C7-896D-229F2276BE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9288" y="6210300"/>
            <a:ext cx="1041400" cy="365125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©2021  |  </a:t>
            </a:r>
            <a:fld id="{5A7FE190-6170-4488-90A7-C760E3E49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08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sport stam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80AF4D-65FD-40EC-B590-967433AF54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B097">
                  <a:lumMod val="100000"/>
                </a:srgbClr>
              </a:gs>
              <a:gs pos="76000">
                <a:srgbClr val="26354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E7D90571-386D-409E-819F-AD8CDD3BA0C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3500" y="774700"/>
            <a:ext cx="12128500" cy="615950"/>
            <a:chOff x="63744" y="747483"/>
            <a:chExt cx="12128256" cy="61555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51B39B-DE19-467F-9F6F-B79C2990C01B}"/>
                </a:ext>
              </a:extLst>
            </p:cNvPr>
            <p:cNvCxnSpPr>
              <a:cxnSpLocks/>
            </p:cNvCxnSpPr>
            <p:nvPr/>
          </p:nvCxnSpPr>
          <p:spPr>
            <a:xfrm>
              <a:off x="63744" y="1042568"/>
              <a:ext cx="1255688" cy="0"/>
            </a:xfrm>
            <a:prstGeom prst="line">
              <a:avLst/>
            </a:prstGeom>
            <a:ln w="38100" cap="rnd">
              <a:solidFill>
                <a:srgbClr val="31ADE7"/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F49446-E0E4-42B8-A96E-C29B887EF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416" y="747483"/>
              <a:ext cx="3924221" cy="6155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3400" b="1">
                  <a:solidFill>
                    <a:schemeClr val="bg1"/>
                  </a:solidFill>
                  <a:latin typeface="Helvetica" pitchFamily="2" charset="0"/>
                </a:rPr>
                <a:t>Passport Stamps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CDD3465-AA3F-40B4-B7B5-63FF4D092213}"/>
                </a:ext>
              </a:extLst>
            </p:cNvPr>
            <p:cNvCxnSpPr>
              <a:cxnSpLocks/>
            </p:cNvCxnSpPr>
            <p:nvPr/>
          </p:nvCxnSpPr>
          <p:spPr>
            <a:xfrm>
              <a:off x="5592896" y="1042568"/>
              <a:ext cx="6599104" cy="0"/>
            </a:xfrm>
            <a:prstGeom prst="line">
              <a:avLst/>
            </a:prstGeom>
            <a:ln w="38100" cap="rnd">
              <a:solidFill>
                <a:srgbClr val="31ADE7"/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1">
            <a:extLst>
              <a:ext uri="{FF2B5EF4-FFF2-40B4-BE49-F238E27FC236}">
                <a16:creationId xmlns:a16="http://schemas.microsoft.com/office/drawing/2014/main" id="{52CE034B-E79D-4F60-A888-48D472D6054A}"/>
              </a:ext>
            </a:extLst>
          </p:cNvPr>
          <p:cNvGrpSpPr>
            <a:grpSpLocks/>
          </p:cNvGrpSpPr>
          <p:nvPr/>
        </p:nvGrpSpPr>
        <p:grpSpPr bwMode="auto">
          <a:xfrm>
            <a:off x="1439863" y="5264150"/>
            <a:ext cx="741362" cy="461963"/>
            <a:chOff x="4061861" y="1214441"/>
            <a:chExt cx="740429" cy="462013"/>
          </a:xfrm>
        </p:grpSpPr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060171FE-6038-4042-A009-42D8ECBE5D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1861" y="1214441"/>
              <a:ext cx="480795" cy="462013"/>
              <a:chOff x="5534526" y="1842286"/>
              <a:chExt cx="480795" cy="46201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F8ED5F3-2C03-4B1F-8B7F-737105F2AE84}"/>
                  </a:ext>
                </a:extLst>
              </p:cNvPr>
              <p:cNvSpPr/>
              <p:nvPr/>
            </p:nvSpPr>
            <p:spPr>
              <a:xfrm>
                <a:off x="5544039" y="1842286"/>
                <a:ext cx="461380" cy="462013"/>
              </a:xfrm>
              <a:prstGeom prst="ellipse">
                <a:avLst/>
              </a:prstGeom>
              <a:solidFill>
                <a:srgbClr val="31AD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0E0550C-C624-4C27-9A0C-CA4B155D5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4526" y="1904206"/>
                <a:ext cx="480406" cy="3381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600" b="1">
                    <a:solidFill>
                      <a:schemeClr val="bg1"/>
                    </a:solidFill>
                    <a:latin typeface="Helvetica" pitchFamily="2" charset="0"/>
                  </a:rPr>
                  <a:t>4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9934BC-61BE-4A18-9D59-D9D168F77390}"/>
                </a:ext>
              </a:extLst>
            </p:cNvPr>
            <p:cNvCxnSpPr>
              <a:cxnSpLocks/>
            </p:cNvCxnSpPr>
            <p:nvPr/>
          </p:nvCxnSpPr>
          <p:spPr>
            <a:xfrm>
              <a:off x="4410671" y="1444654"/>
              <a:ext cx="391619" cy="0"/>
            </a:xfrm>
            <a:prstGeom prst="line">
              <a:avLst/>
            </a:prstGeom>
            <a:ln w="19050" cap="rnd">
              <a:solidFill>
                <a:srgbClr val="31ADE7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085B1A6E-C502-40A4-AB01-5AF0FACD3956}"/>
              </a:ext>
            </a:extLst>
          </p:cNvPr>
          <p:cNvGrpSpPr>
            <a:grpSpLocks/>
          </p:cNvGrpSpPr>
          <p:nvPr/>
        </p:nvGrpSpPr>
        <p:grpSpPr bwMode="auto">
          <a:xfrm>
            <a:off x="1439863" y="4059238"/>
            <a:ext cx="741362" cy="461962"/>
            <a:chOff x="4061861" y="1214441"/>
            <a:chExt cx="740429" cy="462013"/>
          </a:xfrm>
        </p:grpSpPr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7EBAC6F1-E1A1-49FD-93EE-CB000B319D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1861" y="1214441"/>
              <a:ext cx="480795" cy="462013"/>
              <a:chOff x="5534526" y="1842286"/>
              <a:chExt cx="480795" cy="46201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AECE3E2-8B37-40E8-BDEA-A8FE99869692}"/>
                  </a:ext>
                </a:extLst>
              </p:cNvPr>
              <p:cNvSpPr/>
              <p:nvPr/>
            </p:nvSpPr>
            <p:spPr>
              <a:xfrm>
                <a:off x="5544039" y="1842286"/>
                <a:ext cx="461380" cy="462013"/>
              </a:xfrm>
              <a:prstGeom prst="ellipse">
                <a:avLst/>
              </a:prstGeom>
              <a:solidFill>
                <a:srgbClr val="31AD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A74C067-350D-4E86-A6D8-78FF8EFCB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4526" y="1904205"/>
                <a:ext cx="480406" cy="338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600" b="1">
                    <a:solidFill>
                      <a:schemeClr val="bg1"/>
                    </a:solidFill>
                    <a:latin typeface="Helvetica" pitchFamily="2" charset="0"/>
                  </a:rPr>
                  <a:t>3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3FFFDF2-3428-40B5-913A-A297327681D9}"/>
                </a:ext>
              </a:extLst>
            </p:cNvPr>
            <p:cNvCxnSpPr>
              <a:cxnSpLocks/>
            </p:cNvCxnSpPr>
            <p:nvPr/>
          </p:nvCxnSpPr>
          <p:spPr>
            <a:xfrm>
              <a:off x="4410671" y="1444653"/>
              <a:ext cx="391619" cy="0"/>
            </a:xfrm>
            <a:prstGeom prst="line">
              <a:avLst/>
            </a:prstGeom>
            <a:ln w="19050" cap="rnd">
              <a:solidFill>
                <a:srgbClr val="31ADE7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1">
            <a:extLst>
              <a:ext uri="{FF2B5EF4-FFF2-40B4-BE49-F238E27FC236}">
                <a16:creationId xmlns:a16="http://schemas.microsoft.com/office/drawing/2014/main" id="{14E046A4-74D8-4E52-9FBC-6B08D75514E3}"/>
              </a:ext>
            </a:extLst>
          </p:cNvPr>
          <p:cNvGrpSpPr>
            <a:grpSpLocks/>
          </p:cNvGrpSpPr>
          <p:nvPr/>
        </p:nvGrpSpPr>
        <p:grpSpPr bwMode="auto">
          <a:xfrm>
            <a:off x="1439863" y="2854325"/>
            <a:ext cx="741362" cy="461963"/>
            <a:chOff x="4061861" y="1214441"/>
            <a:chExt cx="740429" cy="462013"/>
          </a:xfrm>
        </p:grpSpPr>
        <p:grpSp>
          <p:nvGrpSpPr>
            <p:cNvPr id="18" name="Group 22">
              <a:extLst>
                <a:ext uri="{FF2B5EF4-FFF2-40B4-BE49-F238E27FC236}">
                  <a16:creationId xmlns:a16="http://schemas.microsoft.com/office/drawing/2014/main" id="{3E1C1912-8F28-42BB-9580-191BC31880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1861" y="1214441"/>
              <a:ext cx="480795" cy="462013"/>
              <a:chOff x="5534526" y="1842286"/>
              <a:chExt cx="480795" cy="46201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4BFF64E-4E08-4924-B3EC-DBF31DB1CC35}"/>
                  </a:ext>
                </a:extLst>
              </p:cNvPr>
              <p:cNvSpPr/>
              <p:nvPr/>
            </p:nvSpPr>
            <p:spPr>
              <a:xfrm>
                <a:off x="5544039" y="1842286"/>
                <a:ext cx="461380" cy="462013"/>
              </a:xfrm>
              <a:prstGeom prst="ellipse">
                <a:avLst/>
              </a:prstGeom>
              <a:solidFill>
                <a:srgbClr val="31AD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88265F-72BA-4FBC-A497-ED38BCBCB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4526" y="1904206"/>
                <a:ext cx="480406" cy="3381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600" b="1">
                    <a:solidFill>
                      <a:schemeClr val="bg1"/>
                    </a:solidFill>
                    <a:latin typeface="Helvetica" pitchFamily="2" charset="0"/>
                  </a:rPr>
                  <a:t>2</a:t>
                </a: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1D516E-1A4B-48E9-BB28-332B352CA2FE}"/>
                </a:ext>
              </a:extLst>
            </p:cNvPr>
            <p:cNvCxnSpPr>
              <a:cxnSpLocks/>
            </p:cNvCxnSpPr>
            <p:nvPr/>
          </p:nvCxnSpPr>
          <p:spPr>
            <a:xfrm>
              <a:off x="4410671" y="1444654"/>
              <a:ext cx="391619" cy="0"/>
            </a:xfrm>
            <a:prstGeom prst="line">
              <a:avLst/>
            </a:prstGeom>
            <a:ln w="19050" cap="rnd">
              <a:solidFill>
                <a:srgbClr val="31ADE7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6">
            <a:extLst>
              <a:ext uri="{FF2B5EF4-FFF2-40B4-BE49-F238E27FC236}">
                <a16:creationId xmlns:a16="http://schemas.microsoft.com/office/drawing/2014/main" id="{43F12F99-5497-4039-80D5-96030AFA2452}"/>
              </a:ext>
            </a:extLst>
          </p:cNvPr>
          <p:cNvGrpSpPr>
            <a:grpSpLocks/>
          </p:cNvGrpSpPr>
          <p:nvPr/>
        </p:nvGrpSpPr>
        <p:grpSpPr bwMode="auto">
          <a:xfrm>
            <a:off x="1439863" y="1649413"/>
            <a:ext cx="741362" cy="461962"/>
            <a:chOff x="4061861" y="1214441"/>
            <a:chExt cx="740429" cy="462013"/>
          </a:xfrm>
        </p:grpSpPr>
        <p:grpSp>
          <p:nvGrpSpPr>
            <p:cNvPr id="23" name="Group 27">
              <a:extLst>
                <a:ext uri="{FF2B5EF4-FFF2-40B4-BE49-F238E27FC236}">
                  <a16:creationId xmlns:a16="http://schemas.microsoft.com/office/drawing/2014/main" id="{ED74256D-C41C-42B5-A730-75D1FDCFAE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1861" y="1214441"/>
              <a:ext cx="480795" cy="462013"/>
              <a:chOff x="5534526" y="1842286"/>
              <a:chExt cx="480795" cy="4620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CD2835D-D3E5-4BB8-A3CF-715CBF86DA4C}"/>
                  </a:ext>
                </a:extLst>
              </p:cNvPr>
              <p:cNvSpPr/>
              <p:nvPr/>
            </p:nvSpPr>
            <p:spPr>
              <a:xfrm>
                <a:off x="5544039" y="1842286"/>
                <a:ext cx="461380" cy="462013"/>
              </a:xfrm>
              <a:prstGeom prst="ellipse">
                <a:avLst/>
              </a:prstGeom>
              <a:solidFill>
                <a:srgbClr val="31AD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DD3AC4C-75D3-442E-A58E-F0235CA6C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4526" y="1904205"/>
                <a:ext cx="480406" cy="338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600" b="1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02EE41-D1F3-4348-83E7-7A4BA1CDA0A9}"/>
                </a:ext>
              </a:extLst>
            </p:cNvPr>
            <p:cNvCxnSpPr>
              <a:cxnSpLocks/>
            </p:cNvCxnSpPr>
            <p:nvPr/>
          </p:nvCxnSpPr>
          <p:spPr>
            <a:xfrm>
              <a:off x="4410671" y="1444653"/>
              <a:ext cx="391619" cy="0"/>
            </a:xfrm>
            <a:prstGeom prst="line">
              <a:avLst/>
            </a:prstGeom>
            <a:ln w="19050" cap="rnd">
              <a:solidFill>
                <a:srgbClr val="31ADE7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1">
            <a:extLst>
              <a:ext uri="{FF2B5EF4-FFF2-40B4-BE49-F238E27FC236}">
                <a16:creationId xmlns:a16="http://schemas.microsoft.com/office/drawing/2014/main" id="{A2EA6C42-659A-4223-B139-6D2CC5133DC9}"/>
              </a:ext>
            </a:extLst>
          </p:cNvPr>
          <p:cNvGrpSpPr>
            <a:grpSpLocks/>
          </p:cNvGrpSpPr>
          <p:nvPr/>
        </p:nvGrpSpPr>
        <p:grpSpPr bwMode="auto">
          <a:xfrm>
            <a:off x="5019675" y="5264150"/>
            <a:ext cx="739775" cy="461963"/>
            <a:chOff x="4061861" y="1214441"/>
            <a:chExt cx="740429" cy="462013"/>
          </a:xfrm>
        </p:grpSpPr>
        <p:grpSp>
          <p:nvGrpSpPr>
            <p:cNvPr id="28" name="Group 32">
              <a:extLst>
                <a:ext uri="{FF2B5EF4-FFF2-40B4-BE49-F238E27FC236}">
                  <a16:creationId xmlns:a16="http://schemas.microsoft.com/office/drawing/2014/main" id="{6E339F73-F830-4F93-876C-EBE033FA2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1861" y="1214441"/>
              <a:ext cx="480795" cy="462013"/>
              <a:chOff x="5534526" y="1842286"/>
              <a:chExt cx="480795" cy="462013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576CDF6-6B89-41DF-982A-7AAB942A5311}"/>
                  </a:ext>
                </a:extLst>
              </p:cNvPr>
              <p:cNvSpPr/>
              <p:nvPr/>
            </p:nvSpPr>
            <p:spPr>
              <a:xfrm>
                <a:off x="5544059" y="1842286"/>
                <a:ext cx="462372" cy="462013"/>
              </a:xfrm>
              <a:prstGeom prst="ellipse">
                <a:avLst/>
              </a:prstGeom>
              <a:solidFill>
                <a:srgbClr val="31AD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0EC0B9F-F93D-4051-9761-3B88E17F9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4526" y="1904206"/>
                <a:ext cx="481439" cy="3381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600" b="1">
                    <a:solidFill>
                      <a:schemeClr val="bg1"/>
                    </a:solidFill>
                    <a:latin typeface="Helvetica" pitchFamily="2" charset="0"/>
                  </a:rPr>
                  <a:t>8</a:t>
                </a:r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E498694-867F-4D76-B024-1811F51973C9}"/>
                </a:ext>
              </a:extLst>
            </p:cNvPr>
            <p:cNvCxnSpPr>
              <a:cxnSpLocks/>
            </p:cNvCxnSpPr>
            <p:nvPr/>
          </p:nvCxnSpPr>
          <p:spPr>
            <a:xfrm>
              <a:off x="4409831" y="1444654"/>
              <a:ext cx="392459" cy="0"/>
            </a:xfrm>
            <a:prstGeom prst="line">
              <a:avLst/>
            </a:prstGeom>
            <a:ln w="19050" cap="rnd">
              <a:solidFill>
                <a:srgbClr val="31ADE7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6">
            <a:extLst>
              <a:ext uri="{FF2B5EF4-FFF2-40B4-BE49-F238E27FC236}">
                <a16:creationId xmlns:a16="http://schemas.microsoft.com/office/drawing/2014/main" id="{5F582565-E2C0-4E5A-9700-D10B6DCA97B7}"/>
              </a:ext>
            </a:extLst>
          </p:cNvPr>
          <p:cNvGrpSpPr>
            <a:grpSpLocks/>
          </p:cNvGrpSpPr>
          <p:nvPr/>
        </p:nvGrpSpPr>
        <p:grpSpPr bwMode="auto">
          <a:xfrm>
            <a:off x="5019675" y="4059238"/>
            <a:ext cx="739775" cy="461962"/>
            <a:chOff x="4061861" y="1214441"/>
            <a:chExt cx="740429" cy="462013"/>
          </a:xfrm>
        </p:grpSpPr>
        <p:grpSp>
          <p:nvGrpSpPr>
            <p:cNvPr id="33" name="Group 37">
              <a:extLst>
                <a:ext uri="{FF2B5EF4-FFF2-40B4-BE49-F238E27FC236}">
                  <a16:creationId xmlns:a16="http://schemas.microsoft.com/office/drawing/2014/main" id="{B2C31195-322D-4151-B701-A487071AD9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1861" y="1214441"/>
              <a:ext cx="480795" cy="462013"/>
              <a:chOff x="5534526" y="1842286"/>
              <a:chExt cx="480795" cy="46201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FDA9CD5-4B2B-4C6A-9C92-2BACD9FABE67}"/>
                  </a:ext>
                </a:extLst>
              </p:cNvPr>
              <p:cNvSpPr/>
              <p:nvPr/>
            </p:nvSpPr>
            <p:spPr>
              <a:xfrm>
                <a:off x="5544059" y="1842286"/>
                <a:ext cx="462372" cy="462013"/>
              </a:xfrm>
              <a:prstGeom prst="ellipse">
                <a:avLst/>
              </a:prstGeom>
              <a:solidFill>
                <a:srgbClr val="31AD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3484E26-D162-4448-A516-584070E01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4526" y="1904205"/>
                <a:ext cx="481439" cy="338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600" b="1">
                    <a:solidFill>
                      <a:schemeClr val="bg1"/>
                    </a:solidFill>
                    <a:latin typeface="Helvetica" pitchFamily="2" charset="0"/>
                  </a:rPr>
                  <a:t>7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798393D-E143-4D72-8A52-BF688E338C09}"/>
                </a:ext>
              </a:extLst>
            </p:cNvPr>
            <p:cNvCxnSpPr>
              <a:cxnSpLocks/>
            </p:cNvCxnSpPr>
            <p:nvPr/>
          </p:nvCxnSpPr>
          <p:spPr>
            <a:xfrm>
              <a:off x="4409831" y="1444653"/>
              <a:ext cx="392459" cy="0"/>
            </a:xfrm>
            <a:prstGeom prst="line">
              <a:avLst/>
            </a:prstGeom>
            <a:ln w="19050" cap="rnd">
              <a:solidFill>
                <a:srgbClr val="31ADE7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41">
            <a:extLst>
              <a:ext uri="{FF2B5EF4-FFF2-40B4-BE49-F238E27FC236}">
                <a16:creationId xmlns:a16="http://schemas.microsoft.com/office/drawing/2014/main" id="{63C270C3-FAD8-4958-A09E-D2594C777374}"/>
              </a:ext>
            </a:extLst>
          </p:cNvPr>
          <p:cNvGrpSpPr>
            <a:grpSpLocks/>
          </p:cNvGrpSpPr>
          <p:nvPr/>
        </p:nvGrpSpPr>
        <p:grpSpPr bwMode="auto">
          <a:xfrm>
            <a:off x="5019675" y="2854325"/>
            <a:ext cx="739775" cy="461963"/>
            <a:chOff x="4061861" y="1214441"/>
            <a:chExt cx="740429" cy="462013"/>
          </a:xfrm>
        </p:grpSpPr>
        <p:grpSp>
          <p:nvGrpSpPr>
            <p:cNvPr id="38" name="Group 42">
              <a:extLst>
                <a:ext uri="{FF2B5EF4-FFF2-40B4-BE49-F238E27FC236}">
                  <a16:creationId xmlns:a16="http://schemas.microsoft.com/office/drawing/2014/main" id="{8D61820D-4723-4B4A-B335-516100E948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1861" y="1214441"/>
              <a:ext cx="480795" cy="462013"/>
              <a:chOff x="5534526" y="1842286"/>
              <a:chExt cx="480795" cy="462013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4AB323D-0C59-4A48-8B71-A251654C3F14}"/>
                  </a:ext>
                </a:extLst>
              </p:cNvPr>
              <p:cNvSpPr/>
              <p:nvPr/>
            </p:nvSpPr>
            <p:spPr>
              <a:xfrm>
                <a:off x="5544059" y="1842286"/>
                <a:ext cx="462372" cy="462013"/>
              </a:xfrm>
              <a:prstGeom prst="ellipse">
                <a:avLst/>
              </a:prstGeom>
              <a:solidFill>
                <a:srgbClr val="31AD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C6DD6BD-CAFA-4AE5-BE5E-4AEB84AA7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4526" y="1904206"/>
                <a:ext cx="481439" cy="3381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600" b="1">
                    <a:solidFill>
                      <a:schemeClr val="bg1"/>
                    </a:solidFill>
                    <a:latin typeface="Helvetica" pitchFamily="2" charset="0"/>
                  </a:rPr>
                  <a:t>6</a:t>
                </a: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66820E-F45E-4C89-9A38-71EA63209E0F}"/>
                </a:ext>
              </a:extLst>
            </p:cNvPr>
            <p:cNvCxnSpPr>
              <a:cxnSpLocks/>
            </p:cNvCxnSpPr>
            <p:nvPr/>
          </p:nvCxnSpPr>
          <p:spPr>
            <a:xfrm>
              <a:off x="4409831" y="1444654"/>
              <a:ext cx="392459" cy="0"/>
            </a:xfrm>
            <a:prstGeom prst="line">
              <a:avLst/>
            </a:prstGeom>
            <a:ln w="19050" cap="rnd">
              <a:solidFill>
                <a:srgbClr val="31ADE7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6">
            <a:extLst>
              <a:ext uri="{FF2B5EF4-FFF2-40B4-BE49-F238E27FC236}">
                <a16:creationId xmlns:a16="http://schemas.microsoft.com/office/drawing/2014/main" id="{28E272C5-ADAD-4583-BE8E-F6F55CF05E74}"/>
              </a:ext>
            </a:extLst>
          </p:cNvPr>
          <p:cNvGrpSpPr>
            <a:grpSpLocks/>
          </p:cNvGrpSpPr>
          <p:nvPr/>
        </p:nvGrpSpPr>
        <p:grpSpPr bwMode="auto">
          <a:xfrm>
            <a:off x="5019675" y="1649413"/>
            <a:ext cx="739775" cy="461962"/>
            <a:chOff x="4061861" y="1214441"/>
            <a:chExt cx="740429" cy="462013"/>
          </a:xfrm>
        </p:grpSpPr>
        <p:grpSp>
          <p:nvGrpSpPr>
            <p:cNvPr id="43" name="Group 47">
              <a:extLst>
                <a:ext uri="{FF2B5EF4-FFF2-40B4-BE49-F238E27FC236}">
                  <a16:creationId xmlns:a16="http://schemas.microsoft.com/office/drawing/2014/main" id="{25675747-48ED-4848-B70B-1F26AF6A21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1861" y="1214441"/>
              <a:ext cx="480795" cy="462013"/>
              <a:chOff x="5534526" y="1842286"/>
              <a:chExt cx="480795" cy="462013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3697741-B7D4-4552-94BA-4E8A6C8D61B6}"/>
                  </a:ext>
                </a:extLst>
              </p:cNvPr>
              <p:cNvSpPr/>
              <p:nvPr/>
            </p:nvSpPr>
            <p:spPr>
              <a:xfrm>
                <a:off x="5544059" y="1842286"/>
                <a:ext cx="462372" cy="462013"/>
              </a:xfrm>
              <a:prstGeom prst="ellipse">
                <a:avLst/>
              </a:prstGeom>
              <a:solidFill>
                <a:srgbClr val="31AD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AF5B3A4-95C0-4528-88F7-96D25C0F5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4526" y="1904205"/>
                <a:ext cx="481439" cy="338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600" b="1">
                    <a:solidFill>
                      <a:schemeClr val="bg1"/>
                    </a:solidFill>
                    <a:latin typeface="Helvetica" pitchFamily="2" charset="0"/>
                  </a:rPr>
                  <a:t>5</a:t>
                </a: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42D813A-10E3-4BF7-B546-347300CCA593}"/>
                </a:ext>
              </a:extLst>
            </p:cNvPr>
            <p:cNvCxnSpPr>
              <a:cxnSpLocks/>
            </p:cNvCxnSpPr>
            <p:nvPr/>
          </p:nvCxnSpPr>
          <p:spPr>
            <a:xfrm>
              <a:off x="4409831" y="1444653"/>
              <a:ext cx="392459" cy="0"/>
            </a:xfrm>
            <a:prstGeom prst="line">
              <a:avLst/>
            </a:prstGeom>
            <a:ln w="19050" cap="rnd">
              <a:solidFill>
                <a:srgbClr val="31ADE7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51">
            <a:extLst>
              <a:ext uri="{FF2B5EF4-FFF2-40B4-BE49-F238E27FC236}">
                <a16:creationId xmlns:a16="http://schemas.microsoft.com/office/drawing/2014/main" id="{585B4425-0350-4779-8D66-997123542667}"/>
              </a:ext>
            </a:extLst>
          </p:cNvPr>
          <p:cNvGrpSpPr>
            <a:grpSpLocks/>
          </p:cNvGrpSpPr>
          <p:nvPr/>
        </p:nvGrpSpPr>
        <p:grpSpPr bwMode="auto">
          <a:xfrm>
            <a:off x="8621713" y="5264150"/>
            <a:ext cx="739775" cy="461963"/>
            <a:chOff x="4061861" y="1214441"/>
            <a:chExt cx="740429" cy="462013"/>
          </a:xfrm>
        </p:grpSpPr>
        <p:grpSp>
          <p:nvGrpSpPr>
            <p:cNvPr id="48" name="Group 52">
              <a:extLst>
                <a:ext uri="{FF2B5EF4-FFF2-40B4-BE49-F238E27FC236}">
                  <a16:creationId xmlns:a16="http://schemas.microsoft.com/office/drawing/2014/main" id="{F9DDC3C8-D9FA-4AF0-A513-9605DF5E51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1861" y="1214441"/>
              <a:ext cx="480795" cy="462013"/>
              <a:chOff x="5534526" y="1842286"/>
              <a:chExt cx="480795" cy="462013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FAD76E1-A438-4A62-9CA1-295C1CCF4A61}"/>
                  </a:ext>
                </a:extLst>
              </p:cNvPr>
              <p:cNvSpPr/>
              <p:nvPr/>
            </p:nvSpPr>
            <p:spPr>
              <a:xfrm>
                <a:off x="5544059" y="1842286"/>
                <a:ext cx="462371" cy="462013"/>
              </a:xfrm>
              <a:prstGeom prst="ellipse">
                <a:avLst/>
              </a:prstGeom>
              <a:solidFill>
                <a:srgbClr val="31AD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A0E3290-6011-454A-AA73-F7B92C7C8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4526" y="1904206"/>
                <a:ext cx="481438" cy="3381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600" b="1">
                    <a:solidFill>
                      <a:schemeClr val="bg1"/>
                    </a:solidFill>
                    <a:latin typeface="Helvetica" pitchFamily="2" charset="0"/>
                  </a:rPr>
                  <a:t>12</a:t>
                </a:r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6BCAB9E-7326-4548-B6DC-FF3155D1C12B}"/>
                </a:ext>
              </a:extLst>
            </p:cNvPr>
            <p:cNvCxnSpPr>
              <a:cxnSpLocks/>
            </p:cNvCxnSpPr>
            <p:nvPr/>
          </p:nvCxnSpPr>
          <p:spPr>
            <a:xfrm>
              <a:off x="4409830" y="1444654"/>
              <a:ext cx="392460" cy="0"/>
            </a:xfrm>
            <a:prstGeom prst="line">
              <a:avLst/>
            </a:prstGeom>
            <a:ln w="19050" cap="rnd">
              <a:solidFill>
                <a:srgbClr val="31ADE7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6">
            <a:extLst>
              <a:ext uri="{FF2B5EF4-FFF2-40B4-BE49-F238E27FC236}">
                <a16:creationId xmlns:a16="http://schemas.microsoft.com/office/drawing/2014/main" id="{490F83EB-CCEC-48FB-BBE3-ED2F3A3D9DC7}"/>
              </a:ext>
            </a:extLst>
          </p:cNvPr>
          <p:cNvGrpSpPr>
            <a:grpSpLocks/>
          </p:cNvGrpSpPr>
          <p:nvPr/>
        </p:nvGrpSpPr>
        <p:grpSpPr bwMode="auto">
          <a:xfrm>
            <a:off x="8621713" y="4059238"/>
            <a:ext cx="739775" cy="461962"/>
            <a:chOff x="4061861" y="1214441"/>
            <a:chExt cx="740429" cy="462013"/>
          </a:xfrm>
        </p:grpSpPr>
        <p:grpSp>
          <p:nvGrpSpPr>
            <p:cNvPr id="53" name="Group 57">
              <a:extLst>
                <a:ext uri="{FF2B5EF4-FFF2-40B4-BE49-F238E27FC236}">
                  <a16:creationId xmlns:a16="http://schemas.microsoft.com/office/drawing/2014/main" id="{904E338A-F5A9-4F01-9980-29DA037617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1861" y="1214441"/>
              <a:ext cx="480795" cy="462013"/>
              <a:chOff x="5534526" y="1842286"/>
              <a:chExt cx="480795" cy="462013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03765E5-654F-4265-A66C-3C0F6E0BB3B4}"/>
                  </a:ext>
                </a:extLst>
              </p:cNvPr>
              <p:cNvSpPr/>
              <p:nvPr/>
            </p:nvSpPr>
            <p:spPr>
              <a:xfrm>
                <a:off x="5544059" y="1842286"/>
                <a:ext cx="462371" cy="462013"/>
              </a:xfrm>
              <a:prstGeom prst="ellipse">
                <a:avLst/>
              </a:prstGeom>
              <a:solidFill>
                <a:srgbClr val="31AD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A7CC266-8E1A-47AB-9B2C-304E6E0D2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4526" y="1904205"/>
                <a:ext cx="481438" cy="338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600" b="1">
                    <a:solidFill>
                      <a:schemeClr val="bg1"/>
                    </a:solidFill>
                    <a:latin typeface="Helvetica" pitchFamily="2" charset="0"/>
                  </a:rPr>
                  <a:t>11</a:t>
                </a: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E5E71F-CD4B-428F-B16A-D9ACE1078C37}"/>
                </a:ext>
              </a:extLst>
            </p:cNvPr>
            <p:cNvCxnSpPr>
              <a:cxnSpLocks/>
            </p:cNvCxnSpPr>
            <p:nvPr/>
          </p:nvCxnSpPr>
          <p:spPr>
            <a:xfrm>
              <a:off x="4409830" y="1444653"/>
              <a:ext cx="392460" cy="0"/>
            </a:xfrm>
            <a:prstGeom prst="line">
              <a:avLst/>
            </a:prstGeom>
            <a:ln w="19050" cap="rnd">
              <a:solidFill>
                <a:srgbClr val="31ADE7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61">
            <a:extLst>
              <a:ext uri="{FF2B5EF4-FFF2-40B4-BE49-F238E27FC236}">
                <a16:creationId xmlns:a16="http://schemas.microsoft.com/office/drawing/2014/main" id="{FFD79F71-66B0-4B9E-951A-C5E1B2AA2C24}"/>
              </a:ext>
            </a:extLst>
          </p:cNvPr>
          <p:cNvGrpSpPr>
            <a:grpSpLocks/>
          </p:cNvGrpSpPr>
          <p:nvPr/>
        </p:nvGrpSpPr>
        <p:grpSpPr bwMode="auto">
          <a:xfrm>
            <a:off x="8621713" y="2854325"/>
            <a:ext cx="739775" cy="461963"/>
            <a:chOff x="4061861" y="1214441"/>
            <a:chExt cx="740429" cy="462013"/>
          </a:xfrm>
        </p:grpSpPr>
        <p:grpSp>
          <p:nvGrpSpPr>
            <p:cNvPr id="58" name="Group 62">
              <a:extLst>
                <a:ext uri="{FF2B5EF4-FFF2-40B4-BE49-F238E27FC236}">
                  <a16:creationId xmlns:a16="http://schemas.microsoft.com/office/drawing/2014/main" id="{44DF124A-F892-4946-9639-F56F4880BD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1861" y="1214441"/>
              <a:ext cx="480795" cy="462013"/>
              <a:chOff x="5534526" y="1842286"/>
              <a:chExt cx="480795" cy="462013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0079AE1-8A0E-493A-99E7-A818D0DDFB60}"/>
                  </a:ext>
                </a:extLst>
              </p:cNvPr>
              <p:cNvSpPr/>
              <p:nvPr/>
            </p:nvSpPr>
            <p:spPr>
              <a:xfrm>
                <a:off x="5544059" y="1842286"/>
                <a:ext cx="462371" cy="462013"/>
              </a:xfrm>
              <a:prstGeom prst="ellipse">
                <a:avLst/>
              </a:prstGeom>
              <a:solidFill>
                <a:srgbClr val="31AD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23A6C15-AC60-44B4-A81F-B9B10C03B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4526" y="1904206"/>
                <a:ext cx="481438" cy="3381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600" b="1">
                    <a:solidFill>
                      <a:schemeClr val="bg1"/>
                    </a:solidFill>
                    <a:latin typeface="Helvetica" pitchFamily="2" charset="0"/>
                  </a:rPr>
                  <a:t>10</a:t>
                </a:r>
              </a:p>
            </p:txBody>
          </p: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3517C2-6AB0-4CEE-BE2E-9907883E0FC6}"/>
                </a:ext>
              </a:extLst>
            </p:cNvPr>
            <p:cNvCxnSpPr>
              <a:cxnSpLocks/>
            </p:cNvCxnSpPr>
            <p:nvPr/>
          </p:nvCxnSpPr>
          <p:spPr>
            <a:xfrm>
              <a:off x="4409830" y="1444654"/>
              <a:ext cx="392460" cy="0"/>
            </a:xfrm>
            <a:prstGeom prst="line">
              <a:avLst/>
            </a:prstGeom>
            <a:ln w="19050" cap="rnd">
              <a:solidFill>
                <a:srgbClr val="31ADE7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6">
            <a:extLst>
              <a:ext uri="{FF2B5EF4-FFF2-40B4-BE49-F238E27FC236}">
                <a16:creationId xmlns:a16="http://schemas.microsoft.com/office/drawing/2014/main" id="{7C9548B6-0001-4D11-95A1-2F2E8323AD12}"/>
              </a:ext>
            </a:extLst>
          </p:cNvPr>
          <p:cNvGrpSpPr>
            <a:grpSpLocks/>
          </p:cNvGrpSpPr>
          <p:nvPr/>
        </p:nvGrpSpPr>
        <p:grpSpPr bwMode="auto">
          <a:xfrm>
            <a:off x="8621713" y="1649413"/>
            <a:ext cx="739775" cy="461962"/>
            <a:chOff x="4061861" y="1214441"/>
            <a:chExt cx="740429" cy="462013"/>
          </a:xfrm>
        </p:grpSpPr>
        <p:grpSp>
          <p:nvGrpSpPr>
            <p:cNvPr id="63" name="Group 67">
              <a:extLst>
                <a:ext uri="{FF2B5EF4-FFF2-40B4-BE49-F238E27FC236}">
                  <a16:creationId xmlns:a16="http://schemas.microsoft.com/office/drawing/2014/main" id="{2C12CBEB-86BE-448C-B662-01C0A862CF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1861" y="1214441"/>
              <a:ext cx="480795" cy="462013"/>
              <a:chOff x="5534526" y="1842286"/>
              <a:chExt cx="480795" cy="462013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6A1C9CC-1B3D-437E-85E3-78037EA30622}"/>
                  </a:ext>
                </a:extLst>
              </p:cNvPr>
              <p:cNvSpPr/>
              <p:nvPr/>
            </p:nvSpPr>
            <p:spPr>
              <a:xfrm>
                <a:off x="5544059" y="1842286"/>
                <a:ext cx="462371" cy="462013"/>
              </a:xfrm>
              <a:prstGeom prst="ellipse">
                <a:avLst/>
              </a:prstGeom>
              <a:solidFill>
                <a:srgbClr val="31AD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AA0A6E6-9BC8-4547-BA0F-906BDBAED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4526" y="1904205"/>
                <a:ext cx="481438" cy="338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600" b="1">
                    <a:solidFill>
                      <a:schemeClr val="bg1"/>
                    </a:solidFill>
                    <a:latin typeface="Helvetica" pitchFamily="2" charset="0"/>
                  </a:rPr>
                  <a:t>9</a:t>
                </a:r>
              </a:p>
            </p:txBody>
          </p: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47D9D67-2291-4243-BD40-BF6DCDBE114C}"/>
                </a:ext>
              </a:extLst>
            </p:cNvPr>
            <p:cNvCxnSpPr>
              <a:cxnSpLocks/>
            </p:cNvCxnSpPr>
            <p:nvPr/>
          </p:nvCxnSpPr>
          <p:spPr>
            <a:xfrm>
              <a:off x="4409830" y="1444653"/>
              <a:ext cx="392460" cy="0"/>
            </a:xfrm>
            <a:prstGeom prst="line">
              <a:avLst/>
            </a:prstGeom>
            <a:ln w="19050" cap="rnd">
              <a:solidFill>
                <a:srgbClr val="31ADE7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ooter Placeholder 4">
            <a:extLst>
              <a:ext uri="{FF2B5EF4-FFF2-40B4-BE49-F238E27FC236}">
                <a16:creationId xmlns:a16="http://schemas.microsoft.com/office/drawing/2014/main" id="{8102AC3A-4A64-4ECD-BF2C-8AA6CECA7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1313" y="6200775"/>
            <a:ext cx="1497012" cy="365125"/>
          </a:xfrm>
        </p:spPr>
        <p:txBody>
          <a:bodyPr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Oxford University Press</a:t>
            </a:r>
          </a:p>
        </p:txBody>
      </p:sp>
      <p:sp>
        <p:nvSpPr>
          <p:cNvPr id="68" name="Slide Number Placeholder 5">
            <a:extLst>
              <a:ext uri="{FF2B5EF4-FFF2-40B4-BE49-F238E27FC236}">
                <a16:creationId xmlns:a16="http://schemas.microsoft.com/office/drawing/2014/main" id="{BE5B7BE3-E1AE-4CBC-901A-07B9576FB6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9288" y="6210300"/>
            <a:ext cx="1041400" cy="365125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©2021  |  </a:t>
            </a:r>
            <a:fld id="{132D2B5C-AE54-4CE4-BD9F-F86DAD934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5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or-jou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8B7DF5-30F4-44C9-A845-60C81B0961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9EBEE"/>
              </a:gs>
              <a:gs pos="0">
                <a:srgbClr val="EAF8F5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2">
            <a:extLst>
              <a:ext uri="{FF2B5EF4-FFF2-40B4-BE49-F238E27FC236}">
                <a16:creationId xmlns:a16="http://schemas.microsoft.com/office/drawing/2014/main" id="{C5B3D578-D17F-4969-B8AE-2B64425FB4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213" y="673100"/>
            <a:ext cx="1058863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F1B89B02-9ECC-4744-8343-252F5F1718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488" y="1470025"/>
            <a:ext cx="4035425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390" y="361310"/>
            <a:ext cx="7159373" cy="73422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26354A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786" y="1429136"/>
            <a:ext cx="10515600" cy="4351338"/>
          </a:xfrm>
        </p:spPr>
        <p:txBody>
          <a:bodyPr/>
          <a:lstStyle>
            <a:lvl1pPr>
              <a:defRPr>
                <a:solidFill>
                  <a:srgbClr val="26354A"/>
                </a:solidFill>
                <a:latin typeface="Helvetica" pitchFamily="2" charset="0"/>
              </a:defRPr>
            </a:lvl1pPr>
            <a:lvl2pPr>
              <a:defRPr>
                <a:solidFill>
                  <a:srgbClr val="26354A"/>
                </a:solidFill>
                <a:latin typeface="Helvetica" pitchFamily="2" charset="0"/>
              </a:defRPr>
            </a:lvl2pPr>
            <a:lvl3pPr>
              <a:defRPr>
                <a:solidFill>
                  <a:srgbClr val="26354A"/>
                </a:solidFill>
                <a:latin typeface="Helvetica" pitchFamily="2" charset="0"/>
              </a:defRPr>
            </a:lvl3pPr>
            <a:lvl4pPr>
              <a:defRPr>
                <a:solidFill>
                  <a:srgbClr val="26354A"/>
                </a:solidFill>
                <a:latin typeface="Helvetica" pitchFamily="2" charset="0"/>
              </a:defRPr>
            </a:lvl4pPr>
            <a:lvl5pPr>
              <a:defRPr>
                <a:solidFill>
                  <a:srgbClr val="26354A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7CED713-DE4D-4FE2-80C4-2DB00905E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1313" y="6200775"/>
            <a:ext cx="1497012" cy="365125"/>
          </a:xfrm>
        </p:spPr>
        <p:txBody>
          <a:bodyPr/>
          <a:lstStyle>
            <a:lvl1pPr algn="l">
              <a:defRPr sz="800" b="1">
                <a:solidFill>
                  <a:srgbClr val="26354A"/>
                </a:solidFill>
              </a:defRPr>
            </a:lvl1pPr>
          </a:lstStyle>
          <a:p>
            <a:pPr>
              <a:defRPr/>
            </a:pPr>
            <a:r>
              <a:rPr lang="en-US"/>
              <a:t>Oxford University Press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30722A-0D84-4EE7-A976-F67DAF299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9288" y="6210300"/>
            <a:ext cx="1041400" cy="365125"/>
          </a:xfrm>
        </p:spPr>
        <p:txBody>
          <a:bodyPr/>
          <a:lstStyle>
            <a:lvl1pPr>
              <a:defRPr sz="800" b="1">
                <a:solidFill>
                  <a:srgbClr val="26354A"/>
                </a:solidFill>
              </a:defRPr>
            </a:lvl1pPr>
          </a:lstStyle>
          <a:p>
            <a:r>
              <a:rPr lang="en-US" altLang="en-US"/>
              <a:t>©2021  |  </a:t>
            </a:r>
            <a:fld id="{A79F07B3-0B90-4784-A124-F4C9FA8BF1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25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-jou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2E95C2-93EA-4B07-941E-A3FA6A3A6B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9EBEE"/>
              </a:gs>
              <a:gs pos="0">
                <a:srgbClr val="EAF8F5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22">
            <a:extLst>
              <a:ext uri="{FF2B5EF4-FFF2-40B4-BE49-F238E27FC236}">
                <a16:creationId xmlns:a16="http://schemas.microsoft.com/office/drawing/2014/main" id="{F41AB770-48FA-4913-92E9-9B438420D2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213" y="673100"/>
            <a:ext cx="1058863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4DE19E3A-6E2C-4974-86FA-4435C8C7E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488" y="1470025"/>
            <a:ext cx="4035425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F582CD9E-CCBB-4B53-9134-F6E475AA09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381125"/>
            <a:ext cx="9234488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390" y="361310"/>
            <a:ext cx="7159373" cy="73422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26354A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1F31BF2-C550-464E-899C-A6AAC54110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1313" y="6200775"/>
            <a:ext cx="1497012" cy="365125"/>
          </a:xfrm>
        </p:spPr>
        <p:txBody>
          <a:bodyPr/>
          <a:lstStyle>
            <a:lvl1pPr algn="l">
              <a:defRPr sz="800" b="1">
                <a:solidFill>
                  <a:srgbClr val="26354A"/>
                </a:solidFill>
              </a:defRPr>
            </a:lvl1pPr>
          </a:lstStyle>
          <a:p>
            <a:pPr>
              <a:defRPr/>
            </a:pPr>
            <a:r>
              <a:rPr lang="en-US"/>
              <a:t>Oxford University Press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832C8E-8AE6-4410-8F90-AB3AB6B01E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9288" y="6210300"/>
            <a:ext cx="1041400" cy="365125"/>
          </a:xfrm>
        </p:spPr>
        <p:txBody>
          <a:bodyPr/>
          <a:lstStyle>
            <a:lvl1pPr>
              <a:defRPr sz="800" b="1">
                <a:solidFill>
                  <a:srgbClr val="26354A"/>
                </a:solidFill>
              </a:defRPr>
            </a:lvl1pPr>
          </a:lstStyle>
          <a:p>
            <a:r>
              <a:rPr lang="en-US" altLang="en-US"/>
              <a:t>©2021  |  </a:t>
            </a:r>
            <a:fld id="{5A7423D4-2DD3-461C-BC6D-DEFE9DCEE0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40534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erio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DE29C1-C776-4171-BDA0-1253C98101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9EBEE"/>
              </a:gs>
              <a:gs pos="0">
                <a:srgbClr val="EAF8F5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020592E-AEF5-4954-AA44-F2B50CFA7F70}"/>
              </a:ext>
            </a:extLst>
          </p:cNvPr>
          <p:cNvSpPr txBox="1">
            <a:spLocks/>
          </p:cNvSpPr>
          <p:nvPr userDrawn="1"/>
        </p:nvSpPr>
        <p:spPr>
          <a:xfrm>
            <a:off x="341313" y="6200775"/>
            <a:ext cx="14970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800" b="1" kern="1200">
                <a:solidFill>
                  <a:srgbClr val="26354A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Oxford University Press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2C5D35-CE3E-4101-B6D7-8EE2F7728367}"/>
              </a:ext>
            </a:extLst>
          </p:cNvPr>
          <p:cNvSpPr txBox="1">
            <a:spLocks/>
          </p:cNvSpPr>
          <p:nvPr userDrawn="1"/>
        </p:nvSpPr>
        <p:spPr>
          <a:xfrm>
            <a:off x="10809288" y="6210300"/>
            <a:ext cx="10414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800" b="1">
                <a:solidFill>
                  <a:srgbClr val="26354A"/>
                </a:solidFill>
                <a:latin typeface="Helvetica" panose="020B0604020202020204" pitchFamily="34" charset="0"/>
              </a:rPr>
              <a:t>©2021  |  </a:t>
            </a:r>
            <a:fld id="{F98D0CC4-491A-4507-81F9-96BE107EFCAF}" type="slidenum">
              <a:rPr lang="en-US" altLang="en-US" sz="800" b="1">
                <a:solidFill>
                  <a:srgbClr val="26354A"/>
                </a:solidFill>
                <a:latin typeface="Helvetica" panose="020B0604020202020204" pitchFamily="34" charset="0"/>
              </a:rPr>
              <a:pPr algn="r" eaLnBrk="1" hangingPunct="1"/>
              <a:t>‹#›</a:t>
            </a:fld>
            <a:endParaRPr lang="en-US" altLang="en-US" sz="800" b="1">
              <a:solidFill>
                <a:srgbClr val="26354A"/>
              </a:solidFill>
              <a:latin typeface="Helvetica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89F26B8-E47F-4D68-99DF-A4003E7DF4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6338888"/>
            <a:ext cx="88534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35FDBA5-FBB4-45D8-B616-65C16087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02DE-0CA3-4C3A-8FEE-7E180A014045}" type="datetimeFigureOut">
              <a:rPr lang="en-US"/>
              <a:pPr>
                <a:defRPr/>
              </a:pPr>
              <a:t>8/2/2021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8F11227-40A0-4744-B162-81849057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CFB245F-6970-480F-8722-2BB301FD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2940E-F5C8-46C6-A5EB-88E857A7C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86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6219C-B382-4085-9834-BAFB0D8B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9A2B0-17C2-4DA9-8544-BD69560C318D}" type="datetimeFigureOut">
              <a:rPr lang="en-US"/>
              <a:pPr>
                <a:defRPr/>
              </a:pPr>
              <a:t>8/2/2021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BA312-64D9-469D-A26F-1B32A0FD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73381-5886-4AD3-A7AF-AEC2A4AC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B25E3-79E3-45DC-9AAC-A85207EF2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8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A7A475C-FDAA-4492-A556-05A312CD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0A71F-D6B4-436B-91F5-67BFA76A692D}" type="datetimeFigureOut">
              <a:rPr lang="en-US"/>
              <a:pPr>
                <a:defRPr/>
              </a:pPr>
              <a:t>8/2/2021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392AC3-C511-4F7D-9124-8C3D4DA5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FADCDD-02C4-4E6B-8355-F0AAEDB3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51C7B-E543-48FB-9D3A-A6ADAB7A8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52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409F36-B230-498D-BA9A-813E8047A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6EC57A5-2098-4BAB-8AE1-D9381A15E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C3D1F-D7E0-423D-9D0A-4D4D44923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D66928FF-75FB-49EA-9CBE-DEEFEBCD6563}" type="datetimeFigureOut">
              <a:rPr lang="en-US"/>
              <a:pPr>
                <a:defRPr/>
              </a:pPr>
              <a:t>8/2/2021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2C4DC-7C26-49BA-B712-A7C750F70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8807-1AB5-45A6-AEDD-DD98EEBD8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Helvetica" panose="020B0604020202020204" pitchFamily="34" charset="0"/>
              </a:defRPr>
            </a:lvl1pPr>
          </a:lstStyle>
          <a:p>
            <a:fld id="{1E27A5FF-6DED-4BDB-B4ED-08F46C72C1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28" r:id="rId6"/>
    <p:sldLayoutId id="2147484029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5BA518-87FC-4071-BA96-3727B879F3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E7"/>
              </a:gs>
              <a:gs pos="100000">
                <a:srgbClr val="C0E9E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9219" name="Group 2">
            <a:extLst>
              <a:ext uri="{FF2B5EF4-FFF2-40B4-BE49-F238E27FC236}">
                <a16:creationId xmlns:a16="http://schemas.microsoft.com/office/drawing/2014/main" id="{15EDCD04-FDB5-40ED-BA6A-6C93182E50AE}"/>
              </a:ext>
            </a:extLst>
          </p:cNvPr>
          <p:cNvGrpSpPr>
            <a:grpSpLocks/>
          </p:cNvGrpSpPr>
          <p:nvPr/>
        </p:nvGrpSpPr>
        <p:grpSpPr bwMode="auto">
          <a:xfrm>
            <a:off x="788988" y="6178552"/>
            <a:ext cx="10680728" cy="370529"/>
            <a:chOff x="789342" y="6088030"/>
            <a:chExt cx="10680968" cy="370874"/>
          </a:xfrm>
        </p:grpSpPr>
        <p:pic>
          <p:nvPicPr>
            <p:cNvPr id="9232" name="Picture 11">
              <a:extLst>
                <a:ext uri="{FF2B5EF4-FFF2-40B4-BE49-F238E27FC236}">
                  <a16:creationId xmlns:a16="http://schemas.microsoft.com/office/drawing/2014/main" id="{4ECF4B0A-786C-415E-83C3-38F533AE6F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42" y="6088030"/>
              <a:ext cx="930101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3" name="Rectangle 16">
              <a:extLst>
                <a:ext uri="{FF2B5EF4-FFF2-40B4-BE49-F238E27FC236}">
                  <a16:creationId xmlns:a16="http://schemas.microsoft.com/office/drawing/2014/main" id="{465430BB-626C-4F48-8726-8E97D38F2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9459" y="6243259"/>
              <a:ext cx="490851" cy="215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solidFill>
                    <a:srgbClr val="26344A"/>
                  </a:solidFill>
                </a:rPr>
                <a:t>©2022</a:t>
              </a:r>
            </a:p>
          </p:txBody>
        </p:sp>
      </p:grpSp>
      <p:grpSp>
        <p:nvGrpSpPr>
          <p:cNvPr id="9220" name="Group 7">
            <a:extLst>
              <a:ext uri="{FF2B5EF4-FFF2-40B4-BE49-F238E27FC236}">
                <a16:creationId xmlns:a16="http://schemas.microsoft.com/office/drawing/2014/main" id="{8E132D72-3122-491A-AB0B-A407A302F6CE}"/>
              </a:ext>
            </a:extLst>
          </p:cNvPr>
          <p:cNvGrpSpPr>
            <a:grpSpLocks/>
          </p:cNvGrpSpPr>
          <p:nvPr/>
        </p:nvGrpSpPr>
        <p:grpSpPr bwMode="auto">
          <a:xfrm>
            <a:off x="1084263" y="2092325"/>
            <a:ext cx="10023475" cy="2506663"/>
            <a:chOff x="954541" y="1696405"/>
            <a:chExt cx="10024918" cy="2506166"/>
          </a:xfrm>
        </p:grpSpPr>
        <p:pic>
          <p:nvPicPr>
            <p:cNvPr id="9230" name="Picture 4">
              <a:extLst>
                <a:ext uri="{FF2B5EF4-FFF2-40B4-BE49-F238E27FC236}">
                  <a16:creationId xmlns:a16="http://schemas.microsoft.com/office/drawing/2014/main" id="{F76545D5-1A37-4A1C-857C-FE79891B6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5844" y="1902681"/>
              <a:ext cx="2093615" cy="209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6">
              <a:extLst>
                <a:ext uri="{FF2B5EF4-FFF2-40B4-BE49-F238E27FC236}">
                  <a16:creationId xmlns:a16="http://schemas.microsoft.com/office/drawing/2014/main" id="{49EB847F-2C33-4D0E-8B47-77B5FB31B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541" y="1696405"/>
              <a:ext cx="2506166" cy="2506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1" name="Picture 2">
            <a:extLst>
              <a:ext uri="{FF2B5EF4-FFF2-40B4-BE49-F238E27FC236}">
                <a16:creationId xmlns:a16="http://schemas.microsoft.com/office/drawing/2014/main" id="{DF20404E-1E3C-4615-B55B-798BF0F52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1200150"/>
            <a:ext cx="846455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1">
            <a:extLst>
              <a:ext uri="{FF2B5EF4-FFF2-40B4-BE49-F238E27FC236}">
                <a16:creationId xmlns:a16="http://schemas.microsoft.com/office/drawing/2014/main" id="{216E206B-A76A-4181-B257-9674421CB25C}"/>
              </a:ext>
            </a:extLst>
          </p:cNvPr>
          <p:cNvGrpSpPr>
            <a:grpSpLocks/>
          </p:cNvGrpSpPr>
          <p:nvPr/>
        </p:nvGrpSpPr>
        <p:grpSpPr bwMode="auto">
          <a:xfrm>
            <a:off x="4268788" y="688975"/>
            <a:ext cx="3654425" cy="5178425"/>
            <a:chOff x="4435556" y="860155"/>
            <a:chExt cx="3656012" cy="517896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1131D08-397B-4CAB-AB09-CD8AAFA2009F}"/>
                </a:ext>
              </a:extLst>
            </p:cNvPr>
            <p:cNvSpPr/>
            <p:nvPr/>
          </p:nvSpPr>
          <p:spPr bwMode="auto">
            <a:xfrm>
              <a:off x="4435556" y="860155"/>
              <a:ext cx="3656012" cy="5178967"/>
            </a:xfrm>
            <a:prstGeom prst="roundRect">
              <a:avLst>
                <a:gd name="adj" fmla="val 2054"/>
              </a:avLst>
            </a:prstGeom>
            <a:solidFill>
              <a:srgbClr val="26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225" name="Picture 16">
              <a:extLst>
                <a:ext uri="{FF2B5EF4-FFF2-40B4-BE49-F238E27FC236}">
                  <a16:creationId xmlns:a16="http://schemas.microsoft.com/office/drawing/2014/main" id="{79CC0ED7-C79D-40B7-947C-6C6429D43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298" y="2924467"/>
              <a:ext cx="1458528" cy="1458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6" name="Group 10">
              <a:extLst>
                <a:ext uri="{FF2B5EF4-FFF2-40B4-BE49-F238E27FC236}">
                  <a16:creationId xmlns:a16="http://schemas.microsoft.com/office/drawing/2014/main" id="{80E63784-B75F-4E91-BE37-BFA759040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6275" y="1759817"/>
              <a:ext cx="2314575" cy="3238688"/>
              <a:chOff x="4939273" y="1759328"/>
              <a:chExt cx="2313454" cy="3239449"/>
            </a:xfrm>
          </p:grpSpPr>
          <p:sp>
            <p:nvSpPr>
              <p:cNvPr id="9227" name="Rectangle 5">
                <a:extLst>
                  <a:ext uri="{FF2B5EF4-FFF2-40B4-BE49-F238E27FC236}">
                    <a16:creationId xmlns:a16="http://schemas.microsoft.com/office/drawing/2014/main" id="{52D645F9-8729-4436-9249-B69A0915A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9273" y="1759328"/>
                <a:ext cx="23134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Intercultural Student</a:t>
                </a: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9228" name="Rectangle 6">
                <a:extLst>
                  <a:ext uri="{FF2B5EF4-FFF2-40B4-BE49-F238E27FC236}">
                    <a16:creationId xmlns:a16="http://schemas.microsoft.com/office/drawing/2014/main" id="{C87BD39E-A918-4508-81A8-D969D6AB0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2045" y="2128660"/>
                <a:ext cx="1267912" cy="554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000">
                    <a:solidFill>
                      <a:srgbClr val="31ADE7"/>
                    </a:solidFill>
                  </a:rPr>
                  <a:t>TOUR</a:t>
                </a:r>
              </a:p>
            </p:txBody>
          </p:sp>
          <p:sp>
            <p:nvSpPr>
              <p:cNvPr id="9229" name="Rectangle 7">
                <a:extLst>
                  <a:ext uri="{FF2B5EF4-FFF2-40B4-BE49-F238E27FC236}">
                    <a16:creationId xmlns:a16="http://schemas.microsoft.com/office/drawing/2014/main" id="{CC7B19FA-DE18-404F-BFFF-413665EC4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1721" y="4721684"/>
                <a:ext cx="2148557" cy="277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</a:rPr>
                  <a:t>Your adventure continues…</a:t>
                </a:r>
                <a:endParaRPr lang="en-US" altLang="en-US" sz="1200"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9223" name="Picture 13">
            <a:extLst>
              <a:ext uri="{FF2B5EF4-FFF2-40B4-BE49-F238E27FC236}">
                <a16:creationId xmlns:a16="http://schemas.microsoft.com/office/drawing/2014/main" id="{DE82D273-741A-4827-908D-9384F28F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4943475"/>
            <a:ext cx="116363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3">
            <a:extLst>
              <a:ext uri="{FF2B5EF4-FFF2-40B4-BE49-F238E27FC236}">
                <a16:creationId xmlns:a16="http://schemas.microsoft.com/office/drawing/2014/main" id="{65049932-E410-457B-BCD9-DCFF6794EB48}"/>
              </a:ext>
            </a:extLst>
          </p:cNvPr>
          <p:cNvGrpSpPr>
            <a:grpSpLocks/>
          </p:cNvGrpSpPr>
          <p:nvPr/>
        </p:nvGrpSpPr>
        <p:grpSpPr bwMode="auto">
          <a:xfrm>
            <a:off x="600075" y="1255713"/>
            <a:ext cx="8682038" cy="4500562"/>
            <a:chOff x="600288" y="1255570"/>
            <a:chExt cx="8682245" cy="4500753"/>
          </a:xfrm>
        </p:grpSpPr>
        <p:pic>
          <p:nvPicPr>
            <p:cNvPr id="18487" name="Picture 2">
              <a:extLst>
                <a:ext uri="{FF2B5EF4-FFF2-40B4-BE49-F238E27FC236}">
                  <a16:creationId xmlns:a16="http://schemas.microsoft.com/office/drawing/2014/main" id="{5FC199BD-7542-4BFD-BA1D-3C7EFB62B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288" y="1255570"/>
              <a:ext cx="8682245" cy="109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8" name="Picture 104">
              <a:extLst>
                <a:ext uri="{FF2B5EF4-FFF2-40B4-BE49-F238E27FC236}">
                  <a16:creationId xmlns:a16="http://schemas.microsoft.com/office/drawing/2014/main" id="{CDE60663-AE66-4A54-B265-C12DACDDE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288" y="5646595"/>
              <a:ext cx="8682245" cy="109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4" name="Group 12">
            <a:extLst>
              <a:ext uri="{FF2B5EF4-FFF2-40B4-BE49-F238E27FC236}">
                <a16:creationId xmlns:a16="http://schemas.microsoft.com/office/drawing/2014/main" id="{0A1CC2B2-B2B0-432E-A522-473F73B4ED2C}"/>
              </a:ext>
            </a:extLst>
          </p:cNvPr>
          <p:cNvGrpSpPr>
            <a:grpSpLocks/>
          </p:cNvGrpSpPr>
          <p:nvPr/>
        </p:nvGrpSpPr>
        <p:grpSpPr bwMode="auto">
          <a:xfrm>
            <a:off x="944563" y="1873250"/>
            <a:ext cx="1951037" cy="3287713"/>
            <a:chOff x="1175968" y="2016422"/>
            <a:chExt cx="1950491" cy="3288073"/>
          </a:xfrm>
        </p:grpSpPr>
        <p:sp>
          <p:nvSpPr>
            <p:cNvPr id="18482" name="Rectangle 5">
              <a:extLst>
                <a:ext uri="{FF2B5EF4-FFF2-40B4-BE49-F238E27FC236}">
                  <a16:creationId xmlns:a16="http://schemas.microsoft.com/office/drawing/2014/main" id="{32D16ADF-2ED1-4B32-BD29-8B01788E8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929" y="2571025"/>
              <a:ext cx="1590568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31ADE7"/>
                  </a:solidFill>
                </a:rPr>
                <a:t>CHAPTER 11</a:t>
              </a:r>
            </a:p>
          </p:txBody>
        </p:sp>
        <p:sp>
          <p:nvSpPr>
            <p:cNvPr id="18483" name="Rectangle 6">
              <a:extLst>
                <a:ext uri="{FF2B5EF4-FFF2-40B4-BE49-F238E27FC236}">
                  <a16:creationId xmlns:a16="http://schemas.microsoft.com/office/drawing/2014/main" id="{181F8AB9-3D74-4DE8-866A-6B2342845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968" y="2016422"/>
              <a:ext cx="1950491" cy="61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400">
                  <a:solidFill>
                    <a:schemeClr val="bg1"/>
                  </a:solidFill>
                </a:rPr>
                <a:t>Checklist</a:t>
              </a:r>
            </a:p>
          </p:txBody>
        </p:sp>
        <p:sp>
          <p:nvSpPr>
            <p:cNvPr id="18484" name="Rectangle 7">
              <a:extLst>
                <a:ext uri="{FF2B5EF4-FFF2-40B4-BE49-F238E27FC236}">
                  <a16:creationId xmlns:a16="http://schemas.microsoft.com/office/drawing/2014/main" id="{CEA7C1DA-43DD-49A1-84A3-79000AF7D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004" y="4935127"/>
              <a:ext cx="834417" cy="36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31ADE7"/>
                  </a:solidFill>
                </a:rPr>
                <a:t>TOUR</a:t>
              </a:r>
            </a:p>
          </p:txBody>
        </p:sp>
        <p:sp>
          <p:nvSpPr>
            <p:cNvPr id="18485" name="Rectangle 9">
              <a:extLst>
                <a:ext uri="{FF2B5EF4-FFF2-40B4-BE49-F238E27FC236}">
                  <a16:creationId xmlns:a16="http://schemas.microsoft.com/office/drawing/2014/main" id="{3A1A891C-02DE-4478-8D85-2E18ECF29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018" y="4264726"/>
              <a:ext cx="142039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Intercultural Student</a:t>
              </a:r>
            </a:p>
          </p:txBody>
        </p:sp>
        <p:pic>
          <p:nvPicPr>
            <p:cNvPr id="18486" name="Picture 11">
              <a:extLst>
                <a:ext uri="{FF2B5EF4-FFF2-40B4-BE49-F238E27FC236}">
                  <a16:creationId xmlns:a16="http://schemas.microsoft.com/office/drawing/2014/main" id="{1DBCA1C1-2B31-442D-8B3A-AF8227E78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887" y="3117223"/>
              <a:ext cx="1010653" cy="101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7961AD2C-67BE-4F49-8341-482DDB08E3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Oxford University Press</a:t>
            </a: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9725C2FA-B7B8-46FA-8E1D-31CB195352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©2022  </a:t>
            </a:r>
            <a:r>
              <a:rPr lang="en-US" altLang="en-US" sz="800" dirty="0">
                <a:solidFill>
                  <a:schemeClr val="bg1"/>
                </a:solidFill>
              </a:rPr>
              <a:t>|  </a:t>
            </a:r>
            <a:fld id="{3330B3D0-A332-43C8-925B-1D6E5BFE6DF2}" type="slidenum">
              <a:rPr lang="en-US" altLang="en-US" sz="8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426C125-8A9E-400E-BBC8-2B7F6832A169}"/>
              </a:ext>
            </a:extLst>
          </p:cNvPr>
          <p:cNvSpPr/>
          <p:nvPr/>
        </p:nvSpPr>
        <p:spPr>
          <a:xfrm>
            <a:off x="3681413" y="714375"/>
            <a:ext cx="8191500" cy="5527675"/>
          </a:xfrm>
          <a:prstGeom prst="roundRect">
            <a:avLst>
              <a:gd name="adj" fmla="val 20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?of</a:t>
            </a:r>
          </a:p>
        </p:txBody>
      </p:sp>
      <p:grpSp>
        <p:nvGrpSpPr>
          <p:cNvPr id="18438" name="Group 5">
            <a:extLst>
              <a:ext uri="{FF2B5EF4-FFF2-40B4-BE49-F238E27FC236}">
                <a16:creationId xmlns:a16="http://schemas.microsoft.com/office/drawing/2014/main" id="{68DB83F0-863D-4C1E-AEE1-AEE276F8A945}"/>
              </a:ext>
            </a:extLst>
          </p:cNvPr>
          <p:cNvGrpSpPr>
            <a:grpSpLocks/>
          </p:cNvGrpSpPr>
          <p:nvPr/>
        </p:nvGrpSpPr>
        <p:grpSpPr bwMode="auto">
          <a:xfrm>
            <a:off x="7777163" y="352425"/>
            <a:ext cx="3436937" cy="688975"/>
            <a:chOff x="7777163" y="352435"/>
            <a:chExt cx="3437338" cy="688965"/>
          </a:xfrm>
        </p:grpSpPr>
        <p:grpSp>
          <p:nvGrpSpPr>
            <p:cNvPr id="18470" name="Group 6">
              <a:extLst>
                <a:ext uri="{FF2B5EF4-FFF2-40B4-BE49-F238E27FC236}">
                  <a16:creationId xmlns:a16="http://schemas.microsoft.com/office/drawing/2014/main" id="{C563A86E-3220-48E8-84B9-88855C1DC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68899" y="352435"/>
              <a:ext cx="762128" cy="688965"/>
              <a:chOff x="8668899" y="352435"/>
              <a:chExt cx="762128" cy="688965"/>
            </a:xfrm>
          </p:grpSpPr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E8671007-395D-4481-9A5B-7606A685B742}"/>
                  </a:ext>
                </a:extLst>
              </p:cNvPr>
              <p:cNvSpPr/>
              <p:nvPr/>
            </p:nvSpPr>
            <p:spPr>
              <a:xfrm>
                <a:off x="8669442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8481" name="Picture 17">
                <a:extLst>
                  <a:ext uri="{FF2B5EF4-FFF2-40B4-BE49-F238E27FC236}">
                    <a16:creationId xmlns:a16="http://schemas.microsoft.com/office/drawing/2014/main" id="{F714CAC4-A4D4-4915-84C2-84B93FE4B2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2155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71" name="Group 7">
              <a:extLst>
                <a:ext uri="{FF2B5EF4-FFF2-40B4-BE49-F238E27FC236}">
                  <a16:creationId xmlns:a16="http://schemas.microsoft.com/office/drawing/2014/main" id="{E51C8E5E-28E7-4DB0-A531-76570AC2C5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60636" y="352435"/>
              <a:ext cx="762128" cy="688965"/>
              <a:chOff x="9560636" y="352435"/>
              <a:chExt cx="762128" cy="688965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65F66169-7220-4C8C-82E9-F96AC46331DB}"/>
                  </a:ext>
                </a:extLst>
              </p:cNvPr>
              <p:cNvSpPr/>
              <p:nvPr/>
            </p:nvSpPr>
            <p:spPr>
              <a:xfrm>
                <a:off x="9560133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8479" name="Picture 15">
                <a:extLst>
                  <a:ext uri="{FF2B5EF4-FFF2-40B4-BE49-F238E27FC236}">
                    <a16:creationId xmlns:a16="http://schemas.microsoft.com/office/drawing/2014/main" id="{95F64FFD-F4A8-4B50-B512-622F33461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63892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72" name="Group 8">
              <a:extLst>
                <a:ext uri="{FF2B5EF4-FFF2-40B4-BE49-F238E27FC236}">
                  <a16:creationId xmlns:a16="http://schemas.microsoft.com/office/drawing/2014/main" id="{88D47021-3336-4EEE-AAC8-C8A2786BE6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7163" y="352435"/>
              <a:ext cx="762128" cy="688965"/>
              <a:chOff x="7777163" y="352435"/>
              <a:chExt cx="762128" cy="688965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8D671EEE-E11F-4126-AC02-0607ED5E8604}"/>
                  </a:ext>
                </a:extLst>
              </p:cNvPr>
              <p:cNvSpPr/>
              <p:nvPr/>
            </p:nvSpPr>
            <p:spPr>
              <a:xfrm>
                <a:off x="7777163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8477" name="Picture 13">
                <a:extLst>
                  <a:ext uri="{FF2B5EF4-FFF2-40B4-BE49-F238E27FC236}">
                    <a16:creationId xmlns:a16="http://schemas.microsoft.com/office/drawing/2014/main" id="{07033FC2-84CA-4DF4-A8C7-A93AFC7A6D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0419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73" name="Group 9">
              <a:extLst>
                <a:ext uri="{FF2B5EF4-FFF2-40B4-BE49-F238E27FC236}">
                  <a16:creationId xmlns:a16="http://schemas.microsoft.com/office/drawing/2014/main" id="{241B71B2-AB15-4319-8EC2-618BA71CE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52373" y="352435"/>
              <a:ext cx="762128" cy="688965"/>
              <a:chOff x="10452373" y="352435"/>
              <a:chExt cx="762128" cy="68896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8A7065C0-41EA-4F62-ADAE-08308B65916A}"/>
                  </a:ext>
                </a:extLst>
              </p:cNvPr>
              <p:cNvSpPr/>
              <p:nvPr/>
            </p:nvSpPr>
            <p:spPr>
              <a:xfrm>
                <a:off x="10452412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8475" name="Picture 11">
                <a:extLst>
                  <a:ext uri="{FF2B5EF4-FFF2-40B4-BE49-F238E27FC236}">
                    <a16:creationId xmlns:a16="http://schemas.microsoft.com/office/drawing/2014/main" id="{27051E8D-4EA6-41A9-838C-CED75F4966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629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439" name="Group 1">
            <a:extLst>
              <a:ext uri="{FF2B5EF4-FFF2-40B4-BE49-F238E27FC236}">
                <a16:creationId xmlns:a16="http://schemas.microsoft.com/office/drawing/2014/main" id="{A9D34538-9424-4D6B-B5C0-2689EEDBA490}"/>
              </a:ext>
            </a:extLst>
          </p:cNvPr>
          <p:cNvGrpSpPr>
            <a:grpSpLocks/>
          </p:cNvGrpSpPr>
          <p:nvPr/>
        </p:nvGrpSpPr>
        <p:grpSpPr bwMode="auto">
          <a:xfrm>
            <a:off x="4521200" y="1676400"/>
            <a:ext cx="4832350" cy="3719513"/>
            <a:chOff x="4279900" y="1675792"/>
            <a:chExt cx="4832295" cy="3720286"/>
          </a:xfrm>
        </p:grpSpPr>
        <p:grpSp>
          <p:nvGrpSpPr>
            <p:cNvPr id="18440" name="Group 1">
              <a:extLst>
                <a:ext uri="{FF2B5EF4-FFF2-40B4-BE49-F238E27FC236}">
                  <a16:creationId xmlns:a16="http://schemas.microsoft.com/office/drawing/2014/main" id="{09C63C6B-C493-4016-8714-D7709851D8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9900" y="1675792"/>
              <a:ext cx="4832295" cy="461963"/>
              <a:chOff x="4293307" y="1353558"/>
              <a:chExt cx="4832294" cy="461907"/>
            </a:xfrm>
          </p:grpSpPr>
          <p:grpSp>
            <p:nvGrpSpPr>
              <p:cNvPr id="18466" name="Group 24">
                <a:extLst>
                  <a:ext uri="{FF2B5EF4-FFF2-40B4-BE49-F238E27FC236}">
                    <a16:creationId xmlns:a16="http://schemas.microsoft.com/office/drawing/2014/main" id="{83352F01-9AD2-4212-A239-42783B12EB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3307" y="1353558"/>
                <a:ext cx="480564" cy="461907"/>
                <a:chOff x="5534526" y="1842286"/>
                <a:chExt cx="480795" cy="462013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71605310-3E03-4705-8A83-D0D234535B57}"/>
                    </a:ext>
                  </a:extLst>
                </p:cNvPr>
                <p:cNvSpPr/>
                <p:nvPr/>
              </p:nvSpPr>
              <p:spPr>
                <a:xfrm>
                  <a:off x="5544055" y="1842286"/>
                  <a:ext cx="462179" cy="462109"/>
                </a:xfrm>
                <a:prstGeom prst="ellipse">
                  <a:avLst/>
                </a:prstGeom>
                <a:solidFill>
                  <a:srgbClr val="31ADE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469" name="Rectangle 23">
                  <a:extLst>
                    <a:ext uri="{FF2B5EF4-FFF2-40B4-BE49-F238E27FC236}">
                      <a16:creationId xmlns:a16="http://schemas.microsoft.com/office/drawing/2014/main" id="{8317A7B6-6E5B-49C5-ADE1-B3B41B1C79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4526" y="1904016"/>
                  <a:ext cx="48079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  <p:sp>
            <p:nvSpPr>
              <p:cNvPr id="18467" name="Rectangle 41">
                <a:extLst>
                  <a:ext uri="{FF2B5EF4-FFF2-40B4-BE49-F238E27FC236}">
                    <a16:creationId xmlns:a16="http://schemas.microsoft.com/office/drawing/2014/main" id="{AB2FB89A-2C0C-4FB3-8813-71BDCF85E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009" y="1415234"/>
                <a:ext cx="4173592" cy="338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1600" b="1">
                    <a:solidFill>
                      <a:srgbClr val="26354A"/>
                    </a:solidFill>
                  </a:rPr>
                  <a:t>PROMPT</a:t>
                </a:r>
                <a:endParaRPr lang="en-US" altLang="en-US" sz="1600">
                  <a:solidFill>
                    <a:srgbClr val="26354A"/>
                  </a:solidFill>
                </a:endParaRPr>
              </a:p>
            </p:txBody>
          </p:sp>
        </p:grpSp>
        <p:grpSp>
          <p:nvGrpSpPr>
            <p:cNvPr id="18441" name="Group 1">
              <a:extLst>
                <a:ext uri="{FF2B5EF4-FFF2-40B4-BE49-F238E27FC236}">
                  <a16:creationId xmlns:a16="http://schemas.microsoft.com/office/drawing/2014/main" id="{A806F6CA-8825-4CDB-89B0-D1D3CC866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9900" y="2327457"/>
              <a:ext cx="4592638" cy="461963"/>
              <a:chOff x="4293307" y="1353558"/>
              <a:chExt cx="4592637" cy="461907"/>
            </a:xfrm>
          </p:grpSpPr>
          <p:grpSp>
            <p:nvGrpSpPr>
              <p:cNvPr id="18462" name="Group 24">
                <a:extLst>
                  <a:ext uri="{FF2B5EF4-FFF2-40B4-BE49-F238E27FC236}">
                    <a16:creationId xmlns:a16="http://schemas.microsoft.com/office/drawing/2014/main" id="{E6890567-BAD3-4C56-9BA1-E74B2EADF8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3307" y="1353558"/>
                <a:ext cx="480564" cy="461907"/>
                <a:chOff x="5534526" y="1842286"/>
                <a:chExt cx="480795" cy="462013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3F3B819-50A4-4152-B88C-0446F103C79A}"/>
                    </a:ext>
                  </a:extLst>
                </p:cNvPr>
                <p:cNvSpPr/>
                <p:nvPr/>
              </p:nvSpPr>
              <p:spPr>
                <a:xfrm>
                  <a:off x="5544055" y="1841631"/>
                  <a:ext cx="462179" cy="462109"/>
                </a:xfrm>
                <a:prstGeom prst="ellipse">
                  <a:avLst/>
                </a:prstGeom>
                <a:solidFill>
                  <a:srgbClr val="31ADE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465" name="Rectangle 23">
                  <a:extLst>
                    <a:ext uri="{FF2B5EF4-FFF2-40B4-BE49-F238E27FC236}">
                      <a16:creationId xmlns:a16="http://schemas.microsoft.com/office/drawing/2014/main" id="{3661D24E-852F-4358-A702-08557A0080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4526" y="1904016"/>
                  <a:ext cx="48079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18463" name="Rectangle 41">
                <a:extLst>
                  <a:ext uri="{FF2B5EF4-FFF2-40B4-BE49-F238E27FC236}">
                    <a16:creationId xmlns:a16="http://schemas.microsoft.com/office/drawing/2014/main" id="{D767DE81-5703-4578-A172-CDF1CF85E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009" y="1415234"/>
                <a:ext cx="3933935" cy="338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1600" b="1">
                    <a:solidFill>
                      <a:srgbClr val="26354A"/>
                    </a:solidFill>
                  </a:rPr>
                  <a:t>LEARN</a:t>
                </a:r>
                <a:endParaRPr lang="en-US" altLang="en-US" sz="1600">
                  <a:solidFill>
                    <a:srgbClr val="26354A"/>
                  </a:solidFill>
                </a:endParaRPr>
              </a:p>
            </p:txBody>
          </p:sp>
        </p:grpSp>
        <p:grpSp>
          <p:nvGrpSpPr>
            <p:cNvPr id="18442" name="Group 1">
              <a:extLst>
                <a:ext uri="{FF2B5EF4-FFF2-40B4-BE49-F238E27FC236}">
                  <a16:creationId xmlns:a16="http://schemas.microsoft.com/office/drawing/2014/main" id="{92ACBD53-668A-4D94-8E0F-6EE4B12F9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9900" y="2979122"/>
              <a:ext cx="4592638" cy="461962"/>
              <a:chOff x="4293307" y="1353558"/>
              <a:chExt cx="4592637" cy="461907"/>
            </a:xfrm>
          </p:grpSpPr>
          <p:grpSp>
            <p:nvGrpSpPr>
              <p:cNvPr id="18458" name="Group 24">
                <a:extLst>
                  <a:ext uri="{FF2B5EF4-FFF2-40B4-BE49-F238E27FC236}">
                    <a16:creationId xmlns:a16="http://schemas.microsoft.com/office/drawing/2014/main" id="{51C0CF88-18D2-4DDC-8553-DD0043F53D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3307" y="1353558"/>
                <a:ext cx="480564" cy="461907"/>
                <a:chOff x="5534526" y="1842286"/>
                <a:chExt cx="480795" cy="462013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07C50DB9-19CE-4865-AF98-AE857FA4002F}"/>
                    </a:ext>
                  </a:extLst>
                </p:cNvPr>
                <p:cNvSpPr/>
                <p:nvPr/>
              </p:nvSpPr>
              <p:spPr>
                <a:xfrm>
                  <a:off x="5544055" y="1842565"/>
                  <a:ext cx="462179" cy="462109"/>
                </a:xfrm>
                <a:prstGeom prst="ellipse">
                  <a:avLst/>
                </a:prstGeom>
                <a:solidFill>
                  <a:srgbClr val="31ADE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461" name="Rectangle 23">
                  <a:extLst>
                    <a:ext uri="{FF2B5EF4-FFF2-40B4-BE49-F238E27FC236}">
                      <a16:creationId xmlns:a16="http://schemas.microsoft.com/office/drawing/2014/main" id="{BBF7D319-697E-4D17-B1A1-18658563C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4526" y="1904016"/>
                  <a:ext cx="48079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</p:grpSp>
          <p:sp>
            <p:nvSpPr>
              <p:cNvPr id="18459" name="Rectangle 41">
                <a:extLst>
                  <a:ext uri="{FF2B5EF4-FFF2-40B4-BE49-F238E27FC236}">
                    <a16:creationId xmlns:a16="http://schemas.microsoft.com/office/drawing/2014/main" id="{17280133-EF2A-4310-A3BE-8D55FB15F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009" y="1415234"/>
                <a:ext cx="3933935" cy="338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1600" b="1">
                    <a:solidFill>
                      <a:srgbClr val="26354A"/>
                    </a:solidFill>
                  </a:rPr>
                  <a:t>APPLY</a:t>
                </a:r>
                <a:endParaRPr lang="en-US" altLang="en-US" sz="1600">
                  <a:solidFill>
                    <a:srgbClr val="26354A"/>
                  </a:solidFill>
                </a:endParaRPr>
              </a:p>
            </p:txBody>
          </p:sp>
        </p:grpSp>
        <p:grpSp>
          <p:nvGrpSpPr>
            <p:cNvPr id="18443" name="Group 1">
              <a:extLst>
                <a:ext uri="{FF2B5EF4-FFF2-40B4-BE49-F238E27FC236}">
                  <a16:creationId xmlns:a16="http://schemas.microsoft.com/office/drawing/2014/main" id="{4CE08684-71B1-4DB2-BADC-7A55AA75C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9900" y="3630786"/>
              <a:ext cx="4592638" cy="461963"/>
              <a:chOff x="4293307" y="1353558"/>
              <a:chExt cx="4592637" cy="461907"/>
            </a:xfrm>
          </p:grpSpPr>
          <p:grpSp>
            <p:nvGrpSpPr>
              <p:cNvPr id="18454" name="Group 24">
                <a:extLst>
                  <a:ext uri="{FF2B5EF4-FFF2-40B4-BE49-F238E27FC236}">
                    <a16:creationId xmlns:a16="http://schemas.microsoft.com/office/drawing/2014/main" id="{7BF6DFAC-827C-4BFB-A322-F6BB4C8944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3307" y="1353558"/>
                <a:ext cx="480564" cy="461907"/>
                <a:chOff x="5534526" y="1842286"/>
                <a:chExt cx="480795" cy="462013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6613811-79C2-42A2-9AF9-972A016AFEA5}"/>
                    </a:ext>
                  </a:extLst>
                </p:cNvPr>
                <p:cNvSpPr/>
                <p:nvPr/>
              </p:nvSpPr>
              <p:spPr>
                <a:xfrm>
                  <a:off x="5544055" y="1841911"/>
                  <a:ext cx="462179" cy="462108"/>
                </a:xfrm>
                <a:prstGeom prst="ellipse">
                  <a:avLst/>
                </a:prstGeom>
                <a:solidFill>
                  <a:srgbClr val="31ADE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457" name="Rectangle 23">
                  <a:extLst>
                    <a:ext uri="{FF2B5EF4-FFF2-40B4-BE49-F238E27FC236}">
                      <a16:creationId xmlns:a16="http://schemas.microsoft.com/office/drawing/2014/main" id="{1604F01B-B378-4F29-8D67-799AB73C7A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4526" y="1904016"/>
                  <a:ext cx="48079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</p:grpSp>
          <p:sp>
            <p:nvSpPr>
              <p:cNvPr id="18455" name="Rectangle 41">
                <a:extLst>
                  <a:ext uri="{FF2B5EF4-FFF2-40B4-BE49-F238E27FC236}">
                    <a16:creationId xmlns:a16="http://schemas.microsoft.com/office/drawing/2014/main" id="{2518119F-25F2-4A45-84E8-8C9AC12AD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009" y="1415234"/>
                <a:ext cx="3933935" cy="338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1600" b="1">
                    <a:solidFill>
                      <a:srgbClr val="26354A"/>
                    </a:solidFill>
                  </a:rPr>
                  <a:t>IMAGINE…</a:t>
                </a:r>
                <a:endParaRPr lang="en-US" altLang="en-US" sz="1600">
                  <a:solidFill>
                    <a:srgbClr val="26354A"/>
                  </a:solidFill>
                </a:endParaRPr>
              </a:p>
            </p:txBody>
          </p:sp>
        </p:grpSp>
        <p:grpSp>
          <p:nvGrpSpPr>
            <p:cNvPr id="18444" name="Group 1">
              <a:extLst>
                <a:ext uri="{FF2B5EF4-FFF2-40B4-BE49-F238E27FC236}">
                  <a16:creationId xmlns:a16="http://schemas.microsoft.com/office/drawing/2014/main" id="{2B5C845C-7B61-4A7B-89F3-5B53407DEE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9900" y="4282451"/>
              <a:ext cx="4592638" cy="461963"/>
              <a:chOff x="4293307" y="1353558"/>
              <a:chExt cx="4592637" cy="461907"/>
            </a:xfrm>
          </p:grpSpPr>
          <p:grpSp>
            <p:nvGrpSpPr>
              <p:cNvPr id="18450" name="Group 24">
                <a:extLst>
                  <a:ext uri="{FF2B5EF4-FFF2-40B4-BE49-F238E27FC236}">
                    <a16:creationId xmlns:a16="http://schemas.microsoft.com/office/drawing/2014/main" id="{600B9598-7ACB-45E5-8BA4-35E355ED84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3307" y="1353558"/>
                <a:ext cx="480564" cy="461907"/>
                <a:chOff x="5534526" y="1842286"/>
                <a:chExt cx="480795" cy="462013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9EC8FC96-839D-4479-9104-37F7C315C2B1}"/>
                    </a:ext>
                  </a:extLst>
                </p:cNvPr>
                <p:cNvSpPr/>
                <p:nvPr/>
              </p:nvSpPr>
              <p:spPr>
                <a:xfrm>
                  <a:off x="5544055" y="1842844"/>
                  <a:ext cx="462179" cy="462109"/>
                </a:xfrm>
                <a:prstGeom prst="ellipse">
                  <a:avLst/>
                </a:prstGeom>
                <a:solidFill>
                  <a:srgbClr val="31ADE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453" name="Rectangle 23">
                  <a:extLst>
                    <a:ext uri="{FF2B5EF4-FFF2-40B4-BE49-F238E27FC236}">
                      <a16:creationId xmlns:a16="http://schemas.microsoft.com/office/drawing/2014/main" id="{35B677A4-AAD8-4CCC-95D2-6B2DB30395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4526" y="1904016"/>
                  <a:ext cx="48079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chemeClr val="bg1"/>
                      </a:solidFill>
                    </a:rPr>
                    <a:t>5</a:t>
                  </a:r>
                </a:p>
              </p:txBody>
            </p:sp>
          </p:grpSp>
          <p:sp>
            <p:nvSpPr>
              <p:cNvPr id="18451" name="Rectangle 41">
                <a:extLst>
                  <a:ext uri="{FF2B5EF4-FFF2-40B4-BE49-F238E27FC236}">
                    <a16:creationId xmlns:a16="http://schemas.microsoft.com/office/drawing/2014/main" id="{A7CD6AE0-BDB1-48A0-AE3B-1039C75D6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009" y="1415234"/>
                <a:ext cx="3933935" cy="338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1600" b="1">
                    <a:solidFill>
                      <a:srgbClr val="26354A"/>
                    </a:solidFill>
                  </a:rPr>
                  <a:t>CHECKOUT</a:t>
                </a:r>
                <a:r>
                  <a:rPr lang="en-US" altLang="en-US" sz="1600">
                    <a:solidFill>
                      <a:srgbClr val="26354A"/>
                    </a:solidFill>
                  </a:rPr>
                  <a:t> the practice quiz</a:t>
                </a:r>
              </a:p>
            </p:txBody>
          </p:sp>
        </p:grpSp>
        <p:grpSp>
          <p:nvGrpSpPr>
            <p:cNvPr id="18445" name="Group 1">
              <a:extLst>
                <a:ext uri="{FF2B5EF4-FFF2-40B4-BE49-F238E27FC236}">
                  <a16:creationId xmlns:a16="http://schemas.microsoft.com/office/drawing/2014/main" id="{5548EFAA-BC20-44B2-A6F8-3819F3CFC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9900" y="4934115"/>
              <a:ext cx="4592638" cy="461963"/>
              <a:chOff x="4293307" y="1353558"/>
              <a:chExt cx="4592637" cy="461907"/>
            </a:xfrm>
          </p:grpSpPr>
          <p:grpSp>
            <p:nvGrpSpPr>
              <p:cNvPr id="18446" name="Group 24">
                <a:extLst>
                  <a:ext uri="{FF2B5EF4-FFF2-40B4-BE49-F238E27FC236}">
                    <a16:creationId xmlns:a16="http://schemas.microsoft.com/office/drawing/2014/main" id="{8105A2F5-E253-46C8-81B1-325F8B0754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3307" y="1353558"/>
                <a:ext cx="480564" cy="461907"/>
                <a:chOff x="5534526" y="1842286"/>
                <a:chExt cx="480795" cy="462013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40B59113-3620-4F79-A3B1-B779B40BEA6E}"/>
                    </a:ext>
                  </a:extLst>
                </p:cNvPr>
                <p:cNvSpPr/>
                <p:nvPr/>
              </p:nvSpPr>
              <p:spPr>
                <a:xfrm>
                  <a:off x="5544055" y="1842190"/>
                  <a:ext cx="462179" cy="462109"/>
                </a:xfrm>
                <a:prstGeom prst="ellipse">
                  <a:avLst/>
                </a:prstGeom>
                <a:solidFill>
                  <a:srgbClr val="31ADE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449" name="Rectangle 23">
                  <a:extLst>
                    <a:ext uri="{FF2B5EF4-FFF2-40B4-BE49-F238E27FC236}">
                      <a16:creationId xmlns:a16="http://schemas.microsoft.com/office/drawing/2014/main" id="{9E8E8509-5BD8-485E-BE87-3A5810BD1E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4526" y="1904016"/>
                  <a:ext cx="48079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</p:grpSp>
          <p:sp>
            <p:nvSpPr>
              <p:cNvPr id="18447" name="Rectangle 41">
                <a:extLst>
                  <a:ext uri="{FF2B5EF4-FFF2-40B4-BE49-F238E27FC236}">
                    <a16:creationId xmlns:a16="http://schemas.microsoft.com/office/drawing/2014/main" id="{EA6797EC-0DEA-4E86-9DD9-4A6D595F4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009" y="1415234"/>
                <a:ext cx="3933935" cy="338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1600" b="1">
                    <a:solidFill>
                      <a:srgbClr val="26354A"/>
                    </a:solidFill>
                  </a:rPr>
                  <a:t>CHECKOUT</a:t>
                </a:r>
                <a:r>
                  <a:rPr lang="en-US" altLang="en-US" sz="1600">
                    <a:solidFill>
                      <a:srgbClr val="26354A"/>
                    </a:solidFill>
                  </a:rPr>
                  <a:t> glossary-matching quizzes</a:t>
                </a:r>
              </a:p>
            </p:txBody>
          </p:sp>
        </p:grpSp>
      </p:grp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FEE6BE3D-4E88-4020-ADBC-76953D370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62313"/>
            <a:ext cx="23860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79D2F59D-AB8C-4F1A-A1BC-B0C1791A81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Oxford University Press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097D1569-AF9E-42B2-B321-D7C5362820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</a:rPr>
              <a:t>©2022  |  </a:t>
            </a:r>
            <a:fld id="{2DD58EE9-9282-4DB6-B4FE-C26423C5CBA5}" type="slidenum">
              <a:rPr lang="en-US" altLang="en-US" sz="8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F912A2-76D0-42C4-AFD3-D6A818546EE5}"/>
              </a:ext>
            </a:extLst>
          </p:cNvPr>
          <p:cNvSpPr/>
          <p:nvPr/>
        </p:nvSpPr>
        <p:spPr>
          <a:xfrm>
            <a:off x="4244975" y="682625"/>
            <a:ext cx="7605713" cy="5527675"/>
          </a:xfrm>
          <a:prstGeom prst="roundRect">
            <a:avLst>
              <a:gd name="adj" fmla="val 20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1" name="Rectangle 41">
            <a:extLst>
              <a:ext uri="{FF2B5EF4-FFF2-40B4-BE49-F238E27FC236}">
                <a16:creationId xmlns:a16="http://schemas.microsoft.com/office/drawing/2014/main" id="{1AA4F442-6F00-4B97-97C1-F1D1C7B9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2197100"/>
            <a:ext cx="5784850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spc="-50" dirty="0">
                <a:solidFill>
                  <a:srgbClr val="26354A"/>
                </a:solidFill>
              </a:rPr>
              <a:t>Think about pop culture and entertainment you enjoy — music, movies, series, games, sports. Where in the world does it literally come from? Mark the places on the map and draw lines connecting them back to where you are located. </a:t>
            </a:r>
          </a:p>
        </p:txBody>
      </p:sp>
      <p:grpSp>
        <p:nvGrpSpPr>
          <p:cNvPr id="10246" name="Group 8">
            <a:extLst>
              <a:ext uri="{FF2B5EF4-FFF2-40B4-BE49-F238E27FC236}">
                <a16:creationId xmlns:a16="http://schemas.microsoft.com/office/drawing/2014/main" id="{A03FC5B4-0F4E-456F-A410-257A29C5F91C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1287463"/>
            <a:ext cx="7229475" cy="614362"/>
            <a:chOff x="63744" y="935118"/>
            <a:chExt cx="7229754" cy="61555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1F86A1-C6DE-44B9-B304-BB1B05E599F6}"/>
                </a:ext>
              </a:extLst>
            </p:cNvPr>
            <p:cNvCxnSpPr>
              <a:cxnSpLocks/>
            </p:cNvCxnSpPr>
            <p:nvPr/>
          </p:nvCxnSpPr>
          <p:spPr>
            <a:xfrm>
              <a:off x="63744" y="1229374"/>
              <a:ext cx="1774893" cy="0"/>
            </a:xfrm>
            <a:prstGeom prst="line">
              <a:avLst/>
            </a:prstGeom>
            <a:ln w="38100" cap="rnd">
              <a:solidFill>
                <a:srgbClr val="31ADE7"/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5" name="Rectangle 6">
              <a:extLst>
                <a:ext uri="{FF2B5EF4-FFF2-40B4-BE49-F238E27FC236}">
                  <a16:creationId xmlns:a16="http://schemas.microsoft.com/office/drawing/2014/main" id="{39EEAA55-B45A-4A98-AA27-24B25B739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697" y="935118"/>
              <a:ext cx="171072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400" b="1">
                  <a:solidFill>
                    <a:schemeClr val="bg1"/>
                  </a:solidFill>
                </a:rPr>
                <a:t>Prompt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1E9FD30-62C3-45E0-8166-240B3702C032}"/>
                </a:ext>
              </a:extLst>
            </p:cNvPr>
            <p:cNvCxnSpPr>
              <a:cxnSpLocks/>
            </p:cNvCxnSpPr>
            <p:nvPr/>
          </p:nvCxnSpPr>
          <p:spPr>
            <a:xfrm>
              <a:off x="3783401" y="1229374"/>
              <a:ext cx="1038265" cy="0"/>
            </a:xfrm>
            <a:prstGeom prst="line">
              <a:avLst/>
            </a:prstGeom>
            <a:ln w="38100" cap="rnd">
              <a:solidFill>
                <a:srgbClr val="31ADE7"/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7" name="Rectangle 108">
              <a:extLst>
                <a:ext uri="{FF2B5EF4-FFF2-40B4-BE49-F238E27FC236}">
                  <a16:creationId xmlns:a16="http://schemas.microsoft.com/office/drawing/2014/main" id="{9ABAD52E-CA37-422E-885F-707969CB7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745" y="999049"/>
              <a:ext cx="2252753" cy="46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2CB097"/>
                  </a:solidFill>
                </a:rPr>
                <a:t>Picture this…</a:t>
              </a:r>
            </a:p>
          </p:txBody>
        </p:sp>
      </p:grpSp>
      <p:sp>
        <p:nvSpPr>
          <p:cNvPr id="10247" name="Rectangle 145">
            <a:extLst>
              <a:ext uri="{FF2B5EF4-FFF2-40B4-BE49-F238E27FC236}">
                <a16:creationId xmlns:a16="http://schemas.microsoft.com/office/drawing/2014/main" id="{789ECCD3-DDBA-483A-8919-80B772B17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4938713"/>
            <a:ext cx="6199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2CB097"/>
                </a:solidFill>
              </a:rPr>
              <a:t>Draw your answers on the map on the next page…</a:t>
            </a:r>
          </a:p>
        </p:txBody>
      </p:sp>
      <p:pic>
        <p:nvPicPr>
          <p:cNvPr id="10248" name="Picture 4">
            <a:extLst>
              <a:ext uri="{FF2B5EF4-FFF2-40B4-BE49-F238E27FC236}">
                <a16:creationId xmlns:a16="http://schemas.microsoft.com/office/drawing/2014/main" id="{817B653E-3BF4-4352-BD20-809E8EF3B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197100"/>
            <a:ext cx="30321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9" name="Group 61">
            <a:extLst>
              <a:ext uri="{FF2B5EF4-FFF2-40B4-BE49-F238E27FC236}">
                <a16:creationId xmlns:a16="http://schemas.microsoft.com/office/drawing/2014/main" id="{581BA0AA-32D2-40E0-BE8A-7F561E00091F}"/>
              </a:ext>
            </a:extLst>
          </p:cNvPr>
          <p:cNvGrpSpPr>
            <a:grpSpLocks/>
          </p:cNvGrpSpPr>
          <p:nvPr/>
        </p:nvGrpSpPr>
        <p:grpSpPr bwMode="auto">
          <a:xfrm>
            <a:off x="7777163" y="352425"/>
            <a:ext cx="3436937" cy="688975"/>
            <a:chOff x="7777163" y="352435"/>
            <a:chExt cx="3437338" cy="688965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6CDB9B78-11CF-411C-B1FE-FB1DA9E6E1DA}"/>
                </a:ext>
              </a:extLst>
            </p:cNvPr>
            <p:cNvSpPr/>
            <p:nvPr/>
          </p:nvSpPr>
          <p:spPr>
            <a:xfrm>
              <a:off x="8669442" y="352435"/>
              <a:ext cx="762089" cy="688965"/>
            </a:xfrm>
            <a:prstGeom prst="roundRect">
              <a:avLst>
                <a:gd name="adj" fmla="val 17604"/>
              </a:avLst>
            </a:prstGeom>
            <a:solidFill>
              <a:srgbClr val="31A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C4141E9-1D01-4B8F-A1AD-B5C42FAF6B96}"/>
                </a:ext>
              </a:extLst>
            </p:cNvPr>
            <p:cNvSpPr/>
            <p:nvPr/>
          </p:nvSpPr>
          <p:spPr>
            <a:xfrm>
              <a:off x="9560133" y="352435"/>
              <a:ext cx="762089" cy="688965"/>
            </a:xfrm>
            <a:prstGeom prst="roundRect">
              <a:avLst>
                <a:gd name="adj" fmla="val 17604"/>
              </a:avLst>
            </a:prstGeom>
            <a:solidFill>
              <a:srgbClr val="31A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9FBD2E28-2265-4EAF-AB62-2E038706287B}"/>
                </a:ext>
              </a:extLst>
            </p:cNvPr>
            <p:cNvSpPr/>
            <p:nvPr/>
          </p:nvSpPr>
          <p:spPr bwMode="auto">
            <a:xfrm>
              <a:off x="7777163" y="352435"/>
              <a:ext cx="762089" cy="688965"/>
            </a:xfrm>
            <a:prstGeom prst="roundRect">
              <a:avLst>
                <a:gd name="adj" fmla="val 17604"/>
              </a:avLst>
            </a:prstGeom>
            <a:solidFill>
              <a:srgbClr val="263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CCCC9119-36FF-423B-9B16-231BDEADA221}"/>
                </a:ext>
              </a:extLst>
            </p:cNvPr>
            <p:cNvSpPr/>
            <p:nvPr/>
          </p:nvSpPr>
          <p:spPr>
            <a:xfrm>
              <a:off x="10452412" y="352435"/>
              <a:ext cx="762089" cy="688965"/>
            </a:xfrm>
            <a:prstGeom prst="roundRect">
              <a:avLst>
                <a:gd name="adj" fmla="val 17604"/>
              </a:avLst>
            </a:prstGeom>
            <a:solidFill>
              <a:srgbClr val="31A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5">
            <a:extLst>
              <a:ext uri="{FF2B5EF4-FFF2-40B4-BE49-F238E27FC236}">
                <a16:creationId xmlns:a16="http://schemas.microsoft.com/office/drawing/2014/main" id="{07DE40AC-3B50-4CEE-99A7-6E48A2D82AAD}"/>
              </a:ext>
            </a:extLst>
          </p:cNvPr>
          <p:cNvGrpSpPr>
            <a:grpSpLocks/>
          </p:cNvGrpSpPr>
          <p:nvPr/>
        </p:nvGrpSpPr>
        <p:grpSpPr bwMode="auto">
          <a:xfrm>
            <a:off x="7777163" y="352425"/>
            <a:ext cx="3436937" cy="688975"/>
            <a:chOff x="7777163" y="352435"/>
            <a:chExt cx="3437338" cy="688965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EBABE8A-25AC-4C7B-B740-04AEE29BB07F}"/>
                </a:ext>
              </a:extLst>
            </p:cNvPr>
            <p:cNvSpPr/>
            <p:nvPr/>
          </p:nvSpPr>
          <p:spPr>
            <a:xfrm>
              <a:off x="8669442" y="352435"/>
              <a:ext cx="762089" cy="688965"/>
            </a:xfrm>
            <a:prstGeom prst="roundRect">
              <a:avLst>
                <a:gd name="adj" fmla="val 17604"/>
              </a:avLst>
            </a:prstGeom>
            <a:solidFill>
              <a:srgbClr val="31A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6FE9BF9-B4BD-4DB0-9DB1-7D2D8078EE70}"/>
                </a:ext>
              </a:extLst>
            </p:cNvPr>
            <p:cNvSpPr/>
            <p:nvPr/>
          </p:nvSpPr>
          <p:spPr>
            <a:xfrm>
              <a:off x="9560133" y="352435"/>
              <a:ext cx="762089" cy="688965"/>
            </a:xfrm>
            <a:prstGeom prst="roundRect">
              <a:avLst>
                <a:gd name="adj" fmla="val 17604"/>
              </a:avLst>
            </a:prstGeom>
            <a:solidFill>
              <a:srgbClr val="31A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1269" name="Group 8">
              <a:extLst>
                <a:ext uri="{FF2B5EF4-FFF2-40B4-BE49-F238E27FC236}">
                  <a16:creationId xmlns:a16="http://schemas.microsoft.com/office/drawing/2014/main" id="{D880C061-B729-40B0-A62E-4CAAC5805E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7163" y="352435"/>
              <a:ext cx="762128" cy="688965"/>
              <a:chOff x="7777163" y="352435"/>
              <a:chExt cx="762128" cy="688965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8D14FBAF-3FA0-46EC-9103-3728EC9C9C17}"/>
                  </a:ext>
                </a:extLst>
              </p:cNvPr>
              <p:cNvSpPr/>
              <p:nvPr/>
            </p:nvSpPr>
            <p:spPr>
              <a:xfrm>
                <a:off x="7777163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1272" name="Picture 11">
                <a:extLst>
                  <a:ext uri="{FF2B5EF4-FFF2-40B4-BE49-F238E27FC236}">
                    <a16:creationId xmlns:a16="http://schemas.microsoft.com/office/drawing/2014/main" id="{D22D0562-7D5A-4EFD-8359-D980D8C569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0419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0391227-580D-4A13-A8AC-C723E98B409D}"/>
                </a:ext>
              </a:extLst>
            </p:cNvPr>
            <p:cNvSpPr/>
            <p:nvPr/>
          </p:nvSpPr>
          <p:spPr>
            <a:xfrm>
              <a:off x="10452412" y="352435"/>
              <a:ext cx="762089" cy="688965"/>
            </a:xfrm>
            <a:prstGeom prst="roundRect">
              <a:avLst>
                <a:gd name="adj" fmla="val 17604"/>
              </a:avLst>
            </a:prstGeom>
            <a:solidFill>
              <a:srgbClr val="31A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266" name="Title 1">
            <a:extLst>
              <a:ext uri="{FF2B5EF4-FFF2-40B4-BE49-F238E27FC236}">
                <a16:creationId xmlns:a16="http://schemas.microsoft.com/office/drawing/2014/main" id="{34B67BC1-ADEE-4043-BD45-7C03575B0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361950"/>
            <a:ext cx="4156075" cy="733425"/>
          </a:xfrm>
        </p:spPr>
        <p:txBody>
          <a:bodyPr/>
          <a:lstStyle/>
          <a:p>
            <a:r>
              <a:rPr lang="en-US" altLang="en-US">
                <a:latin typeface="Helvetica" panose="020B0604020202020204" pitchFamily="34" charset="0"/>
              </a:rPr>
              <a:t>My Map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B2ED028C-8297-4625-9869-6DC720FC9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62313"/>
            <a:ext cx="23860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9E09DEFE-2F1C-48F8-86F6-BC2488A19B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Oxford University Press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0BFAD00F-15E9-4A38-84D9-50AF984207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</a:rPr>
              <a:t>©2022  |  </a:t>
            </a:r>
            <a:fld id="{DDAEB1E6-2F0B-468C-A3CA-376DF8D036EF}" type="slidenum">
              <a:rPr lang="en-US" altLang="en-US" sz="8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BDD998D-B66E-4382-B83B-F7993C49B33A}"/>
              </a:ext>
            </a:extLst>
          </p:cNvPr>
          <p:cNvSpPr/>
          <p:nvPr/>
        </p:nvSpPr>
        <p:spPr>
          <a:xfrm>
            <a:off x="4244975" y="682625"/>
            <a:ext cx="7605713" cy="5527675"/>
          </a:xfrm>
          <a:prstGeom prst="roundRect">
            <a:avLst>
              <a:gd name="adj" fmla="val 20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9" name="Rectangle 41">
            <a:extLst>
              <a:ext uri="{FF2B5EF4-FFF2-40B4-BE49-F238E27FC236}">
                <a16:creationId xmlns:a16="http://schemas.microsoft.com/office/drawing/2014/main" id="{77463B71-2D22-4C7D-BF18-CD055D6DA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2549525"/>
            <a:ext cx="5619750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spc="-50" dirty="0">
                <a:solidFill>
                  <a:srgbClr val="26354A"/>
                </a:solidFill>
              </a:rPr>
              <a:t>Take another look at your map. Using the inverted pyramid metaphor for </a:t>
            </a:r>
            <a:r>
              <a:rPr lang="en-US" altLang="en-US" sz="2400" spc="-50" dirty="0" err="1">
                <a:solidFill>
                  <a:srgbClr val="26354A"/>
                </a:solidFill>
              </a:rPr>
              <a:t>e.neter’s</a:t>
            </a:r>
            <a:r>
              <a:rPr lang="en-US" altLang="en-US" sz="2400" spc="-50" dirty="0">
                <a:solidFill>
                  <a:srgbClr val="26354A"/>
                </a:solidFill>
              </a:rPr>
              <a:t>, reflect on the role technology plays in your life. What kind of </a:t>
            </a:r>
            <a:r>
              <a:rPr lang="en-US" altLang="en-US" sz="2400" spc="-50" dirty="0" err="1">
                <a:solidFill>
                  <a:srgbClr val="26354A"/>
                </a:solidFill>
              </a:rPr>
              <a:t>e.neter</a:t>
            </a:r>
            <a:r>
              <a:rPr lang="en-US" altLang="en-US" sz="2400" spc="-50" dirty="0">
                <a:solidFill>
                  <a:srgbClr val="26354A"/>
                </a:solidFill>
              </a:rPr>
              <a:t> are you? </a:t>
            </a:r>
          </a:p>
        </p:txBody>
      </p:sp>
      <p:sp>
        <p:nvSpPr>
          <p:cNvPr id="12294" name="Rectangle 25">
            <a:extLst>
              <a:ext uri="{FF2B5EF4-FFF2-40B4-BE49-F238E27FC236}">
                <a16:creationId xmlns:a16="http://schemas.microsoft.com/office/drawing/2014/main" id="{95A9C7CB-2C5E-465D-A8F9-54B7C633C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4856163"/>
            <a:ext cx="6199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2CB097"/>
                </a:solidFill>
              </a:rPr>
              <a:t>Enter your answers in the journal on the next page…</a:t>
            </a:r>
          </a:p>
        </p:txBody>
      </p:sp>
      <p:pic>
        <p:nvPicPr>
          <p:cNvPr id="12295" name="Picture 4">
            <a:extLst>
              <a:ext uri="{FF2B5EF4-FFF2-40B4-BE49-F238E27FC236}">
                <a16:creationId xmlns:a16="http://schemas.microsoft.com/office/drawing/2014/main" id="{4CFD87DE-5C42-4798-86B6-60294C29B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70125"/>
            <a:ext cx="355917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6" name="Group 29">
            <a:extLst>
              <a:ext uri="{FF2B5EF4-FFF2-40B4-BE49-F238E27FC236}">
                <a16:creationId xmlns:a16="http://schemas.microsoft.com/office/drawing/2014/main" id="{4FEF89DE-CE83-4EE2-A9E5-C98DD5B1AB7E}"/>
              </a:ext>
            </a:extLst>
          </p:cNvPr>
          <p:cNvGrpSpPr>
            <a:grpSpLocks/>
          </p:cNvGrpSpPr>
          <p:nvPr/>
        </p:nvGrpSpPr>
        <p:grpSpPr bwMode="auto">
          <a:xfrm>
            <a:off x="7777163" y="352425"/>
            <a:ext cx="3436937" cy="688975"/>
            <a:chOff x="7777163" y="352435"/>
            <a:chExt cx="3437338" cy="688965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FB3AC3F1-D595-49BB-8F2F-C220080CC909}"/>
                </a:ext>
              </a:extLst>
            </p:cNvPr>
            <p:cNvSpPr/>
            <p:nvPr/>
          </p:nvSpPr>
          <p:spPr bwMode="auto">
            <a:xfrm>
              <a:off x="8669442" y="352435"/>
              <a:ext cx="762089" cy="688965"/>
            </a:xfrm>
            <a:prstGeom prst="roundRect">
              <a:avLst>
                <a:gd name="adj" fmla="val 17604"/>
              </a:avLst>
            </a:prstGeom>
            <a:solidFill>
              <a:srgbClr val="263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537D0C7D-BD1A-4D78-AEA7-9A7B43CF1DFA}"/>
                </a:ext>
              </a:extLst>
            </p:cNvPr>
            <p:cNvSpPr/>
            <p:nvPr/>
          </p:nvSpPr>
          <p:spPr>
            <a:xfrm>
              <a:off x="9560133" y="352435"/>
              <a:ext cx="762089" cy="688965"/>
            </a:xfrm>
            <a:prstGeom prst="roundRect">
              <a:avLst>
                <a:gd name="adj" fmla="val 17604"/>
              </a:avLst>
            </a:prstGeom>
            <a:solidFill>
              <a:srgbClr val="31A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304" name="Group 32">
              <a:extLst>
                <a:ext uri="{FF2B5EF4-FFF2-40B4-BE49-F238E27FC236}">
                  <a16:creationId xmlns:a16="http://schemas.microsoft.com/office/drawing/2014/main" id="{4DE847EA-F030-4E86-AF44-8CA19A04A6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7163" y="352435"/>
              <a:ext cx="762128" cy="688965"/>
              <a:chOff x="7777163" y="352435"/>
              <a:chExt cx="762128" cy="68896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3280ED30-FB61-4F01-8D47-B866721BA9F5}"/>
                  </a:ext>
                </a:extLst>
              </p:cNvPr>
              <p:cNvSpPr/>
              <p:nvPr/>
            </p:nvSpPr>
            <p:spPr>
              <a:xfrm>
                <a:off x="7777163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2307" name="Picture 35">
                <a:extLst>
                  <a:ext uri="{FF2B5EF4-FFF2-40B4-BE49-F238E27FC236}">
                    <a16:creationId xmlns:a16="http://schemas.microsoft.com/office/drawing/2014/main" id="{4683AF6D-E08A-4187-BB26-0C259D0FEF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0419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0803A66-52F4-4A43-9D1F-AB4CA7B462D4}"/>
                </a:ext>
              </a:extLst>
            </p:cNvPr>
            <p:cNvSpPr/>
            <p:nvPr/>
          </p:nvSpPr>
          <p:spPr>
            <a:xfrm>
              <a:off x="10452412" y="352435"/>
              <a:ext cx="762089" cy="688965"/>
            </a:xfrm>
            <a:prstGeom prst="roundRect">
              <a:avLst>
                <a:gd name="adj" fmla="val 17604"/>
              </a:avLst>
            </a:prstGeom>
            <a:solidFill>
              <a:srgbClr val="31A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297" name="Group 8">
            <a:extLst>
              <a:ext uri="{FF2B5EF4-FFF2-40B4-BE49-F238E27FC236}">
                <a16:creationId xmlns:a16="http://schemas.microsoft.com/office/drawing/2014/main" id="{A7096859-AA34-49C8-B2DF-5082CD169EC6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1287463"/>
            <a:ext cx="5999163" cy="614362"/>
            <a:chOff x="63744" y="935118"/>
            <a:chExt cx="6000097" cy="61555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8BA9A8-1770-43DE-BAE6-07B731105561}"/>
                </a:ext>
              </a:extLst>
            </p:cNvPr>
            <p:cNvCxnSpPr>
              <a:cxnSpLocks/>
            </p:cNvCxnSpPr>
            <p:nvPr/>
          </p:nvCxnSpPr>
          <p:spPr>
            <a:xfrm>
              <a:off x="63744" y="1229374"/>
              <a:ext cx="1775101" cy="0"/>
            </a:xfrm>
            <a:prstGeom prst="line">
              <a:avLst/>
            </a:prstGeom>
            <a:ln w="38100" cap="rnd">
              <a:solidFill>
                <a:srgbClr val="31ADE7"/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99" name="Rectangle 6">
              <a:extLst>
                <a:ext uri="{FF2B5EF4-FFF2-40B4-BE49-F238E27FC236}">
                  <a16:creationId xmlns:a16="http://schemas.microsoft.com/office/drawing/2014/main" id="{AF8181F8-B64C-4CDA-B435-3E9920E2C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697" y="935118"/>
              <a:ext cx="171072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400" b="1">
                  <a:solidFill>
                    <a:schemeClr val="bg1"/>
                  </a:solidFill>
                </a:rPr>
                <a:t>Prompt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65BE9AA-8B0D-4B2B-BC0B-0A7B27403E6C}"/>
                </a:ext>
              </a:extLst>
            </p:cNvPr>
            <p:cNvCxnSpPr>
              <a:cxnSpLocks/>
            </p:cNvCxnSpPr>
            <p:nvPr/>
          </p:nvCxnSpPr>
          <p:spPr>
            <a:xfrm>
              <a:off x="3783836" y="1229374"/>
              <a:ext cx="1038387" cy="0"/>
            </a:xfrm>
            <a:prstGeom prst="line">
              <a:avLst/>
            </a:prstGeom>
            <a:ln w="38100" cap="rnd">
              <a:solidFill>
                <a:srgbClr val="31ADE7"/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1" name="Rectangle 108">
              <a:extLst>
                <a:ext uri="{FF2B5EF4-FFF2-40B4-BE49-F238E27FC236}">
                  <a16:creationId xmlns:a16="http://schemas.microsoft.com/office/drawing/2014/main" id="{2B324823-280C-4B30-B7A7-E6AE1CB8B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745" y="999049"/>
              <a:ext cx="1023096" cy="46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2CB097"/>
                  </a:solidFill>
                </a:rPr>
                <a:t>Learn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8A2BD872-49BD-4445-BB1E-CCD7ECCAA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388" y="342900"/>
            <a:ext cx="2347912" cy="735013"/>
          </a:xfrm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</a:rPr>
              <a:t>Journal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A7D929C9-1745-44EF-B0DE-63234F9627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0438" y="1428750"/>
            <a:ext cx="9491662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>
                <a:latin typeface="Helvetica" panose="020B0604020202020204" pitchFamily="34" charset="0"/>
              </a:rPr>
              <a:t>What kind of </a:t>
            </a:r>
            <a:r>
              <a:rPr lang="en-US" altLang="en-US" sz="2400" dirty="0" err="1">
                <a:latin typeface="Helvetica" panose="020B0604020202020204" pitchFamily="34" charset="0"/>
              </a:rPr>
              <a:t>e.neter</a:t>
            </a:r>
            <a:r>
              <a:rPr lang="en-US" altLang="en-US" sz="2400" dirty="0">
                <a:latin typeface="Helvetica" panose="020B0604020202020204" pitchFamily="34" charset="0"/>
              </a:rPr>
              <a:t> are you? 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>
              <a:latin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>
              <a:latin typeface="Helvetica" panose="020B0604020202020204" pitchFamily="34" charset="0"/>
            </a:endParaRPr>
          </a:p>
        </p:txBody>
      </p:sp>
      <p:sp>
        <p:nvSpPr>
          <p:cNvPr id="13315" name="Footer Placeholder 4">
            <a:extLst>
              <a:ext uri="{FF2B5EF4-FFF2-40B4-BE49-F238E27FC236}">
                <a16:creationId xmlns:a16="http://schemas.microsoft.com/office/drawing/2014/main" id="{C14B95A5-0A6C-4E50-89AF-607F3FD2A3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26354A"/>
                </a:solidFill>
              </a:rPr>
              <a:t>Oxford University Press</a:t>
            </a: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98470E5C-C99A-41FB-96FE-1C01ECCEEF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26354A"/>
                </a:solidFill>
              </a:rPr>
              <a:t>©2022  |  </a:t>
            </a:r>
            <a:fld id="{CAC13A3B-65EB-4576-8BA7-98A0F76F5BCA}" type="slidenum">
              <a:rPr lang="en-US" altLang="en-US" sz="800">
                <a:solidFill>
                  <a:srgbClr val="26354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800" dirty="0">
              <a:solidFill>
                <a:srgbClr val="26354A"/>
              </a:solidFill>
            </a:endParaRPr>
          </a:p>
        </p:txBody>
      </p:sp>
      <p:grpSp>
        <p:nvGrpSpPr>
          <p:cNvPr id="13317" name="Group 12">
            <a:extLst>
              <a:ext uri="{FF2B5EF4-FFF2-40B4-BE49-F238E27FC236}">
                <a16:creationId xmlns:a16="http://schemas.microsoft.com/office/drawing/2014/main" id="{F29EC664-EBDD-4498-AFDB-80B87B85B20B}"/>
              </a:ext>
            </a:extLst>
          </p:cNvPr>
          <p:cNvGrpSpPr>
            <a:grpSpLocks/>
          </p:cNvGrpSpPr>
          <p:nvPr/>
        </p:nvGrpSpPr>
        <p:grpSpPr bwMode="auto">
          <a:xfrm>
            <a:off x="7777163" y="352425"/>
            <a:ext cx="3436937" cy="688975"/>
            <a:chOff x="7777163" y="352435"/>
            <a:chExt cx="3437338" cy="688965"/>
          </a:xfrm>
        </p:grpSpPr>
        <p:grpSp>
          <p:nvGrpSpPr>
            <p:cNvPr id="13318" name="Group 13">
              <a:extLst>
                <a:ext uri="{FF2B5EF4-FFF2-40B4-BE49-F238E27FC236}">
                  <a16:creationId xmlns:a16="http://schemas.microsoft.com/office/drawing/2014/main" id="{A8527D3A-8E01-44A5-9197-E4FC5DED3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68899" y="352435"/>
              <a:ext cx="762128" cy="688965"/>
              <a:chOff x="8668899" y="352435"/>
              <a:chExt cx="762128" cy="688965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40152CC9-8A7B-49CB-9122-E2F8E6CD9ED2}"/>
                  </a:ext>
                </a:extLst>
              </p:cNvPr>
              <p:cNvSpPr/>
              <p:nvPr/>
            </p:nvSpPr>
            <p:spPr>
              <a:xfrm>
                <a:off x="8669442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3325" name="Picture 20">
                <a:extLst>
                  <a:ext uri="{FF2B5EF4-FFF2-40B4-BE49-F238E27FC236}">
                    <a16:creationId xmlns:a16="http://schemas.microsoft.com/office/drawing/2014/main" id="{2E3D61E7-C3B0-4DC3-81C0-8C0EA1219B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2155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F235062-8B8B-46DE-B509-D6FBA34BCFC8}"/>
                </a:ext>
              </a:extLst>
            </p:cNvPr>
            <p:cNvSpPr/>
            <p:nvPr/>
          </p:nvSpPr>
          <p:spPr>
            <a:xfrm>
              <a:off x="9560133" y="352435"/>
              <a:ext cx="762089" cy="688965"/>
            </a:xfrm>
            <a:prstGeom prst="roundRect">
              <a:avLst>
                <a:gd name="adj" fmla="val 17604"/>
              </a:avLst>
            </a:prstGeom>
            <a:solidFill>
              <a:srgbClr val="31A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3320" name="Group 15">
              <a:extLst>
                <a:ext uri="{FF2B5EF4-FFF2-40B4-BE49-F238E27FC236}">
                  <a16:creationId xmlns:a16="http://schemas.microsoft.com/office/drawing/2014/main" id="{21F44069-FEB8-4DD4-B3E6-3298617CA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7163" y="352435"/>
              <a:ext cx="762128" cy="688965"/>
              <a:chOff x="7777163" y="352435"/>
              <a:chExt cx="762128" cy="688965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53C4992-6DB8-4390-BC87-DE0136F9DD69}"/>
                  </a:ext>
                </a:extLst>
              </p:cNvPr>
              <p:cNvSpPr/>
              <p:nvPr/>
            </p:nvSpPr>
            <p:spPr>
              <a:xfrm>
                <a:off x="7777163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3323" name="Picture 18">
                <a:extLst>
                  <a:ext uri="{FF2B5EF4-FFF2-40B4-BE49-F238E27FC236}">
                    <a16:creationId xmlns:a16="http://schemas.microsoft.com/office/drawing/2014/main" id="{04B3ECD9-7476-48B8-B1AA-CB78D1A76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0419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720FFC1D-FFE8-4FFE-99AD-14F5F163D941}"/>
                </a:ext>
              </a:extLst>
            </p:cNvPr>
            <p:cNvSpPr/>
            <p:nvPr/>
          </p:nvSpPr>
          <p:spPr>
            <a:xfrm>
              <a:off x="10452412" y="352435"/>
              <a:ext cx="762089" cy="688965"/>
            </a:xfrm>
            <a:prstGeom prst="roundRect">
              <a:avLst>
                <a:gd name="adj" fmla="val 17604"/>
              </a:avLst>
            </a:prstGeom>
            <a:solidFill>
              <a:srgbClr val="31A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4930A787-D653-4DF5-802B-1F2E55704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62313"/>
            <a:ext cx="23860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6C276774-4957-4F14-8364-8C689B7FB2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Oxford University Press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0CF49E90-28B6-4756-822E-3D5BB9D181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</a:rPr>
              <a:t>©2022  |  </a:t>
            </a:r>
            <a:fld id="{FEE76E23-8259-4D5D-89EB-641C5232EBE4}" type="slidenum">
              <a:rPr lang="en-US" altLang="en-US" sz="8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D0E866B-ED67-4D80-83F7-99BFF636AAC4}"/>
              </a:ext>
            </a:extLst>
          </p:cNvPr>
          <p:cNvSpPr/>
          <p:nvPr/>
        </p:nvSpPr>
        <p:spPr>
          <a:xfrm>
            <a:off x="4244975" y="682625"/>
            <a:ext cx="7605713" cy="5527675"/>
          </a:xfrm>
          <a:prstGeom prst="roundRect">
            <a:avLst>
              <a:gd name="adj" fmla="val 20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1" name="Rectangle 41">
            <a:extLst>
              <a:ext uri="{FF2B5EF4-FFF2-40B4-BE49-F238E27FC236}">
                <a16:creationId xmlns:a16="http://schemas.microsoft.com/office/drawing/2014/main" id="{36DB3771-3A19-4782-B883-CD5C9D3D9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2667000"/>
            <a:ext cx="51165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26354A"/>
                </a:solidFill>
              </a:rPr>
              <a:t>Draw (or describe in detail) what a global face might look like. Where do the facial features in the global face originate from?</a:t>
            </a:r>
          </a:p>
        </p:txBody>
      </p:sp>
      <p:grpSp>
        <p:nvGrpSpPr>
          <p:cNvPr id="14342" name="Group 8">
            <a:extLst>
              <a:ext uri="{FF2B5EF4-FFF2-40B4-BE49-F238E27FC236}">
                <a16:creationId xmlns:a16="http://schemas.microsoft.com/office/drawing/2014/main" id="{11569D76-64B7-431E-89FF-340FC086E705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1287463"/>
            <a:ext cx="6392863" cy="615950"/>
            <a:chOff x="63744" y="935118"/>
            <a:chExt cx="6392782" cy="61674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34D6B10-425B-48FA-85D3-9737B03AE5F2}"/>
                </a:ext>
              </a:extLst>
            </p:cNvPr>
            <p:cNvCxnSpPr>
              <a:cxnSpLocks/>
            </p:cNvCxnSpPr>
            <p:nvPr/>
          </p:nvCxnSpPr>
          <p:spPr>
            <a:xfrm>
              <a:off x="63744" y="1229185"/>
              <a:ext cx="2043087" cy="0"/>
            </a:xfrm>
            <a:prstGeom prst="line">
              <a:avLst/>
            </a:prstGeom>
            <a:ln w="38100" cap="rnd">
              <a:solidFill>
                <a:srgbClr val="31ADE7"/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5" name="Rectangle 6">
              <a:extLst>
                <a:ext uri="{FF2B5EF4-FFF2-40B4-BE49-F238E27FC236}">
                  <a16:creationId xmlns:a16="http://schemas.microsoft.com/office/drawing/2014/main" id="{3F3F2DEC-1EDB-4643-B951-6188DB155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479" y="935118"/>
              <a:ext cx="1394943" cy="616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400" b="1">
                  <a:solidFill>
                    <a:schemeClr val="bg1"/>
                  </a:solidFill>
                </a:rPr>
                <a:t>Apply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394D263-E4F6-4421-ACDD-42E7CBF4DF00}"/>
                </a:ext>
              </a:extLst>
            </p:cNvPr>
            <p:cNvCxnSpPr>
              <a:cxnSpLocks/>
            </p:cNvCxnSpPr>
            <p:nvPr/>
          </p:nvCxnSpPr>
          <p:spPr>
            <a:xfrm>
              <a:off x="3783210" y="1229185"/>
              <a:ext cx="1038212" cy="0"/>
            </a:xfrm>
            <a:prstGeom prst="line">
              <a:avLst/>
            </a:prstGeom>
            <a:ln w="38100" cap="rnd">
              <a:solidFill>
                <a:srgbClr val="31ADE7"/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7" name="Rectangle 108">
              <a:extLst>
                <a:ext uri="{FF2B5EF4-FFF2-40B4-BE49-F238E27FC236}">
                  <a16:creationId xmlns:a16="http://schemas.microsoft.com/office/drawing/2014/main" id="{5C810CF8-3036-4B7D-A025-947C5100D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745" y="999049"/>
              <a:ext cx="1415781" cy="46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2CB097"/>
                  </a:solidFill>
                </a:rPr>
                <a:t>Connect</a:t>
              </a:r>
            </a:p>
          </p:txBody>
        </p:sp>
      </p:grpSp>
      <p:sp>
        <p:nvSpPr>
          <p:cNvPr id="14343" name="Rectangle 27">
            <a:extLst>
              <a:ext uri="{FF2B5EF4-FFF2-40B4-BE49-F238E27FC236}">
                <a16:creationId xmlns:a16="http://schemas.microsoft.com/office/drawing/2014/main" id="{D968AFF4-C642-48CB-AA6C-C376BD3D3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5054600"/>
            <a:ext cx="619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2CB097"/>
                </a:solidFill>
              </a:rPr>
              <a:t>Draw your image in the journal on the next page…</a:t>
            </a:r>
          </a:p>
        </p:txBody>
      </p:sp>
      <p:pic>
        <p:nvPicPr>
          <p:cNvPr id="14344" name="Picture 2">
            <a:extLst>
              <a:ext uri="{FF2B5EF4-FFF2-40B4-BE49-F238E27FC236}">
                <a16:creationId xmlns:a16="http://schemas.microsoft.com/office/drawing/2014/main" id="{01C97D55-EEA6-4D92-BB91-07777DE14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203450"/>
            <a:ext cx="3190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5" name="Group 31">
            <a:extLst>
              <a:ext uri="{FF2B5EF4-FFF2-40B4-BE49-F238E27FC236}">
                <a16:creationId xmlns:a16="http://schemas.microsoft.com/office/drawing/2014/main" id="{6218AEA1-3BBA-4A8C-B55A-B8453CD88CA7}"/>
              </a:ext>
            </a:extLst>
          </p:cNvPr>
          <p:cNvGrpSpPr>
            <a:grpSpLocks/>
          </p:cNvGrpSpPr>
          <p:nvPr/>
        </p:nvGrpSpPr>
        <p:grpSpPr bwMode="auto">
          <a:xfrm>
            <a:off x="7777163" y="352425"/>
            <a:ext cx="3436937" cy="688975"/>
            <a:chOff x="7777163" y="352435"/>
            <a:chExt cx="3437338" cy="688965"/>
          </a:xfrm>
        </p:grpSpPr>
        <p:grpSp>
          <p:nvGrpSpPr>
            <p:cNvPr id="14346" name="Group 32">
              <a:extLst>
                <a:ext uri="{FF2B5EF4-FFF2-40B4-BE49-F238E27FC236}">
                  <a16:creationId xmlns:a16="http://schemas.microsoft.com/office/drawing/2014/main" id="{8421859A-B3A3-4B63-8F77-533821C2B7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68899" y="352435"/>
              <a:ext cx="762128" cy="688965"/>
              <a:chOff x="8668899" y="352435"/>
              <a:chExt cx="762128" cy="688965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A9207AB-0BD3-4B2D-A420-FA419CA9F1DA}"/>
                  </a:ext>
                </a:extLst>
              </p:cNvPr>
              <p:cNvSpPr/>
              <p:nvPr/>
            </p:nvSpPr>
            <p:spPr>
              <a:xfrm>
                <a:off x="8669442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4353" name="Picture 43">
                <a:extLst>
                  <a:ext uri="{FF2B5EF4-FFF2-40B4-BE49-F238E27FC236}">
                    <a16:creationId xmlns:a16="http://schemas.microsoft.com/office/drawing/2014/main" id="{12A01489-31C6-472B-8D45-0C88E65E37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2155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292E1541-7EDE-4D4E-8334-0877CE525BD1}"/>
                </a:ext>
              </a:extLst>
            </p:cNvPr>
            <p:cNvSpPr/>
            <p:nvPr/>
          </p:nvSpPr>
          <p:spPr bwMode="auto">
            <a:xfrm>
              <a:off x="9560133" y="352435"/>
              <a:ext cx="762089" cy="688965"/>
            </a:xfrm>
            <a:prstGeom prst="roundRect">
              <a:avLst>
                <a:gd name="adj" fmla="val 17604"/>
              </a:avLst>
            </a:prstGeom>
            <a:solidFill>
              <a:srgbClr val="263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4348" name="Group 34">
              <a:extLst>
                <a:ext uri="{FF2B5EF4-FFF2-40B4-BE49-F238E27FC236}">
                  <a16:creationId xmlns:a16="http://schemas.microsoft.com/office/drawing/2014/main" id="{947D24EB-0F92-48F2-8648-47B8D93206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7163" y="352435"/>
              <a:ext cx="762128" cy="688965"/>
              <a:chOff x="7777163" y="352435"/>
              <a:chExt cx="762128" cy="688965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EE595898-7B9C-4D63-840B-C7BB8FD9D422}"/>
                  </a:ext>
                </a:extLst>
              </p:cNvPr>
              <p:cNvSpPr/>
              <p:nvPr/>
            </p:nvSpPr>
            <p:spPr>
              <a:xfrm>
                <a:off x="7777163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4351" name="Picture 39">
                <a:extLst>
                  <a:ext uri="{FF2B5EF4-FFF2-40B4-BE49-F238E27FC236}">
                    <a16:creationId xmlns:a16="http://schemas.microsoft.com/office/drawing/2014/main" id="{FB8FB1F8-1D3D-4F33-9C7C-33EFFB0E80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0419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171BF40-ADBE-437A-95E5-ECBB97614899}"/>
                </a:ext>
              </a:extLst>
            </p:cNvPr>
            <p:cNvSpPr/>
            <p:nvPr/>
          </p:nvSpPr>
          <p:spPr>
            <a:xfrm>
              <a:off x="10452412" y="352435"/>
              <a:ext cx="762089" cy="688965"/>
            </a:xfrm>
            <a:prstGeom prst="roundRect">
              <a:avLst>
                <a:gd name="adj" fmla="val 17604"/>
              </a:avLst>
            </a:prstGeom>
            <a:solidFill>
              <a:srgbClr val="31A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AFD1403-31EE-4B4B-946C-2ED5EC12AD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388" y="342900"/>
            <a:ext cx="2347912" cy="735013"/>
          </a:xfrm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</a:rPr>
              <a:t>Draw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D860AE25-ABB2-4FD4-8B3B-F681D9B33B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0438" y="1428750"/>
            <a:ext cx="9491662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>
                <a:latin typeface="Helvetica" panose="020B0604020202020204" pitchFamily="34" charset="0"/>
              </a:rPr>
              <a:t>Draw (or describe in detail) the global face…</a:t>
            </a:r>
          </a:p>
        </p:txBody>
      </p:sp>
      <p:sp>
        <p:nvSpPr>
          <p:cNvPr id="15363" name="Footer Placeholder 4">
            <a:extLst>
              <a:ext uri="{FF2B5EF4-FFF2-40B4-BE49-F238E27FC236}">
                <a16:creationId xmlns:a16="http://schemas.microsoft.com/office/drawing/2014/main" id="{5C8AC591-95DB-4F5E-8ED7-BA77C50E5D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26354A"/>
                </a:solidFill>
              </a:rPr>
              <a:t>Oxford University Press</a:t>
            </a: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F4985F13-45F1-4505-B37F-5F29E29FA3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26354A"/>
                </a:solidFill>
              </a:rPr>
              <a:t>©2022  |  </a:t>
            </a:r>
            <a:fld id="{7E7DF3C7-3D82-4F41-9358-D34C1921DEB0}" type="slidenum">
              <a:rPr lang="en-US" altLang="en-US" sz="800">
                <a:solidFill>
                  <a:srgbClr val="26354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800" dirty="0">
              <a:solidFill>
                <a:srgbClr val="26354A"/>
              </a:solidFill>
            </a:endParaRPr>
          </a:p>
        </p:txBody>
      </p:sp>
      <p:grpSp>
        <p:nvGrpSpPr>
          <p:cNvPr id="15365" name="Group 27">
            <a:extLst>
              <a:ext uri="{FF2B5EF4-FFF2-40B4-BE49-F238E27FC236}">
                <a16:creationId xmlns:a16="http://schemas.microsoft.com/office/drawing/2014/main" id="{009D3C60-7D73-4BFA-81AE-B60D3345DE91}"/>
              </a:ext>
            </a:extLst>
          </p:cNvPr>
          <p:cNvGrpSpPr>
            <a:grpSpLocks/>
          </p:cNvGrpSpPr>
          <p:nvPr/>
        </p:nvGrpSpPr>
        <p:grpSpPr bwMode="auto">
          <a:xfrm>
            <a:off x="7777163" y="352425"/>
            <a:ext cx="3436937" cy="688975"/>
            <a:chOff x="7777163" y="352435"/>
            <a:chExt cx="3437338" cy="688965"/>
          </a:xfrm>
        </p:grpSpPr>
        <p:grpSp>
          <p:nvGrpSpPr>
            <p:cNvPr id="15366" name="Group 28">
              <a:extLst>
                <a:ext uri="{FF2B5EF4-FFF2-40B4-BE49-F238E27FC236}">
                  <a16:creationId xmlns:a16="http://schemas.microsoft.com/office/drawing/2014/main" id="{E0EA03B7-E4AD-4236-BF76-56CCEF2E83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68899" y="352435"/>
              <a:ext cx="762128" cy="688965"/>
              <a:chOff x="8668899" y="352435"/>
              <a:chExt cx="762128" cy="688965"/>
            </a:xfrm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65EA8359-6F20-46E4-9A3F-E59C831356C0}"/>
                  </a:ext>
                </a:extLst>
              </p:cNvPr>
              <p:cNvSpPr/>
              <p:nvPr/>
            </p:nvSpPr>
            <p:spPr>
              <a:xfrm>
                <a:off x="8669442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5375" name="Picture 37">
                <a:extLst>
                  <a:ext uri="{FF2B5EF4-FFF2-40B4-BE49-F238E27FC236}">
                    <a16:creationId xmlns:a16="http://schemas.microsoft.com/office/drawing/2014/main" id="{A11CD894-7312-4F61-AD62-5C6A4D2809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2155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67" name="Group 29">
              <a:extLst>
                <a:ext uri="{FF2B5EF4-FFF2-40B4-BE49-F238E27FC236}">
                  <a16:creationId xmlns:a16="http://schemas.microsoft.com/office/drawing/2014/main" id="{91CCC77E-EB70-4F52-96CE-214773C86A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60636" y="352435"/>
              <a:ext cx="762128" cy="688965"/>
              <a:chOff x="9560636" y="352435"/>
              <a:chExt cx="762128" cy="688965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01621B36-2F8E-4215-9D96-124C6F78529E}"/>
                  </a:ext>
                </a:extLst>
              </p:cNvPr>
              <p:cNvSpPr/>
              <p:nvPr/>
            </p:nvSpPr>
            <p:spPr>
              <a:xfrm>
                <a:off x="9560133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5373" name="Picture 35">
                <a:extLst>
                  <a:ext uri="{FF2B5EF4-FFF2-40B4-BE49-F238E27FC236}">
                    <a16:creationId xmlns:a16="http://schemas.microsoft.com/office/drawing/2014/main" id="{5DA5CCB7-57A8-4D6E-AC83-B08AC9A65D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63892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68" name="Group 30">
              <a:extLst>
                <a:ext uri="{FF2B5EF4-FFF2-40B4-BE49-F238E27FC236}">
                  <a16:creationId xmlns:a16="http://schemas.microsoft.com/office/drawing/2014/main" id="{75488440-741A-4E36-99E0-B075EBDD75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7163" y="352435"/>
              <a:ext cx="762128" cy="688965"/>
              <a:chOff x="7777163" y="352435"/>
              <a:chExt cx="762128" cy="688965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2F498170-9ABC-45E2-8699-F1C33FACB014}"/>
                  </a:ext>
                </a:extLst>
              </p:cNvPr>
              <p:cNvSpPr/>
              <p:nvPr/>
            </p:nvSpPr>
            <p:spPr>
              <a:xfrm>
                <a:off x="7777163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5371" name="Picture 33">
                <a:extLst>
                  <a:ext uri="{FF2B5EF4-FFF2-40B4-BE49-F238E27FC236}">
                    <a16:creationId xmlns:a16="http://schemas.microsoft.com/office/drawing/2014/main" id="{7D233044-0F69-49C0-BEAD-6669AB75D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0419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54DC44C-AE31-43CE-802A-C9D63F52AD0D}"/>
                </a:ext>
              </a:extLst>
            </p:cNvPr>
            <p:cNvSpPr/>
            <p:nvPr/>
          </p:nvSpPr>
          <p:spPr>
            <a:xfrm>
              <a:off x="10452412" y="352435"/>
              <a:ext cx="762089" cy="688965"/>
            </a:xfrm>
            <a:prstGeom prst="roundRect">
              <a:avLst>
                <a:gd name="adj" fmla="val 17604"/>
              </a:avLst>
            </a:prstGeom>
            <a:solidFill>
              <a:srgbClr val="31A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05262B5C-72DA-4A64-9D76-045A3FCEC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62313"/>
            <a:ext cx="23860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86D8B608-4111-4B5F-8F71-03102F8BB5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Oxford University Press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9A9A7614-229E-4837-A166-630FD55F5B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</a:rPr>
              <a:t>©2022  |  </a:t>
            </a:r>
            <a:fld id="{6FFE1258-2C99-4690-BE99-9BDDA12D9CAE}" type="slidenum">
              <a:rPr lang="en-US" altLang="en-US" sz="8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794C45F-7320-47CA-8ADC-5AFEDC6B2E76}"/>
              </a:ext>
            </a:extLst>
          </p:cNvPr>
          <p:cNvSpPr/>
          <p:nvPr/>
        </p:nvSpPr>
        <p:spPr>
          <a:xfrm>
            <a:off x="4244975" y="682625"/>
            <a:ext cx="7605713" cy="5527675"/>
          </a:xfrm>
          <a:prstGeom prst="roundRect">
            <a:avLst>
              <a:gd name="adj" fmla="val 20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9" name="Rectangle 41">
            <a:extLst>
              <a:ext uri="{FF2B5EF4-FFF2-40B4-BE49-F238E27FC236}">
                <a16:creationId xmlns:a16="http://schemas.microsoft.com/office/drawing/2014/main" id="{F28D7609-09BC-420A-8543-CFE596E63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2459038"/>
            <a:ext cx="59134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26354A"/>
                </a:solidFill>
              </a:rPr>
              <a:t>Having no ability to text or </a:t>
            </a:r>
            <a:r>
              <a:rPr lang="en-US" altLang="en-US" sz="2400">
                <a:solidFill>
                  <a:srgbClr val="26354A"/>
                </a:solidFill>
              </a:rPr>
              <a:t>DM for </a:t>
            </a:r>
            <a:r>
              <a:rPr lang="en-US" altLang="en-US" sz="2400" dirty="0">
                <a:solidFill>
                  <a:srgbClr val="26354A"/>
                </a:solidFill>
              </a:rPr>
              <a:t>a month. List the ways that your communication with other people would change if every conversation had to be live — either in person or over the phone. </a:t>
            </a:r>
          </a:p>
        </p:txBody>
      </p:sp>
      <p:grpSp>
        <p:nvGrpSpPr>
          <p:cNvPr id="16390" name="Group 8">
            <a:extLst>
              <a:ext uri="{FF2B5EF4-FFF2-40B4-BE49-F238E27FC236}">
                <a16:creationId xmlns:a16="http://schemas.microsoft.com/office/drawing/2014/main" id="{06EFAE00-C51A-4F6A-8044-5E6FBC64DEB7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1287463"/>
            <a:ext cx="5708650" cy="615950"/>
            <a:chOff x="63744" y="935118"/>
            <a:chExt cx="5708305" cy="61634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938D34-5519-4197-83BA-A019681E58F0}"/>
                </a:ext>
              </a:extLst>
            </p:cNvPr>
            <p:cNvCxnSpPr>
              <a:cxnSpLocks/>
            </p:cNvCxnSpPr>
            <p:nvPr/>
          </p:nvCxnSpPr>
          <p:spPr>
            <a:xfrm>
              <a:off x="63744" y="1228995"/>
              <a:ext cx="1669949" cy="0"/>
            </a:xfrm>
            <a:prstGeom prst="line">
              <a:avLst/>
            </a:prstGeom>
            <a:ln w="38100" cap="rnd">
              <a:solidFill>
                <a:srgbClr val="31ADE7"/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5" name="Rectangle 6">
              <a:extLst>
                <a:ext uri="{FF2B5EF4-FFF2-40B4-BE49-F238E27FC236}">
                  <a16:creationId xmlns:a16="http://schemas.microsoft.com/office/drawing/2014/main" id="{FE27940A-8FD0-43BB-A9CB-741B651F8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858" y="935118"/>
              <a:ext cx="1832565" cy="616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400" b="1">
                  <a:solidFill>
                    <a:schemeClr val="bg1"/>
                  </a:solidFill>
                </a:rPr>
                <a:t>Imagine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F61B435-815E-4667-B463-50593FD795C7}"/>
                </a:ext>
              </a:extLst>
            </p:cNvPr>
            <p:cNvCxnSpPr>
              <a:cxnSpLocks/>
            </p:cNvCxnSpPr>
            <p:nvPr/>
          </p:nvCxnSpPr>
          <p:spPr>
            <a:xfrm>
              <a:off x="3783032" y="1228995"/>
              <a:ext cx="1038162" cy="0"/>
            </a:xfrm>
            <a:prstGeom prst="line">
              <a:avLst/>
            </a:prstGeom>
            <a:ln w="38100" cap="rnd">
              <a:solidFill>
                <a:srgbClr val="31ADE7"/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7" name="Rectangle 108">
              <a:extLst>
                <a:ext uri="{FF2B5EF4-FFF2-40B4-BE49-F238E27FC236}">
                  <a16:creationId xmlns:a16="http://schemas.microsoft.com/office/drawing/2014/main" id="{A4E743D0-5778-4AA6-A482-B010AB97C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745" y="999049"/>
              <a:ext cx="731304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2CB097"/>
                  </a:solidFill>
                </a:rPr>
                <a:t>List</a:t>
              </a:r>
            </a:p>
          </p:txBody>
        </p:sp>
      </p:grpSp>
      <p:sp>
        <p:nvSpPr>
          <p:cNvPr id="16391" name="Rectangle 27">
            <a:extLst>
              <a:ext uri="{FF2B5EF4-FFF2-40B4-BE49-F238E27FC236}">
                <a16:creationId xmlns:a16="http://schemas.microsoft.com/office/drawing/2014/main" id="{221A8447-7D60-4A71-B007-9DD2A26DA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5054600"/>
            <a:ext cx="6199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2CB097"/>
                </a:solidFill>
              </a:rPr>
              <a:t>Enter your answers in the journal on the next page…</a:t>
            </a:r>
          </a:p>
        </p:txBody>
      </p:sp>
      <p:grpSp>
        <p:nvGrpSpPr>
          <p:cNvPr id="16392" name="Group 15">
            <a:extLst>
              <a:ext uri="{FF2B5EF4-FFF2-40B4-BE49-F238E27FC236}">
                <a16:creationId xmlns:a16="http://schemas.microsoft.com/office/drawing/2014/main" id="{B2EA4192-A44B-4CEE-B04F-E470EC77CA05}"/>
              </a:ext>
            </a:extLst>
          </p:cNvPr>
          <p:cNvGrpSpPr>
            <a:grpSpLocks/>
          </p:cNvGrpSpPr>
          <p:nvPr/>
        </p:nvGrpSpPr>
        <p:grpSpPr bwMode="auto">
          <a:xfrm>
            <a:off x="7777163" y="352425"/>
            <a:ext cx="3436937" cy="688975"/>
            <a:chOff x="7777163" y="352435"/>
            <a:chExt cx="3437338" cy="688965"/>
          </a:xfrm>
        </p:grpSpPr>
        <p:grpSp>
          <p:nvGrpSpPr>
            <p:cNvPr id="16394" name="Group 17">
              <a:extLst>
                <a:ext uri="{FF2B5EF4-FFF2-40B4-BE49-F238E27FC236}">
                  <a16:creationId xmlns:a16="http://schemas.microsoft.com/office/drawing/2014/main" id="{3F7A471E-C237-4094-AD64-BD3B5CBD4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68899" y="352435"/>
              <a:ext cx="762128" cy="688965"/>
              <a:chOff x="8668899" y="352435"/>
              <a:chExt cx="762128" cy="688965"/>
            </a:xfrm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FBBEF73B-48F1-4A03-A15D-835203FF79F1}"/>
                  </a:ext>
                </a:extLst>
              </p:cNvPr>
              <p:cNvSpPr/>
              <p:nvPr/>
            </p:nvSpPr>
            <p:spPr>
              <a:xfrm>
                <a:off x="8669442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6403" name="Picture 29">
                <a:extLst>
                  <a:ext uri="{FF2B5EF4-FFF2-40B4-BE49-F238E27FC236}">
                    <a16:creationId xmlns:a16="http://schemas.microsoft.com/office/drawing/2014/main" id="{89E9E3AD-D3D8-4C93-9A41-9DDAF8679D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2155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95" name="Group 19">
              <a:extLst>
                <a:ext uri="{FF2B5EF4-FFF2-40B4-BE49-F238E27FC236}">
                  <a16:creationId xmlns:a16="http://schemas.microsoft.com/office/drawing/2014/main" id="{D87705E3-A356-4418-9F0A-7E167781BD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60636" y="352435"/>
              <a:ext cx="762128" cy="688965"/>
              <a:chOff x="9560636" y="352435"/>
              <a:chExt cx="762128" cy="688965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3DEA5CCB-2A71-452B-B04D-489411C78E00}"/>
                  </a:ext>
                </a:extLst>
              </p:cNvPr>
              <p:cNvSpPr/>
              <p:nvPr/>
            </p:nvSpPr>
            <p:spPr>
              <a:xfrm>
                <a:off x="9560133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6401" name="Picture 27">
                <a:extLst>
                  <a:ext uri="{FF2B5EF4-FFF2-40B4-BE49-F238E27FC236}">
                    <a16:creationId xmlns:a16="http://schemas.microsoft.com/office/drawing/2014/main" id="{5D8A145D-C9E8-4277-A041-968D56A0A9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63892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96" name="Group 20">
              <a:extLst>
                <a:ext uri="{FF2B5EF4-FFF2-40B4-BE49-F238E27FC236}">
                  <a16:creationId xmlns:a16="http://schemas.microsoft.com/office/drawing/2014/main" id="{D31663A5-E22A-4A92-A2C0-C4BB54519E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7163" y="352435"/>
              <a:ext cx="762128" cy="688965"/>
              <a:chOff x="7777163" y="352435"/>
              <a:chExt cx="762128" cy="688965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7F2AEAC8-065B-49F5-BF1A-9A493B341E43}"/>
                  </a:ext>
                </a:extLst>
              </p:cNvPr>
              <p:cNvSpPr/>
              <p:nvPr/>
            </p:nvSpPr>
            <p:spPr>
              <a:xfrm>
                <a:off x="7777163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6399" name="Picture 25">
                <a:extLst>
                  <a:ext uri="{FF2B5EF4-FFF2-40B4-BE49-F238E27FC236}">
                    <a16:creationId xmlns:a16="http://schemas.microsoft.com/office/drawing/2014/main" id="{1E996367-081C-42E9-A9EC-9BF4B75C4F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0419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8051D68-E217-4ABF-8EBE-86E7D323A7D2}"/>
                </a:ext>
              </a:extLst>
            </p:cNvPr>
            <p:cNvSpPr/>
            <p:nvPr/>
          </p:nvSpPr>
          <p:spPr bwMode="auto">
            <a:xfrm>
              <a:off x="10452412" y="352435"/>
              <a:ext cx="762089" cy="688965"/>
            </a:xfrm>
            <a:prstGeom prst="roundRect">
              <a:avLst>
                <a:gd name="adj" fmla="val 17604"/>
              </a:avLst>
            </a:prstGeom>
            <a:solidFill>
              <a:srgbClr val="31A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6393" name="Picture 3">
            <a:extLst>
              <a:ext uri="{FF2B5EF4-FFF2-40B4-BE49-F238E27FC236}">
                <a16:creationId xmlns:a16="http://schemas.microsoft.com/office/drawing/2014/main" id="{A880453D-58BD-45C9-80C0-048895FFE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189163"/>
            <a:ext cx="320675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C088BEB-A01E-46B1-9BD5-B5ACA7009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361950"/>
            <a:ext cx="2901950" cy="733425"/>
          </a:xfrm>
        </p:spPr>
        <p:txBody>
          <a:bodyPr/>
          <a:lstStyle/>
          <a:p>
            <a:r>
              <a:rPr lang="en-US" altLang="en-US">
                <a:latin typeface="Helvetica" panose="020B0604020202020204" pitchFamily="34" charset="0"/>
              </a:rPr>
              <a:t>List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C9B7352F-81FF-46DA-9585-1AA0A35ABA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8850" y="1428750"/>
            <a:ext cx="949325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>
                <a:latin typeface="Helvetica" panose="020B0604020202020204" pitchFamily="34" charset="0"/>
              </a:rPr>
              <a:t>List the ways that your communication with other people would change…</a:t>
            </a:r>
          </a:p>
        </p:txBody>
      </p:sp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C120107C-DAAF-4510-AB6B-BE679C2F31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26354A"/>
                </a:solidFill>
              </a:rPr>
              <a:t>Oxford University Press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A31F3766-5F97-4951-8B86-D2D1E12AA3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26354A"/>
                </a:solidFill>
              </a:rPr>
              <a:t>©2022  |  </a:t>
            </a:r>
            <a:fld id="{D1C54F99-5F96-4276-A44A-5B35B7E11123}" type="slidenum">
              <a:rPr lang="en-US" altLang="en-US" sz="800">
                <a:solidFill>
                  <a:srgbClr val="26354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800" dirty="0">
              <a:solidFill>
                <a:srgbClr val="26354A"/>
              </a:solidFill>
            </a:endParaRPr>
          </a:p>
        </p:txBody>
      </p:sp>
      <p:grpSp>
        <p:nvGrpSpPr>
          <p:cNvPr id="17413" name="Group 5">
            <a:extLst>
              <a:ext uri="{FF2B5EF4-FFF2-40B4-BE49-F238E27FC236}">
                <a16:creationId xmlns:a16="http://schemas.microsoft.com/office/drawing/2014/main" id="{F87933AA-34DD-46C5-ABEB-3B52F516A35E}"/>
              </a:ext>
            </a:extLst>
          </p:cNvPr>
          <p:cNvGrpSpPr>
            <a:grpSpLocks/>
          </p:cNvGrpSpPr>
          <p:nvPr/>
        </p:nvGrpSpPr>
        <p:grpSpPr bwMode="auto">
          <a:xfrm>
            <a:off x="7777163" y="352425"/>
            <a:ext cx="3436937" cy="688975"/>
            <a:chOff x="7777163" y="352435"/>
            <a:chExt cx="3437338" cy="688965"/>
          </a:xfrm>
        </p:grpSpPr>
        <p:grpSp>
          <p:nvGrpSpPr>
            <p:cNvPr id="17414" name="Group 6">
              <a:extLst>
                <a:ext uri="{FF2B5EF4-FFF2-40B4-BE49-F238E27FC236}">
                  <a16:creationId xmlns:a16="http://schemas.microsoft.com/office/drawing/2014/main" id="{3A2CB0EA-6A20-498E-9ECC-2428DE9A34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68899" y="352435"/>
              <a:ext cx="762128" cy="688965"/>
              <a:chOff x="8668899" y="352435"/>
              <a:chExt cx="762128" cy="688965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3AE29552-979D-4C71-94A9-D27394FA8668}"/>
                  </a:ext>
                </a:extLst>
              </p:cNvPr>
              <p:cNvSpPr/>
              <p:nvPr/>
            </p:nvSpPr>
            <p:spPr>
              <a:xfrm>
                <a:off x="8669442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7425" name="Picture 17">
                <a:extLst>
                  <a:ext uri="{FF2B5EF4-FFF2-40B4-BE49-F238E27FC236}">
                    <a16:creationId xmlns:a16="http://schemas.microsoft.com/office/drawing/2014/main" id="{790EB92A-3FEC-4C72-8C7F-F8F09450F7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2155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5" name="Group 7">
              <a:extLst>
                <a:ext uri="{FF2B5EF4-FFF2-40B4-BE49-F238E27FC236}">
                  <a16:creationId xmlns:a16="http://schemas.microsoft.com/office/drawing/2014/main" id="{0D38693E-5C67-4A9D-9F10-85DCA2CCC1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60636" y="352435"/>
              <a:ext cx="762128" cy="688965"/>
              <a:chOff x="9560636" y="352435"/>
              <a:chExt cx="762128" cy="688965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65AB8B3-6AD2-4793-8659-CA81CFFCCC27}"/>
                  </a:ext>
                </a:extLst>
              </p:cNvPr>
              <p:cNvSpPr/>
              <p:nvPr/>
            </p:nvSpPr>
            <p:spPr>
              <a:xfrm>
                <a:off x="9560133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7423" name="Picture 15">
                <a:extLst>
                  <a:ext uri="{FF2B5EF4-FFF2-40B4-BE49-F238E27FC236}">
                    <a16:creationId xmlns:a16="http://schemas.microsoft.com/office/drawing/2014/main" id="{48F719F2-D809-4C71-975A-345882F90C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63892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6" name="Group 8">
              <a:extLst>
                <a:ext uri="{FF2B5EF4-FFF2-40B4-BE49-F238E27FC236}">
                  <a16:creationId xmlns:a16="http://schemas.microsoft.com/office/drawing/2014/main" id="{01283F20-B499-426B-A14B-F1A7051214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7163" y="352435"/>
              <a:ext cx="762128" cy="688965"/>
              <a:chOff x="7777163" y="352435"/>
              <a:chExt cx="762128" cy="688965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E3DF75C4-EEB5-4A9A-9601-6166DC6AFCE9}"/>
                  </a:ext>
                </a:extLst>
              </p:cNvPr>
              <p:cNvSpPr/>
              <p:nvPr/>
            </p:nvSpPr>
            <p:spPr>
              <a:xfrm>
                <a:off x="7777163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7421" name="Picture 13">
                <a:extLst>
                  <a:ext uri="{FF2B5EF4-FFF2-40B4-BE49-F238E27FC236}">
                    <a16:creationId xmlns:a16="http://schemas.microsoft.com/office/drawing/2014/main" id="{9310A53B-733B-419C-A550-9B370000B0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0419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7" name="Group 9">
              <a:extLst>
                <a:ext uri="{FF2B5EF4-FFF2-40B4-BE49-F238E27FC236}">
                  <a16:creationId xmlns:a16="http://schemas.microsoft.com/office/drawing/2014/main" id="{2BDE6518-32D8-4341-9F3A-68C79444B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52373" y="352435"/>
              <a:ext cx="762128" cy="688965"/>
              <a:chOff x="10452373" y="352435"/>
              <a:chExt cx="762128" cy="688965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BA05AF54-EB7C-4C6D-AB22-EC2B34A58BDD}"/>
                  </a:ext>
                </a:extLst>
              </p:cNvPr>
              <p:cNvSpPr/>
              <p:nvPr/>
            </p:nvSpPr>
            <p:spPr>
              <a:xfrm>
                <a:off x="10452412" y="352435"/>
                <a:ext cx="762089" cy="688965"/>
              </a:xfrm>
              <a:prstGeom prst="roundRect">
                <a:avLst>
                  <a:gd name="adj" fmla="val 17604"/>
                </a:avLst>
              </a:prstGeom>
              <a:solidFill>
                <a:srgbClr val="263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7419" name="Picture 11">
                <a:extLst>
                  <a:ext uri="{FF2B5EF4-FFF2-40B4-BE49-F238E27FC236}">
                    <a16:creationId xmlns:a16="http://schemas.microsoft.com/office/drawing/2014/main" id="{52899C0C-71F3-4861-AC08-1237912058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629" y="419109"/>
                <a:ext cx="555616" cy="55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330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My Map</vt:lpstr>
      <vt:lpstr>PowerPoint Presentation</vt:lpstr>
      <vt:lpstr>Journal</vt:lpstr>
      <vt:lpstr>PowerPoint Presentation</vt:lpstr>
      <vt:lpstr>Draw</vt:lpstr>
      <vt:lpstr>PowerPoint Presentation</vt:lpstr>
      <vt:lpstr>List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Bryan</dc:creator>
  <cp:lastModifiedBy>Lacey, Peter</cp:lastModifiedBy>
  <cp:revision>62</cp:revision>
  <dcterms:created xsi:type="dcterms:W3CDTF">2021-04-06T22:35:44Z</dcterms:created>
  <dcterms:modified xsi:type="dcterms:W3CDTF">2021-08-02T14:31:57Z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2021-04-22T14:32:57Z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b26f00d7-66f0-48e3-8ca3-06a3dcfc01ec</vt:lpwstr>
  </property>
  <property fmtid="{D5CDD505-2E9C-101B-9397-08002B2CF9AE}" pid="8" name="MSIP_Label_be5cb09a-2992-49d6-8ac9-5f63e7b1ad2f_ContentBits">
    <vt:lpwstr>0</vt:lpwstr>
  </property>
</Properties>
</file>