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61" r:id="rId3"/>
    <p:sldId id="443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EA7"/>
    <a:srgbClr val="4070AA"/>
    <a:srgbClr val="4172AD"/>
    <a:srgbClr val="3D6AA1"/>
    <a:srgbClr val="4478B2"/>
    <a:srgbClr val="497DBB"/>
    <a:srgbClr val="405EA2"/>
    <a:srgbClr val="3A6598"/>
    <a:srgbClr val="386294"/>
    <a:srgbClr val="2D4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18" autoAdjust="0"/>
    <p:restoredTop sz="61747" autoAdjust="0"/>
  </p:normalViewPr>
  <p:slideViewPr>
    <p:cSldViewPr snapToGrid="0" snapToObjects="1">
      <p:cViewPr varScale="1">
        <p:scale>
          <a:sx n="70" d="100"/>
          <a:sy n="70" d="100"/>
        </p:scale>
        <p:origin x="23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FERS, Lauren" userId="96af0c5d-bf58-4d9d-990f-00149635247e" providerId="ADAL" clId="{E2297F5D-7B18-4B9F-8053-AFEE98598FB5}"/>
    <pc:docChg chg="custSel addSld delSld modSld">
      <pc:chgData name="ELFERS, Lauren" userId="96af0c5d-bf58-4d9d-990f-00149635247e" providerId="ADAL" clId="{E2297F5D-7B18-4B9F-8053-AFEE98598FB5}" dt="2021-08-25T13:12:34.242" v="949" actId="20577"/>
      <pc:docMkLst>
        <pc:docMk/>
      </pc:docMkLst>
      <pc:sldChg chg="addSp delSp modSp mod">
        <pc:chgData name="ELFERS, Lauren" userId="96af0c5d-bf58-4d9d-990f-00149635247e" providerId="ADAL" clId="{E2297F5D-7B18-4B9F-8053-AFEE98598FB5}" dt="2021-08-18T12:30:34.698" v="3" actId="962"/>
        <pc:sldMkLst>
          <pc:docMk/>
          <pc:sldMk cId="2820496012" sldId="261"/>
        </pc:sldMkLst>
        <pc:picChg chg="add mod">
          <ac:chgData name="ELFERS, Lauren" userId="96af0c5d-bf58-4d9d-990f-00149635247e" providerId="ADAL" clId="{E2297F5D-7B18-4B9F-8053-AFEE98598FB5}" dt="2021-08-18T12:30:34.698" v="3" actId="962"/>
          <ac:picMkLst>
            <pc:docMk/>
            <pc:sldMk cId="2820496012" sldId="261"/>
            <ac:picMk id="4" creationId="{E2277B13-D954-4F37-BDB2-47A3E8996885}"/>
          </ac:picMkLst>
        </pc:picChg>
        <pc:picChg chg="del">
          <ac:chgData name="ELFERS, Lauren" userId="96af0c5d-bf58-4d9d-990f-00149635247e" providerId="ADAL" clId="{E2297F5D-7B18-4B9F-8053-AFEE98598FB5}" dt="2021-08-18T12:30:32.670" v="0" actId="478"/>
          <ac:picMkLst>
            <pc:docMk/>
            <pc:sldMk cId="2820496012" sldId="261"/>
            <ac:picMk id="9" creationId="{72B42D66-0DD3-4EB3-868B-EB032A0ED735}"/>
          </ac:picMkLst>
        </pc:picChg>
      </pc:sldChg>
      <pc:sldChg chg="addSp delSp modSp mod modClrScheme chgLayout modNotesTx">
        <pc:chgData name="ELFERS, Lauren" userId="96af0c5d-bf58-4d9d-990f-00149635247e" providerId="ADAL" clId="{E2297F5D-7B18-4B9F-8053-AFEE98598FB5}" dt="2021-08-18T12:37:46.139" v="251"/>
        <pc:sldMkLst>
          <pc:docMk/>
          <pc:sldMk cId="3999138640" sldId="443"/>
        </pc:sldMkLst>
        <pc:spChg chg="del mod ord">
          <ac:chgData name="ELFERS, Lauren" userId="96af0c5d-bf58-4d9d-990f-00149635247e" providerId="ADAL" clId="{E2297F5D-7B18-4B9F-8053-AFEE98598FB5}" dt="2021-08-18T12:33:08.191" v="81" actId="700"/>
          <ac:spMkLst>
            <pc:docMk/>
            <pc:sldMk cId="3999138640" sldId="443"/>
            <ac:spMk id="2" creationId="{00000000-0000-0000-0000-000000000000}"/>
          </ac:spMkLst>
        </pc:spChg>
        <pc:spChg chg="mod ord">
          <ac:chgData name="ELFERS, Lauren" userId="96af0c5d-bf58-4d9d-990f-00149635247e" providerId="ADAL" clId="{E2297F5D-7B18-4B9F-8053-AFEE98598FB5}" dt="2021-08-18T12:37:39.472" v="250" actId="20577"/>
          <ac:spMkLst>
            <pc:docMk/>
            <pc:sldMk cId="3999138640" sldId="443"/>
            <ac:spMk id="3" creationId="{00000000-0000-0000-0000-000000000000}"/>
          </ac:spMkLst>
        </pc:spChg>
        <pc:spChg chg="mod">
          <ac:chgData name="ELFERS, Lauren" userId="96af0c5d-bf58-4d9d-990f-00149635247e" providerId="ADAL" clId="{E2297F5D-7B18-4B9F-8053-AFEE98598FB5}" dt="2021-08-18T12:31:15.364" v="5" actId="1076"/>
          <ac:spMkLst>
            <pc:docMk/>
            <pc:sldMk cId="3999138640" sldId="443"/>
            <ac:spMk id="4" creationId="{DC810296-B1F3-415E-B897-5CB96756BCED}"/>
          </ac:spMkLst>
        </pc:spChg>
        <pc:spChg chg="add del mod ord">
          <ac:chgData name="ELFERS, Lauren" userId="96af0c5d-bf58-4d9d-990f-00149635247e" providerId="ADAL" clId="{E2297F5D-7B18-4B9F-8053-AFEE98598FB5}" dt="2021-08-18T12:33:18.301" v="83" actId="700"/>
          <ac:spMkLst>
            <pc:docMk/>
            <pc:sldMk cId="3999138640" sldId="443"/>
            <ac:spMk id="5" creationId="{DCB710C7-AD32-4CE4-B731-7F6D43CE68BC}"/>
          </ac:spMkLst>
        </pc:spChg>
        <pc:spChg chg="add del mod ord">
          <ac:chgData name="ELFERS, Lauren" userId="96af0c5d-bf58-4d9d-990f-00149635247e" providerId="ADAL" clId="{E2297F5D-7B18-4B9F-8053-AFEE98598FB5}" dt="2021-08-18T12:33:54.706" v="85" actId="478"/>
          <ac:spMkLst>
            <pc:docMk/>
            <pc:sldMk cId="3999138640" sldId="443"/>
            <ac:spMk id="6" creationId="{66C60DE7-AEB1-4563-BB8C-0BC2C953F753}"/>
          </ac:spMkLst>
        </pc:spChg>
      </pc:sldChg>
      <pc:sldChg chg="del">
        <pc:chgData name="ELFERS, Lauren" userId="96af0c5d-bf58-4d9d-990f-00149635247e" providerId="ADAL" clId="{E2297F5D-7B18-4B9F-8053-AFEE98598FB5}" dt="2021-08-18T12:31:12.628" v="4" actId="2696"/>
        <pc:sldMkLst>
          <pc:docMk/>
          <pc:sldMk cId="3595023035" sldId="450"/>
        </pc:sldMkLst>
      </pc:sldChg>
      <pc:sldChg chg="del">
        <pc:chgData name="ELFERS, Lauren" userId="96af0c5d-bf58-4d9d-990f-00149635247e" providerId="ADAL" clId="{E2297F5D-7B18-4B9F-8053-AFEE98598FB5}" dt="2021-08-18T13:55:47.156" v="334" actId="2696"/>
        <pc:sldMkLst>
          <pc:docMk/>
          <pc:sldMk cId="3603355703" sldId="451"/>
        </pc:sldMkLst>
      </pc:sldChg>
      <pc:sldChg chg="del">
        <pc:chgData name="ELFERS, Lauren" userId="96af0c5d-bf58-4d9d-990f-00149635247e" providerId="ADAL" clId="{E2297F5D-7B18-4B9F-8053-AFEE98598FB5}" dt="2021-08-18T13:55:53.987" v="336" actId="2696"/>
        <pc:sldMkLst>
          <pc:docMk/>
          <pc:sldMk cId="3411265820" sldId="452"/>
        </pc:sldMkLst>
      </pc:sldChg>
      <pc:sldChg chg="del">
        <pc:chgData name="ELFERS, Lauren" userId="96af0c5d-bf58-4d9d-990f-00149635247e" providerId="ADAL" clId="{E2297F5D-7B18-4B9F-8053-AFEE98598FB5}" dt="2021-08-18T13:55:51.369" v="335" actId="2696"/>
        <pc:sldMkLst>
          <pc:docMk/>
          <pc:sldMk cId="3648572010" sldId="453"/>
        </pc:sldMkLst>
      </pc:sldChg>
      <pc:sldChg chg="modSp add mod modNotesTx">
        <pc:chgData name="ELFERS, Lauren" userId="96af0c5d-bf58-4d9d-990f-00149635247e" providerId="ADAL" clId="{E2297F5D-7B18-4B9F-8053-AFEE98598FB5}" dt="2021-08-18T13:55:39.893" v="332" actId="20577"/>
        <pc:sldMkLst>
          <pc:docMk/>
          <pc:sldMk cId="1350140946" sldId="454"/>
        </pc:sldMkLst>
        <pc:spChg chg="mod">
          <ac:chgData name="ELFERS, Lauren" userId="96af0c5d-bf58-4d9d-990f-00149635247e" providerId="ADAL" clId="{E2297F5D-7B18-4B9F-8053-AFEE98598FB5}" dt="2021-08-18T13:55:39.893" v="332" actId="20577"/>
          <ac:spMkLst>
            <pc:docMk/>
            <pc:sldMk cId="1350140946" sldId="454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18T13:59:02.115" v="391" actId="20577"/>
        <pc:sldMkLst>
          <pc:docMk/>
          <pc:sldMk cId="3290270345" sldId="455"/>
        </pc:sldMkLst>
        <pc:spChg chg="mod">
          <ac:chgData name="ELFERS, Lauren" userId="96af0c5d-bf58-4d9d-990f-00149635247e" providerId="ADAL" clId="{E2297F5D-7B18-4B9F-8053-AFEE98598FB5}" dt="2021-08-18T13:59:02.115" v="391" actId="20577"/>
          <ac:spMkLst>
            <pc:docMk/>
            <pc:sldMk cId="3290270345" sldId="455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18T14:01:30.720" v="488"/>
        <pc:sldMkLst>
          <pc:docMk/>
          <pc:sldMk cId="3518189732" sldId="456"/>
        </pc:sldMkLst>
        <pc:spChg chg="mod">
          <ac:chgData name="ELFERS, Lauren" userId="96af0c5d-bf58-4d9d-990f-00149635247e" providerId="ADAL" clId="{E2297F5D-7B18-4B9F-8053-AFEE98598FB5}" dt="2021-08-18T14:01:30.720" v="488"/>
          <ac:spMkLst>
            <pc:docMk/>
            <pc:sldMk cId="3518189732" sldId="456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18T14:02:09.668" v="548" actId="20577"/>
        <pc:sldMkLst>
          <pc:docMk/>
          <pc:sldMk cId="2226463228" sldId="457"/>
        </pc:sldMkLst>
        <pc:spChg chg="mod">
          <ac:chgData name="ELFERS, Lauren" userId="96af0c5d-bf58-4d9d-990f-00149635247e" providerId="ADAL" clId="{E2297F5D-7B18-4B9F-8053-AFEE98598FB5}" dt="2021-08-18T14:02:09.668" v="548" actId="20577"/>
          <ac:spMkLst>
            <pc:docMk/>
            <pc:sldMk cId="2226463228" sldId="457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18T14:04:14.199" v="687"/>
        <pc:sldMkLst>
          <pc:docMk/>
          <pc:sldMk cId="2301781688" sldId="458"/>
        </pc:sldMkLst>
        <pc:spChg chg="mod">
          <ac:chgData name="ELFERS, Lauren" userId="96af0c5d-bf58-4d9d-990f-00149635247e" providerId="ADAL" clId="{E2297F5D-7B18-4B9F-8053-AFEE98598FB5}" dt="2021-08-18T14:04:07.319" v="686" actId="20577"/>
          <ac:spMkLst>
            <pc:docMk/>
            <pc:sldMk cId="2301781688" sldId="458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18T14:05:46.402" v="792" actId="20577"/>
        <pc:sldMkLst>
          <pc:docMk/>
          <pc:sldMk cId="96923863" sldId="459"/>
        </pc:sldMkLst>
        <pc:spChg chg="mod">
          <ac:chgData name="ELFERS, Lauren" userId="96af0c5d-bf58-4d9d-990f-00149635247e" providerId="ADAL" clId="{E2297F5D-7B18-4B9F-8053-AFEE98598FB5}" dt="2021-08-18T14:05:46.402" v="792" actId="20577"/>
          <ac:spMkLst>
            <pc:docMk/>
            <pc:sldMk cId="96923863" sldId="459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18T14:07:13.141" v="852" actId="20577"/>
        <pc:sldMkLst>
          <pc:docMk/>
          <pc:sldMk cId="2133710645" sldId="460"/>
        </pc:sldMkLst>
        <pc:spChg chg="mod">
          <ac:chgData name="ELFERS, Lauren" userId="96af0c5d-bf58-4d9d-990f-00149635247e" providerId="ADAL" clId="{E2297F5D-7B18-4B9F-8053-AFEE98598FB5}" dt="2021-08-18T14:07:13.141" v="852" actId="20577"/>
          <ac:spMkLst>
            <pc:docMk/>
            <pc:sldMk cId="2133710645" sldId="460"/>
            <ac:spMk id="3" creationId="{00000000-0000-0000-0000-000000000000}"/>
          </ac:spMkLst>
        </pc:spChg>
      </pc:sldChg>
      <pc:sldChg chg="modSp add mod modNotesTx">
        <pc:chgData name="ELFERS, Lauren" userId="96af0c5d-bf58-4d9d-990f-00149635247e" providerId="ADAL" clId="{E2297F5D-7B18-4B9F-8053-AFEE98598FB5}" dt="2021-08-25T13:12:34.242" v="949" actId="20577"/>
        <pc:sldMkLst>
          <pc:docMk/>
          <pc:sldMk cId="2031024857" sldId="461"/>
        </pc:sldMkLst>
        <pc:spChg chg="mod">
          <ac:chgData name="ELFERS, Lauren" userId="96af0c5d-bf58-4d9d-990f-00149635247e" providerId="ADAL" clId="{E2297F5D-7B18-4B9F-8053-AFEE98598FB5}" dt="2021-08-25T13:12:34.242" v="949" actId="20577"/>
          <ac:spMkLst>
            <pc:docMk/>
            <pc:sldMk cId="2031024857" sldId="46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B91D-81E3-4C7D-B79D-C1A41B492D79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09B65-452D-48DD-B437-63E56D289B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13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5199-F7F4-4FB2-A2CD-22A2CFC8760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0744-2FEF-4441-821D-70180A370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0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79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A. Scale model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8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B. Memory span test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D. Dimensional card-sorting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34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A. Tower of London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92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B. Go/no-go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19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C. Three mountain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91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A. Class-inclusion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60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D. </a:t>
            </a:r>
            <a:r>
              <a:rPr lang="en-US" sz="1200" dirty="0" err="1"/>
              <a:t>Wug</a:t>
            </a:r>
            <a:r>
              <a:rPr lang="en-US" sz="1200" dirty="0"/>
              <a:t>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16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sz="1200" dirty="0"/>
              <a:t>B. False belief task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4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3A659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33E3D-6990-4EF3-A6C3-94D9092AF8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94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0" dirty="0"/>
              <a:t>Chapter 6: Language Development in Infancy and Toddlerhood</a:t>
            </a:r>
          </a:p>
        </p:txBody>
      </p:sp>
      <p:pic>
        <p:nvPicPr>
          <p:cNvPr id="4" name="Picture 3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E2277B13-D954-4F37-BDB2-47A3E8996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50" y="2138362"/>
            <a:ext cx="628650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9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dual representation understanding.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Scale </a:t>
            </a:r>
            <a:r>
              <a:rPr lang="en-US" sz="3600"/>
              <a:t>model task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B. False belief task</a:t>
            </a:r>
          </a:p>
          <a:p>
            <a:pPr marL="0" indent="0">
              <a:buNone/>
            </a:pPr>
            <a:r>
              <a:rPr lang="en-US" sz="3600" dirty="0"/>
              <a:t>C. Appearance reality task</a:t>
            </a:r>
          </a:p>
          <a:p>
            <a:pPr marL="0" indent="0">
              <a:buNone/>
            </a:pPr>
            <a:r>
              <a:rPr lang="en-US" sz="3600" dirty="0"/>
              <a:t>D. Memory span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102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working memory.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Stroop tasks</a:t>
            </a:r>
          </a:p>
          <a:p>
            <a:pPr marL="0" indent="0">
              <a:buNone/>
            </a:pPr>
            <a:r>
              <a:rPr lang="en-US" sz="3600" dirty="0"/>
              <a:t>B. Memory span test</a:t>
            </a:r>
          </a:p>
          <a:p>
            <a:pPr marL="0" indent="0">
              <a:buNone/>
            </a:pPr>
            <a:r>
              <a:rPr lang="en-US" sz="3600" dirty="0"/>
              <a:t>C. Tower of London task</a:t>
            </a:r>
          </a:p>
          <a:p>
            <a:pPr marL="0" indent="0">
              <a:buNone/>
            </a:pPr>
            <a:r>
              <a:rPr lang="en-US" sz="3600" dirty="0"/>
              <a:t>D. Dimensional card-sorting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913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cognitive flexibility.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Class-inclusion task</a:t>
            </a:r>
          </a:p>
          <a:p>
            <a:pPr marL="0" indent="0">
              <a:buNone/>
            </a:pPr>
            <a:r>
              <a:rPr lang="en-US" sz="3600" dirty="0"/>
              <a:t>B. Scale-model task</a:t>
            </a:r>
          </a:p>
          <a:p>
            <a:pPr marL="0" indent="0">
              <a:buNone/>
            </a:pPr>
            <a:r>
              <a:rPr lang="en-US" sz="3600" dirty="0"/>
              <a:t>C. Tower of London task</a:t>
            </a:r>
          </a:p>
          <a:p>
            <a:pPr marL="0" indent="0">
              <a:buNone/>
            </a:pPr>
            <a:r>
              <a:rPr lang="en-US" sz="3600" dirty="0"/>
              <a:t>D. Dimensional card-sorting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014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planning.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Tower of London task</a:t>
            </a:r>
          </a:p>
          <a:p>
            <a:pPr marL="0" indent="0">
              <a:buNone/>
            </a:pPr>
            <a:r>
              <a:rPr lang="en-US" sz="3600" dirty="0"/>
              <a:t>B. Scale-model task</a:t>
            </a:r>
          </a:p>
          <a:p>
            <a:pPr marL="0" indent="0">
              <a:buNone/>
            </a:pPr>
            <a:r>
              <a:rPr lang="en-US" sz="3600" dirty="0"/>
              <a:t>C. Go/no-go task</a:t>
            </a:r>
          </a:p>
          <a:p>
            <a:pPr marL="0" indent="0">
              <a:buNone/>
            </a:pPr>
            <a:r>
              <a:rPr lang="en-US" sz="3600" dirty="0"/>
              <a:t>D. Stroop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027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inhibitory control.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Appearance reality task</a:t>
            </a:r>
          </a:p>
          <a:p>
            <a:pPr marL="0" indent="0">
              <a:buNone/>
            </a:pPr>
            <a:r>
              <a:rPr lang="en-US" sz="3600" dirty="0"/>
              <a:t>B. Go/no-go task</a:t>
            </a:r>
          </a:p>
          <a:p>
            <a:pPr marL="0" indent="0">
              <a:buNone/>
            </a:pPr>
            <a:r>
              <a:rPr lang="en-US" sz="3600" dirty="0"/>
              <a:t>C. Three mountain task</a:t>
            </a:r>
          </a:p>
          <a:p>
            <a:pPr marL="0" indent="0">
              <a:buNone/>
            </a:pPr>
            <a:r>
              <a:rPr lang="en-US" sz="3600" dirty="0"/>
              <a:t>D. Scale-model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818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perspective taking/</a:t>
            </a:r>
            <a:r>
              <a:rPr lang="en-US" sz="3600" dirty="0" err="1"/>
              <a:t>egocentism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Appearance reality task</a:t>
            </a:r>
          </a:p>
          <a:p>
            <a:pPr marL="0" indent="0">
              <a:buNone/>
            </a:pPr>
            <a:r>
              <a:rPr lang="en-US" sz="3600" dirty="0"/>
              <a:t>B. Go/no-go task</a:t>
            </a:r>
          </a:p>
          <a:p>
            <a:pPr marL="0" indent="0">
              <a:buNone/>
            </a:pPr>
            <a:r>
              <a:rPr lang="en-US" sz="3600" dirty="0"/>
              <a:t>C. Three mountain task</a:t>
            </a:r>
          </a:p>
          <a:p>
            <a:pPr marL="0" indent="0">
              <a:buNone/>
            </a:pPr>
            <a:r>
              <a:rPr lang="en-US" sz="3600" dirty="0"/>
              <a:t>D. Stroop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646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understanding of superordinate-subordinate relationships.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Class-inclusion task</a:t>
            </a:r>
          </a:p>
          <a:p>
            <a:pPr marL="0" indent="0">
              <a:buNone/>
            </a:pPr>
            <a:r>
              <a:rPr lang="en-US" sz="3600" dirty="0"/>
              <a:t>B. Day/night task</a:t>
            </a:r>
          </a:p>
          <a:p>
            <a:pPr marL="0" indent="0">
              <a:buNone/>
            </a:pPr>
            <a:r>
              <a:rPr lang="en-US" sz="3600" dirty="0"/>
              <a:t>C. Three mountain task</a:t>
            </a:r>
          </a:p>
          <a:p>
            <a:pPr marL="0" indent="0">
              <a:buNone/>
            </a:pPr>
            <a:r>
              <a:rPr lang="en-US" sz="3600" dirty="0"/>
              <a:t>D. </a:t>
            </a:r>
            <a:r>
              <a:rPr lang="en-US" sz="3600" dirty="0" err="1"/>
              <a:t>Wug</a:t>
            </a:r>
            <a:r>
              <a:rPr lang="en-US" sz="3600" dirty="0"/>
              <a:t>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178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understanding of grammatical rules around morphology.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Scale model task</a:t>
            </a:r>
          </a:p>
          <a:p>
            <a:pPr marL="0" indent="0">
              <a:buNone/>
            </a:pPr>
            <a:r>
              <a:rPr lang="en-US" sz="3600" dirty="0"/>
              <a:t>B. False belief task</a:t>
            </a:r>
          </a:p>
          <a:p>
            <a:pPr marL="0" indent="0">
              <a:buNone/>
            </a:pPr>
            <a:r>
              <a:rPr lang="en-US" sz="3600" dirty="0"/>
              <a:t>C. Appearance reality task</a:t>
            </a:r>
          </a:p>
          <a:p>
            <a:pPr marL="0" indent="0">
              <a:buNone/>
            </a:pPr>
            <a:r>
              <a:rPr lang="en-US" sz="3600" dirty="0"/>
              <a:t>D. </a:t>
            </a:r>
            <a:r>
              <a:rPr lang="en-US" sz="3600" dirty="0" err="1"/>
              <a:t>Wug</a:t>
            </a:r>
            <a:r>
              <a:rPr lang="en-US" sz="3600" dirty="0"/>
              <a:t>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92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859810"/>
            <a:ext cx="8050052" cy="491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Select the most appropriate task to assess theory of mind.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A. Scale model task</a:t>
            </a:r>
          </a:p>
          <a:p>
            <a:pPr marL="0" indent="0">
              <a:buNone/>
            </a:pPr>
            <a:r>
              <a:rPr lang="en-US" sz="3600" dirty="0"/>
              <a:t>B. False belief task</a:t>
            </a:r>
          </a:p>
          <a:p>
            <a:pPr marL="0" indent="0">
              <a:buNone/>
            </a:pPr>
            <a:r>
              <a:rPr lang="en-US" sz="3600" dirty="0"/>
              <a:t>C. Appearance reality task</a:t>
            </a:r>
          </a:p>
          <a:p>
            <a:pPr marL="0" indent="0">
              <a:buNone/>
            </a:pPr>
            <a:r>
              <a:rPr lang="en-US" sz="3600" dirty="0"/>
              <a:t>D. Dimensional card-sorting task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1510204" y="1256200"/>
            <a:ext cx="8050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3710645"/>
      </p:ext>
    </p:extLst>
  </p:cSld>
  <p:clrMapOvr>
    <a:masterClrMapping/>
  </p:clrMapOvr>
</p:sld>
</file>

<file path=ppt/theme/theme1.xml><?xml version="1.0" encoding="utf-8"?>
<a:theme xmlns:a="http://schemas.openxmlformats.org/drawingml/2006/main" name="Oxford template (TH)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328F76B4-8B4B-4449-B6D0-89D9E6844475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0E03ACEF-5A19-4B88-B2E6-625A1FE4D0E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Oxford template (TH)_3</Template>
  <TotalTime>1877</TotalTime>
  <Words>367</Words>
  <Application>Microsoft Office PowerPoint</Application>
  <PresentationFormat>On-screen Show (4:3)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Oxford template (TH)_3</vt:lpstr>
      <vt:lpstr>1_Custom Design</vt:lpstr>
      <vt:lpstr>Chapter 6: Language Development in Infancy and Toddlerhood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Oxford University 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Interplay</dc:title>
  <dc:creator>CUNNINGHAM, Emily</dc:creator>
  <cp:lastModifiedBy>ELFERS, Lauren</cp:lastModifiedBy>
  <cp:revision>292</cp:revision>
  <dcterms:created xsi:type="dcterms:W3CDTF">2019-06-11T10:29:49Z</dcterms:created>
  <dcterms:modified xsi:type="dcterms:W3CDTF">2021-08-25T13:12:35Z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be5cb09a-2992-49d6-8ac9-5f63e7b1ad2f_Enabled">
    <vt:lpwstr>true</vt:lpwstr>
  </property>
  <property fmtid="{D5CDD505-2E9C-101B-9397-08002B2CF9AE}" pid="4" name="MSIP_Label_be5cb09a-2992-49d6-8ac9-5f63e7b1ad2f_SetDate">
    <vt:lpwstr>2021-01-12T18:44:39Z</vt:lpwstr>
  </property>
  <property fmtid="{D5CDD505-2E9C-101B-9397-08002B2CF9AE}" pid="5" name="MSIP_Label_be5cb09a-2992-49d6-8ac9-5f63e7b1ad2f_Method">
    <vt:lpwstr>Standard</vt:lpwstr>
  </property>
  <property fmtid="{D5CDD505-2E9C-101B-9397-08002B2CF9AE}" pid="6" name="MSIP_Label_be5cb09a-2992-49d6-8ac9-5f63e7b1ad2f_Name">
    <vt:lpwstr>Controlled</vt:lpwstr>
  </property>
  <property fmtid="{D5CDD505-2E9C-101B-9397-08002B2CF9AE}" pid="7" name="MSIP_Label_be5cb09a-2992-49d6-8ac9-5f63e7b1ad2f_SiteId">
    <vt:lpwstr>91761b62-4c45-43f5-9f0e-be8ad9b551ff</vt:lpwstr>
  </property>
  <property fmtid="{D5CDD505-2E9C-101B-9397-08002B2CF9AE}" pid="8" name="MSIP_Label_be5cb09a-2992-49d6-8ac9-5f63e7b1ad2f_ActionId">
    <vt:lpwstr>2d4fc6ee-8a36-4ca6-a907-00009a1683cd</vt:lpwstr>
  </property>
</Properties>
</file>