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7.xml" ContentType="application/vnd.openxmlformats-officedocument.drawingml.chartshapes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62" r:id="rId4"/>
    <p:sldId id="263" r:id="rId5"/>
    <p:sldId id="259" r:id="rId6"/>
    <p:sldId id="260" r:id="rId7"/>
    <p:sldId id="261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6600"/>
    <a:srgbClr val="FF9933"/>
    <a:srgbClr val="996633"/>
    <a:srgbClr val="006600"/>
    <a:srgbClr val="D60093"/>
    <a:srgbClr val="3366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-516" y="-84"/>
      </p:cViewPr>
      <p:guideLst>
        <p:guide orient="horz" pos="480"/>
        <p:guide pos="14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G:\books\OUP%20Trade\Website\Trade%20present\ch%2001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G:\books\OUP%20Trade\Website\Trade%20present\ch%2001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G:\books\OUP%20Trade\Website\Trade%20present\ch%2001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G:\books\OUP%20Trade\Website\Trade%20present\ch%2001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G:\books\OUP%20Trade\Website\Trade%20present\ch%2001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G:\books\OUP%20Trade\Website\Trade%20present\ch%2001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01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G:\books\OUP%20Trade\Website\Trade%20present\ch%2001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0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2041557305336832E-2"/>
          <c:y val="4.214129483814523E-2"/>
          <c:w val="0.92016688538932634"/>
          <c:h val="0.92497666958296876"/>
        </c:manualLayout>
      </c:layout>
      <c:bubbleChart>
        <c:varyColors val="0"/>
        <c:ser>
          <c:idx val="0"/>
          <c:order val="0"/>
          <c:tx>
            <c:v>SSA</c:v>
          </c:tx>
          <c:spPr>
            <a:solidFill>
              <a:srgbClr val="CCFFFF">
                <a:alpha val="50196"/>
              </a:srgbClr>
            </a:solidFill>
            <a:ln w="19050">
              <a:solidFill>
                <a:srgbClr val="0000FF"/>
              </a:solidFill>
            </a:ln>
          </c:spPr>
          <c:invertIfNegative val="0"/>
          <c:xVal>
            <c:numRef>
              <c:f>'1-1 1-2 1-4'!$M$152:$M$199</c:f>
              <c:numCache>
                <c:formatCode>0.00</c:formatCode>
                <c:ptCount val="48"/>
                <c:pt idx="0">
                  <c:v>7</c:v>
                </c:pt>
                <c:pt idx="1">
                  <c:v>44.25</c:v>
                </c:pt>
                <c:pt idx="2">
                  <c:v>55.666666666666664</c:v>
                </c:pt>
                <c:pt idx="3">
                  <c:v>-15</c:v>
                </c:pt>
                <c:pt idx="4">
                  <c:v>21</c:v>
                </c:pt>
                <c:pt idx="5">
                  <c:v>-16.566666666666666</c:v>
                </c:pt>
                <c:pt idx="6">
                  <c:v>-24</c:v>
                </c:pt>
                <c:pt idx="7">
                  <c:v>-9.5</c:v>
                </c:pt>
                <c:pt idx="8">
                  <c:v>28.5</c:v>
                </c:pt>
                <c:pt idx="9">
                  <c:v>39</c:v>
                </c:pt>
                <c:pt idx="10">
                  <c:v>30</c:v>
                </c:pt>
                <c:pt idx="11">
                  <c:v>31.5</c:v>
                </c:pt>
                <c:pt idx="12">
                  <c:v>-11.5</c:v>
                </c:pt>
                <c:pt idx="13">
                  <c:v>1.1666666666666667</c:v>
                </c:pt>
                <c:pt idx="14">
                  <c:v>-12</c:v>
                </c:pt>
                <c:pt idx="15">
                  <c:v>34</c:v>
                </c:pt>
                <c:pt idx="16">
                  <c:v>-10</c:v>
                </c:pt>
                <c:pt idx="17">
                  <c:v>8</c:v>
                </c:pt>
                <c:pt idx="18">
                  <c:v>30</c:v>
                </c:pt>
                <c:pt idx="19">
                  <c:v>2.25</c:v>
                </c:pt>
                <c:pt idx="20">
                  <c:v>17</c:v>
                </c:pt>
                <c:pt idx="21">
                  <c:v>57.55</c:v>
                </c:pt>
                <c:pt idx="22">
                  <c:v>30</c:v>
                </c:pt>
                <c:pt idx="23">
                  <c:v>-4</c:v>
                </c:pt>
                <c:pt idx="24">
                  <c:v>10</c:v>
                </c:pt>
                <c:pt idx="25">
                  <c:v>30</c:v>
                </c:pt>
                <c:pt idx="26">
                  <c:v>15</c:v>
                </c:pt>
                <c:pt idx="27">
                  <c:v>19</c:v>
                </c:pt>
                <c:pt idx="28">
                  <c:v>-2</c:v>
                </c:pt>
                <c:pt idx="29">
                  <c:v>35</c:v>
                </c:pt>
                <c:pt idx="30">
                  <c:v>-14</c:v>
                </c:pt>
                <c:pt idx="31">
                  <c:v>24</c:v>
                </c:pt>
                <c:pt idx="32">
                  <c:v>11.75</c:v>
                </c:pt>
                <c:pt idx="33">
                  <c:v>47</c:v>
                </c:pt>
                <c:pt idx="34">
                  <c:v>25</c:v>
                </c:pt>
                <c:pt idx="35">
                  <c:v>30</c:v>
                </c:pt>
                <c:pt idx="36">
                  <c:v>32</c:v>
                </c:pt>
                <c:pt idx="37">
                  <c:v>12</c:v>
                </c:pt>
                <c:pt idx="38">
                  <c:v>-5</c:v>
                </c:pt>
                <c:pt idx="39">
                  <c:v>-2</c:v>
                </c:pt>
                <c:pt idx="40">
                  <c:v>35</c:v>
                </c:pt>
                <c:pt idx="41">
                  <c:v>38</c:v>
                </c:pt>
                <c:pt idx="42">
                  <c:v>30</c:v>
                </c:pt>
                <c:pt idx="43">
                  <c:v>38</c:v>
                </c:pt>
                <c:pt idx="44">
                  <c:v>18.5</c:v>
                </c:pt>
                <c:pt idx="45">
                  <c:v>24</c:v>
                </c:pt>
                <c:pt idx="46">
                  <c:v>8</c:v>
                </c:pt>
                <c:pt idx="47">
                  <c:v>49</c:v>
                </c:pt>
              </c:numCache>
            </c:numRef>
          </c:xVal>
          <c:yVal>
            <c:numRef>
              <c:f>'1-1 1-2 1-4'!$N$152:$N$199</c:f>
              <c:numCache>
                <c:formatCode>0.00</c:formatCode>
                <c:ptCount val="48"/>
                <c:pt idx="0">
                  <c:v>1</c:v>
                </c:pt>
                <c:pt idx="1">
                  <c:v>-12.166666666666666</c:v>
                </c:pt>
                <c:pt idx="2">
                  <c:v>-4.083333333333333</c:v>
                </c:pt>
                <c:pt idx="3">
                  <c:v>12</c:v>
                </c:pt>
                <c:pt idx="4">
                  <c:v>7</c:v>
                </c:pt>
                <c:pt idx="5">
                  <c:v>13.466666666666667</c:v>
                </c:pt>
                <c:pt idx="6">
                  <c:v>16</c:v>
                </c:pt>
                <c:pt idx="7">
                  <c:v>6</c:v>
                </c:pt>
                <c:pt idx="8">
                  <c:v>-29.5</c:v>
                </c:pt>
                <c:pt idx="9">
                  <c:v>15</c:v>
                </c:pt>
                <c:pt idx="10">
                  <c:v>-3</c:v>
                </c:pt>
                <c:pt idx="11">
                  <c:v>-26.5</c:v>
                </c:pt>
                <c:pt idx="12">
                  <c:v>8</c:v>
                </c:pt>
                <c:pt idx="13">
                  <c:v>8</c:v>
                </c:pt>
                <c:pt idx="14">
                  <c:v>20</c:v>
                </c:pt>
                <c:pt idx="15">
                  <c:v>-13.5</c:v>
                </c:pt>
                <c:pt idx="16">
                  <c:v>11</c:v>
                </c:pt>
                <c:pt idx="17">
                  <c:v>16</c:v>
                </c:pt>
                <c:pt idx="18">
                  <c:v>-2</c:v>
                </c:pt>
                <c:pt idx="19">
                  <c:v>9</c:v>
                </c:pt>
                <c:pt idx="20">
                  <c:v>-22</c:v>
                </c:pt>
                <c:pt idx="21">
                  <c:v>-20.283333333333335</c:v>
                </c:pt>
                <c:pt idx="22">
                  <c:v>8</c:v>
                </c:pt>
                <c:pt idx="23">
                  <c:v>17</c:v>
                </c:pt>
                <c:pt idx="24">
                  <c:v>2</c:v>
                </c:pt>
                <c:pt idx="25">
                  <c:v>-20</c:v>
                </c:pt>
                <c:pt idx="26">
                  <c:v>-1</c:v>
                </c:pt>
                <c:pt idx="27">
                  <c:v>15</c:v>
                </c:pt>
                <c:pt idx="28">
                  <c:v>13</c:v>
                </c:pt>
                <c:pt idx="29">
                  <c:v>-18.25</c:v>
                </c:pt>
                <c:pt idx="30">
                  <c:v>14</c:v>
                </c:pt>
                <c:pt idx="31">
                  <c:v>-22</c:v>
                </c:pt>
                <c:pt idx="32">
                  <c:v>-1</c:v>
                </c:pt>
                <c:pt idx="33">
                  <c:v>-20</c:v>
                </c:pt>
                <c:pt idx="34">
                  <c:v>0</c:v>
                </c:pt>
                <c:pt idx="35">
                  <c:v>-15</c:v>
                </c:pt>
                <c:pt idx="36">
                  <c:v>1</c:v>
                </c:pt>
                <c:pt idx="37">
                  <c:v>6</c:v>
                </c:pt>
                <c:pt idx="38">
                  <c:v>8</c:v>
                </c:pt>
                <c:pt idx="39">
                  <c:v>8</c:v>
                </c:pt>
                <c:pt idx="40">
                  <c:v>-6</c:v>
                </c:pt>
                <c:pt idx="41">
                  <c:v>1</c:v>
                </c:pt>
                <c:pt idx="42">
                  <c:v>15</c:v>
                </c:pt>
                <c:pt idx="43">
                  <c:v>8</c:v>
                </c:pt>
                <c:pt idx="44">
                  <c:v>-12.5</c:v>
                </c:pt>
                <c:pt idx="45">
                  <c:v>-29</c:v>
                </c:pt>
                <c:pt idx="46">
                  <c:v>10</c:v>
                </c:pt>
                <c:pt idx="47">
                  <c:v>10</c:v>
                </c:pt>
              </c:numCache>
            </c:numRef>
          </c:yVal>
          <c:bubbleSize>
            <c:numRef>
              <c:f>'1-1 1-2 1-4'!$O$152:$O$199</c:f>
              <c:numCache>
                <c:formatCode>#,##0.0</c:formatCode>
                <c:ptCount val="48"/>
                <c:pt idx="0">
                  <c:v>0.96</c:v>
                </c:pt>
                <c:pt idx="1">
                  <c:v>1.861</c:v>
                </c:pt>
                <c:pt idx="2">
                  <c:v>0.46</c:v>
                </c:pt>
                <c:pt idx="3">
                  <c:v>28.12</c:v>
                </c:pt>
                <c:pt idx="4">
                  <c:v>622.98</c:v>
                </c:pt>
                <c:pt idx="5">
                  <c:v>10.119999999999999</c:v>
                </c:pt>
                <c:pt idx="6">
                  <c:v>4.03</c:v>
                </c:pt>
                <c:pt idx="7">
                  <c:v>96.32</c:v>
                </c:pt>
                <c:pt idx="8">
                  <c:v>30.36</c:v>
                </c:pt>
                <c:pt idx="9">
                  <c:v>101</c:v>
                </c:pt>
                <c:pt idx="10">
                  <c:v>25.68</c:v>
                </c:pt>
                <c:pt idx="11">
                  <c:v>17.2</c:v>
                </c:pt>
                <c:pt idx="12">
                  <c:v>72.180000000000007</c:v>
                </c:pt>
                <c:pt idx="13">
                  <c:v>54.39</c:v>
                </c:pt>
                <c:pt idx="14">
                  <c:v>1030.7</c:v>
                </c:pt>
                <c:pt idx="15">
                  <c:v>94.28</c:v>
                </c:pt>
                <c:pt idx="16">
                  <c:v>245.72</c:v>
                </c:pt>
                <c:pt idx="17">
                  <c:v>1266.7</c:v>
                </c:pt>
                <c:pt idx="18">
                  <c:v>24.67</c:v>
                </c:pt>
                <c:pt idx="19">
                  <c:v>112.76</c:v>
                </c:pt>
                <c:pt idx="20">
                  <c:v>823.29</c:v>
                </c:pt>
                <c:pt idx="21">
                  <c:v>2.0299999999999998</c:v>
                </c:pt>
                <c:pt idx="22">
                  <c:v>644.23900000000003</c:v>
                </c:pt>
                <c:pt idx="23">
                  <c:v>1220.19</c:v>
                </c:pt>
                <c:pt idx="24">
                  <c:v>28.05</c:v>
                </c:pt>
                <c:pt idx="25">
                  <c:v>386.85</c:v>
                </c:pt>
                <c:pt idx="26">
                  <c:v>341.5</c:v>
                </c:pt>
                <c:pt idx="27">
                  <c:v>1259.2</c:v>
                </c:pt>
                <c:pt idx="28">
                  <c:v>273.60000000000002</c:v>
                </c:pt>
                <c:pt idx="29">
                  <c:v>786.38</c:v>
                </c:pt>
                <c:pt idx="30">
                  <c:v>192.53</c:v>
                </c:pt>
                <c:pt idx="31">
                  <c:v>566.73</c:v>
                </c:pt>
                <c:pt idx="32">
                  <c:v>257.67</c:v>
                </c:pt>
                <c:pt idx="33">
                  <c:v>581.79499999999996</c:v>
                </c:pt>
                <c:pt idx="34">
                  <c:v>2267.0500000000002</c:v>
                </c:pt>
                <c:pt idx="35">
                  <c:v>743.39</c:v>
                </c:pt>
                <c:pt idx="36">
                  <c:v>199.81</c:v>
                </c:pt>
                <c:pt idx="37">
                  <c:v>472.71</c:v>
                </c:pt>
                <c:pt idx="38">
                  <c:v>318</c:v>
                </c:pt>
                <c:pt idx="39">
                  <c:v>227.54</c:v>
                </c:pt>
                <c:pt idx="40">
                  <c:v>885.8</c:v>
                </c:pt>
                <c:pt idx="41">
                  <c:v>569.14</c:v>
                </c:pt>
                <c:pt idx="42">
                  <c:v>2376</c:v>
                </c:pt>
                <c:pt idx="43">
                  <c:v>1000</c:v>
                </c:pt>
                <c:pt idx="44">
                  <c:v>1246.7</c:v>
                </c:pt>
                <c:pt idx="45">
                  <c:v>1213.0899999999999</c:v>
                </c:pt>
                <c:pt idx="46">
                  <c:v>910.77</c:v>
                </c:pt>
                <c:pt idx="47">
                  <c:v>627.34</c:v>
                </c:pt>
              </c:numCache>
            </c:numRef>
          </c:bubbleSize>
          <c:bubble3D val="0"/>
        </c:ser>
        <c:ser>
          <c:idx val="1"/>
          <c:order val="1"/>
          <c:tx>
            <c:v>EAP</c:v>
          </c:tx>
          <c:spPr>
            <a:solidFill>
              <a:srgbClr val="FFCC99">
                <a:alpha val="50196"/>
              </a:srgbClr>
            </a:solidFill>
            <a:ln w="19050">
              <a:solidFill>
                <a:srgbClr val="FF0000"/>
              </a:solidFill>
            </a:ln>
          </c:spPr>
          <c:invertIfNegative val="0"/>
          <c:xVal>
            <c:numRef>
              <c:f>'1-1 1-2 1-4'!$M$4:$M$35</c:f>
              <c:numCache>
                <c:formatCode>0.00</c:formatCode>
                <c:ptCount val="32"/>
                <c:pt idx="0">
                  <c:v>178</c:v>
                </c:pt>
                <c:pt idx="1">
                  <c:v>173</c:v>
                </c:pt>
                <c:pt idx="2">
                  <c:v>168</c:v>
                </c:pt>
                <c:pt idx="3">
                  <c:v>134.5</c:v>
                </c:pt>
                <c:pt idx="4">
                  <c:v>158.25</c:v>
                </c:pt>
                <c:pt idx="5">
                  <c:v>-175</c:v>
                </c:pt>
                <c:pt idx="6">
                  <c:v>167</c:v>
                </c:pt>
                <c:pt idx="7">
                  <c:v>-172.33333333333334</c:v>
                </c:pt>
                <c:pt idx="8">
                  <c:v>159</c:v>
                </c:pt>
                <c:pt idx="9">
                  <c:v>125.91666666666667</c:v>
                </c:pt>
                <c:pt idx="10">
                  <c:v>175</c:v>
                </c:pt>
                <c:pt idx="11">
                  <c:v>147</c:v>
                </c:pt>
                <c:pt idx="12">
                  <c:v>105</c:v>
                </c:pt>
                <c:pt idx="13">
                  <c:v>114.66666666666667</c:v>
                </c:pt>
                <c:pt idx="14">
                  <c:v>105</c:v>
                </c:pt>
                <c:pt idx="15">
                  <c:v>105</c:v>
                </c:pt>
                <c:pt idx="16">
                  <c:v>113.55</c:v>
                </c:pt>
                <c:pt idx="17">
                  <c:v>174</c:v>
                </c:pt>
                <c:pt idx="18">
                  <c:v>114.16666666666667</c:v>
                </c:pt>
                <c:pt idx="19">
                  <c:v>103.8</c:v>
                </c:pt>
                <c:pt idx="20">
                  <c:v>107.83333333333333</c:v>
                </c:pt>
                <c:pt idx="21">
                  <c:v>122</c:v>
                </c:pt>
                <c:pt idx="22">
                  <c:v>112.5</c:v>
                </c:pt>
                <c:pt idx="23">
                  <c:v>100</c:v>
                </c:pt>
                <c:pt idx="24">
                  <c:v>133</c:v>
                </c:pt>
                <c:pt idx="25">
                  <c:v>127.5</c:v>
                </c:pt>
                <c:pt idx="26">
                  <c:v>120</c:v>
                </c:pt>
                <c:pt idx="27">
                  <c:v>138</c:v>
                </c:pt>
                <c:pt idx="28">
                  <c:v>105</c:v>
                </c:pt>
                <c:pt idx="29">
                  <c:v>98</c:v>
                </c:pt>
                <c:pt idx="30">
                  <c:v>127</c:v>
                </c:pt>
                <c:pt idx="31">
                  <c:v>121</c:v>
                </c:pt>
              </c:numCache>
            </c:numRef>
          </c:xVal>
          <c:yVal>
            <c:numRef>
              <c:f>'1-1 1-2 1-4'!$N$4:$N$35</c:f>
              <c:numCache>
                <c:formatCode>0.00</c:formatCode>
                <c:ptCount val="32"/>
                <c:pt idx="0">
                  <c:v>-8</c:v>
                </c:pt>
                <c:pt idx="1">
                  <c:v>1.0833333333333333</c:v>
                </c:pt>
                <c:pt idx="2">
                  <c:v>9</c:v>
                </c:pt>
                <c:pt idx="3">
                  <c:v>7</c:v>
                </c:pt>
                <c:pt idx="4">
                  <c:v>6.083333333333333</c:v>
                </c:pt>
                <c:pt idx="5">
                  <c:v>-20</c:v>
                </c:pt>
                <c:pt idx="6">
                  <c:v>-16</c:v>
                </c:pt>
                <c:pt idx="7">
                  <c:v>-13.583333333333334</c:v>
                </c:pt>
                <c:pt idx="8">
                  <c:v>-8</c:v>
                </c:pt>
                <c:pt idx="9">
                  <c:v>-8</c:v>
                </c:pt>
                <c:pt idx="10">
                  <c:v>-18</c:v>
                </c:pt>
                <c:pt idx="11">
                  <c:v>-6</c:v>
                </c:pt>
                <c:pt idx="12">
                  <c:v>46</c:v>
                </c:pt>
                <c:pt idx="13">
                  <c:v>4</c:v>
                </c:pt>
                <c:pt idx="14">
                  <c:v>18</c:v>
                </c:pt>
                <c:pt idx="15">
                  <c:v>13</c:v>
                </c:pt>
                <c:pt idx="16">
                  <c:v>22.166666666666668</c:v>
                </c:pt>
                <c:pt idx="17">
                  <c:v>-41</c:v>
                </c:pt>
                <c:pt idx="18">
                  <c:v>22.25</c:v>
                </c:pt>
                <c:pt idx="19">
                  <c:v>1.0333333333333334</c:v>
                </c:pt>
                <c:pt idx="20">
                  <c:v>16.166666666666668</c:v>
                </c:pt>
                <c:pt idx="21">
                  <c:v>13</c:v>
                </c:pt>
                <c:pt idx="22">
                  <c:v>2</c:v>
                </c:pt>
                <c:pt idx="23">
                  <c:v>15</c:v>
                </c:pt>
                <c:pt idx="24">
                  <c:v>-27</c:v>
                </c:pt>
                <c:pt idx="25">
                  <c:v>37</c:v>
                </c:pt>
                <c:pt idx="26">
                  <c:v>-5</c:v>
                </c:pt>
                <c:pt idx="27">
                  <c:v>36</c:v>
                </c:pt>
                <c:pt idx="28">
                  <c:v>35</c:v>
                </c:pt>
                <c:pt idx="29">
                  <c:v>22</c:v>
                </c:pt>
                <c:pt idx="30">
                  <c:v>40</c:v>
                </c:pt>
                <c:pt idx="31">
                  <c:v>23.5</c:v>
                </c:pt>
              </c:numCache>
            </c:numRef>
          </c:yVal>
          <c:bubbleSize>
            <c:numRef>
              <c:f>'1-1 1-2 1-4'!$O$4:$O$35</c:f>
              <c:numCache>
                <c:formatCode>#,##0.0</c:formatCode>
                <c:ptCount val="32"/>
                <c:pt idx="0">
                  <c:v>0.03</c:v>
                </c:pt>
                <c:pt idx="1">
                  <c:v>0.81</c:v>
                </c:pt>
                <c:pt idx="2">
                  <c:v>0.18</c:v>
                </c:pt>
                <c:pt idx="3">
                  <c:v>0.46</c:v>
                </c:pt>
                <c:pt idx="4">
                  <c:v>0.7</c:v>
                </c:pt>
                <c:pt idx="5">
                  <c:v>0.72</c:v>
                </c:pt>
                <c:pt idx="6">
                  <c:v>12.19</c:v>
                </c:pt>
                <c:pt idx="7">
                  <c:v>2.83</c:v>
                </c:pt>
                <c:pt idx="8">
                  <c:v>27.99</c:v>
                </c:pt>
                <c:pt idx="9">
                  <c:v>14.87</c:v>
                </c:pt>
                <c:pt idx="10">
                  <c:v>18.27</c:v>
                </c:pt>
                <c:pt idx="11">
                  <c:v>452.86</c:v>
                </c:pt>
                <c:pt idx="12">
                  <c:v>1553.56</c:v>
                </c:pt>
                <c:pt idx="13">
                  <c:v>5.27</c:v>
                </c:pt>
                <c:pt idx="14">
                  <c:v>230.8</c:v>
                </c:pt>
                <c:pt idx="15">
                  <c:v>176.52</c:v>
                </c:pt>
                <c:pt idx="16">
                  <c:v>2.9899999999999999E-2</c:v>
                </c:pt>
                <c:pt idx="17">
                  <c:v>263.31</c:v>
                </c:pt>
                <c:pt idx="18">
                  <c:v>1.05</c:v>
                </c:pt>
                <c:pt idx="19">
                  <c:v>0.7</c:v>
                </c:pt>
                <c:pt idx="20">
                  <c:v>310.07</c:v>
                </c:pt>
                <c:pt idx="21">
                  <c:v>298.17</c:v>
                </c:pt>
                <c:pt idx="22">
                  <c:v>328.55</c:v>
                </c:pt>
                <c:pt idx="23">
                  <c:v>510.89</c:v>
                </c:pt>
                <c:pt idx="24">
                  <c:v>7682.3</c:v>
                </c:pt>
                <c:pt idx="25">
                  <c:v>97.35</c:v>
                </c:pt>
                <c:pt idx="26">
                  <c:v>1811.57</c:v>
                </c:pt>
                <c:pt idx="27">
                  <c:v>364.56</c:v>
                </c:pt>
                <c:pt idx="28">
                  <c:v>9388.2109999999993</c:v>
                </c:pt>
                <c:pt idx="29">
                  <c:v>653.29</c:v>
                </c:pt>
                <c:pt idx="30">
                  <c:v>120.41</c:v>
                </c:pt>
                <c:pt idx="31">
                  <c:v>32.26</c:v>
                </c:pt>
              </c:numCache>
            </c:numRef>
          </c:bubbleSize>
          <c:bubble3D val="0"/>
        </c:ser>
        <c:ser>
          <c:idx val="2"/>
          <c:order val="2"/>
          <c:tx>
            <c:v>ECA</c:v>
          </c:tx>
          <c:spPr>
            <a:solidFill>
              <a:srgbClr val="CCFFCC">
                <a:alpha val="50196"/>
              </a:srgbClr>
            </a:solidFill>
            <a:ln w="19050">
              <a:solidFill>
                <a:srgbClr val="006600"/>
              </a:solidFill>
            </a:ln>
          </c:spPr>
          <c:invertIfNegative val="0"/>
          <c:xVal>
            <c:numRef>
              <c:f>'1-1 1-2 1-4'!$M$36:$M$84</c:f>
              <c:numCache>
                <c:formatCode>0.00</c:formatCode>
                <c:ptCount val="49"/>
                <c:pt idx="0">
                  <c:v>19.3</c:v>
                </c:pt>
                <c:pt idx="1">
                  <c:v>-18</c:v>
                </c:pt>
                <c:pt idx="2">
                  <c:v>21</c:v>
                </c:pt>
                <c:pt idx="3">
                  <c:v>29</c:v>
                </c:pt>
                <c:pt idx="4">
                  <c:v>75</c:v>
                </c:pt>
                <c:pt idx="5">
                  <c:v>71</c:v>
                </c:pt>
                <c:pt idx="6">
                  <c:v>45</c:v>
                </c:pt>
                <c:pt idx="7">
                  <c:v>33</c:v>
                </c:pt>
                <c:pt idx="8">
                  <c:v>22</c:v>
                </c:pt>
                <c:pt idx="9">
                  <c:v>20</c:v>
                </c:pt>
                <c:pt idx="10">
                  <c:v>43.5</c:v>
                </c:pt>
                <c:pt idx="11">
                  <c:v>26</c:v>
                </c:pt>
                <c:pt idx="12">
                  <c:v>18</c:v>
                </c:pt>
                <c:pt idx="13">
                  <c:v>25</c:v>
                </c:pt>
                <c:pt idx="14">
                  <c:v>6.166666666666667</c:v>
                </c:pt>
                <c:pt idx="15">
                  <c:v>14.816666666666666</c:v>
                </c:pt>
                <c:pt idx="16">
                  <c:v>60</c:v>
                </c:pt>
                <c:pt idx="17">
                  <c:v>24</c:v>
                </c:pt>
                <c:pt idx="18">
                  <c:v>15.5</c:v>
                </c:pt>
                <c:pt idx="19">
                  <c:v>21</c:v>
                </c:pt>
                <c:pt idx="20">
                  <c:v>25</c:v>
                </c:pt>
                <c:pt idx="21">
                  <c:v>19.5</c:v>
                </c:pt>
                <c:pt idx="22">
                  <c:v>64</c:v>
                </c:pt>
                <c:pt idx="23">
                  <c:v>47.5</c:v>
                </c:pt>
                <c:pt idx="24">
                  <c:v>28</c:v>
                </c:pt>
                <c:pt idx="25">
                  <c:v>-8</c:v>
                </c:pt>
                <c:pt idx="26">
                  <c:v>26</c:v>
                </c:pt>
                <c:pt idx="27">
                  <c:v>20</c:v>
                </c:pt>
                <c:pt idx="28">
                  <c:v>10</c:v>
                </c:pt>
                <c:pt idx="29">
                  <c:v>22</c:v>
                </c:pt>
                <c:pt idx="30">
                  <c:v>-8</c:v>
                </c:pt>
                <c:pt idx="31">
                  <c:v>15.5</c:v>
                </c:pt>
                <c:pt idx="32">
                  <c:v>10</c:v>
                </c:pt>
                <c:pt idx="33">
                  <c:v>25</c:v>
                </c:pt>
                <c:pt idx="34">
                  <c:v>13.333333333333334</c:v>
                </c:pt>
                <c:pt idx="35">
                  <c:v>68</c:v>
                </c:pt>
                <c:pt idx="36">
                  <c:v>32</c:v>
                </c:pt>
                <c:pt idx="37">
                  <c:v>15</c:v>
                </c:pt>
                <c:pt idx="38">
                  <c:v>8</c:v>
                </c:pt>
                <c:pt idx="39">
                  <c:v>4</c:v>
                </c:pt>
                <c:pt idx="40">
                  <c:v>5.75</c:v>
                </c:pt>
                <c:pt idx="41">
                  <c:v>20</c:v>
                </c:pt>
                <c:pt idx="42">
                  <c:v>35</c:v>
                </c:pt>
                <c:pt idx="43">
                  <c:v>-4</c:v>
                </c:pt>
                <c:pt idx="44">
                  <c:v>12.833333333333334</c:v>
                </c:pt>
                <c:pt idx="45">
                  <c:v>-2</c:v>
                </c:pt>
                <c:pt idx="46">
                  <c:v>2</c:v>
                </c:pt>
                <c:pt idx="47">
                  <c:v>100</c:v>
                </c:pt>
                <c:pt idx="48">
                  <c:v>9</c:v>
                </c:pt>
              </c:numCache>
            </c:numRef>
          </c:xVal>
          <c:yVal>
            <c:numRef>
              <c:f>'1-1 1-2 1-4'!$N$36:$N$84</c:f>
              <c:numCache>
                <c:formatCode>0.00</c:formatCode>
                <c:ptCount val="49"/>
                <c:pt idx="0">
                  <c:v>42.5</c:v>
                </c:pt>
                <c:pt idx="1">
                  <c:v>65</c:v>
                </c:pt>
                <c:pt idx="2">
                  <c:v>42.583333333333336</c:v>
                </c:pt>
                <c:pt idx="3">
                  <c:v>47</c:v>
                </c:pt>
                <c:pt idx="4">
                  <c:v>41</c:v>
                </c:pt>
                <c:pt idx="5">
                  <c:v>39</c:v>
                </c:pt>
                <c:pt idx="6">
                  <c:v>40</c:v>
                </c:pt>
                <c:pt idx="7">
                  <c:v>35</c:v>
                </c:pt>
                <c:pt idx="8">
                  <c:v>41.833333333333336</c:v>
                </c:pt>
                <c:pt idx="9">
                  <c:v>41</c:v>
                </c:pt>
                <c:pt idx="10">
                  <c:v>42</c:v>
                </c:pt>
                <c:pt idx="11">
                  <c:v>59</c:v>
                </c:pt>
                <c:pt idx="12">
                  <c:v>44</c:v>
                </c:pt>
                <c:pt idx="13">
                  <c:v>57</c:v>
                </c:pt>
                <c:pt idx="14">
                  <c:v>49.75</c:v>
                </c:pt>
                <c:pt idx="15">
                  <c:v>46.116666666666667</c:v>
                </c:pt>
                <c:pt idx="16">
                  <c:v>40</c:v>
                </c:pt>
                <c:pt idx="17">
                  <c:v>56</c:v>
                </c:pt>
                <c:pt idx="18">
                  <c:v>45.166666666666664</c:v>
                </c:pt>
                <c:pt idx="19">
                  <c:v>44</c:v>
                </c:pt>
                <c:pt idx="20">
                  <c:v>43</c:v>
                </c:pt>
                <c:pt idx="21">
                  <c:v>48.666666666666664</c:v>
                </c:pt>
                <c:pt idx="22">
                  <c:v>41</c:v>
                </c:pt>
                <c:pt idx="23">
                  <c:v>40.5</c:v>
                </c:pt>
                <c:pt idx="24">
                  <c:v>53</c:v>
                </c:pt>
                <c:pt idx="25">
                  <c:v>53</c:v>
                </c:pt>
                <c:pt idx="26">
                  <c:v>64</c:v>
                </c:pt>
                <c:pt idx="27">
                  <c:v>47</c:v>
                </c:pt>
                <c:pt idx="28">
                  <c:v>56</c:v>
                </c:pt>
                <c:pt idx="29">
                  <c:v>39</c:v>
                </c:pt>
                <c:pt idx="30">
                  <c:v>39.5</c:v>
                </c:pt>
                <c:pt idx="31">
                  <c:v>49.75</c:v>
                </c:pt>
                <c:pt idx="32">
                  <c:v>62</c:v>
                </c:pt>
                <c:pt idx="33">
                  <c:v>46</c:v>
                </c:pt>
                <c:pt idx="34">
                  <c:v>47.333333333333336</c:v>
                </c:pt>
                <c:pt idx="35">
                  <c:v>48</c:v>
                </c:pt>
                <c:pt idx="36">
                  <c:v>49</c:v>
                </c:pt>
                <c:pt idx="37">
                  <c:v>62</c:v>
                </c:pt>
                <c:pt idx="38">
                  <c:v>47</c:v>
                </c:pt>
                <c:pt idx="39">
                  <c:v>50.833333333333336</c:v>
                </c:pt>
                <c:pt idx="40">
                  <c:v>52.5</c:v>
                </c:pt>
                <c:pt idx="41">
                  <c:v>52</c:v>
                </c:pt>
                <c:pt idx="42">
                  <c:v>39</c:v>
                </c:pt>
                <c:pt idx="43">
                  <c:v>40</c:v>
                </c:pt>
                <c:pt idx="44">
                  <c:v>42.833333333333336</c:v>
                </c:pt>
                <c:pt idx="45">
                  <c:v>54</c:v>
                </c:pt>
                <c:pt idx="46">
                  <c:v>46</c:v>
                </c:pt>
                <c:pt idx="47">
                  <c:v>60</c:v>
                </c:pt>
                <c:pt idx="48">
                  <c:v>51</c:v>
                </c:pt>
              </c:numCache>
            </c:numRef>
          </c:yVal>
          <c:bubbleSize>
            <c:numRef>
              <c:f>'1-1 1-2 1-4'!$O$36:$O$84</c:f>
              <c:numCache>
                <c:formatCode>#,##0.0</c:formatCode>
                <c:ptCount val="49"/>
                <c:pt idx="0">
                  <c:v>13.45</c:v>
                </c:pt>
                <c:pt idx="1">
                  <c:v>100.25</c:v>
                </c:pt>
                <c:pt idx="2">
                  <c:v>10.887</c:v>
                </c:pt>
                <c:pt idx="3">
                  <c:v>32.86</c:v>
                </c:pt>
                <c:pt idx="4">
                  <c:v>191.8</c:v>
                </c:pt>
                <c:pt idx="5">
                  <c:v>139.96</c:v>
                </c:pt>
                <c:pt idx="6">
                  <c:v>28.47</c:v>
                </c:pt>
                <c:pt idx="7">
                  <c:v>9.24</c:v>
                </c:pt>
                <c:pt idx="8">
                  <c:v>25.22</c:v>
                </c:pt>
                <c:pt idx="9">
                  <c:v>27.4</c:v>
                </c:pt>
                <c:pt idx="10">
                  <c:v>69.489999999999995</c:v>
                </c:pt>
                <c:pt idx="11">
                  <c:v>42.39</c:v>
                </c:pt>
                <c:pt idx="12">
                  <c:v>51</c:v>
                </c:pt>
                <c:pt idx="13">
                  <c:v>62.18</c:v>
                </c:pt>
                <c:pt idx="14">
                  <c:v>2.59</c:v>
                </c:pt>
                <c:pt idx="15">
                  <c:v>20.14</c:v>
                </c:pt>
                <c:pt idx="16">
                  <c:v>469.93</c:v>
                </c:pt>
                <c:pt idx="17">
                  <c:v>62.673999999999999</c:v>
                </c:pt>
                <c:pt idx="18">
                  <c:v>55.96</c:v>
                </c:pt>
                <c:pt idx="19">
                  <c:v>87.46</c:v>
                </c:pt>
                <c:pt idx="20">
                  <c:v>108.56</c:v>
                </c:pt>
                <c:pt idx="21">
                  <c:v>48.088000000000001</c:v>
                </c:pt>
                <c:pt idx="22">
                  <c:v>425.4</c:v>
                </c:pt>
                <c:pt idx="23">
                  <c:v>82.658000000000001</c:v>
                </c:pt>
                <c:pt idx="24">
                  <c:v>202.91</c:v>
                </c:pt>
                <c:pt idx="25">
                  <c:v>68.89</c:v>
                </c:pt>
                <c:pt idx="26">
                  <c:v>303.89</c:v>
                </c:pt>
                <c:pt idx="27">
                  <c:v>90.53</c:v>
                </c:pt>
                <c:pt idx="28">
                  <c:v>42.43</c:v>
                </c:pt>
                <c:pt idx="29">
                  <c:v>128.9</c:v>
                </c:pt>
                <c:pt idx="30">
                  <c:v>91.59</c:v>
                </c:pt>
                <c:pt idx="31">
                  <c:v>77.23</c:v>
                </c:pt>
                <c:pt idx="32">
                  <c:v>365.26799999999997</c:v>
                </c:pt>
                <c:pt idx="33">
                  <c:v>230.02</c:v>
                </c:pt>
                <c:pt idx="34">
                  <c:v>82.409000000000006</c:v>
                </c:pt>
                <c:pt idx="35">
                  <c:v>2699.7</c:v>
                </c:pt>
                <c:pt idx="36">
                  <c:v>579.32000000000005</c:v>
                </c:pt>
                <c:pt idx="37">
                  <c:v>407.34</c:v>
                </c:pt>
                <c:pt idx="38">
                  <c:v>39.515999999999998</c:v>
                </c:pt>
                <c:pt idx="39">
                  <c:v>30.28</c:v>
                </c:pt>
                <c:pt idx="40">
                  <c:v>33.72</c:v>
                </c:pt>
                <c:pt idx="41">
                  <c:v>306.22000000000003</c:v>
                </c:pt>
                <c:pt idx="42">
                  <c:v>769.63</c:v>
                </c:pt>
                <c:pt idx="43">
                  <c:v>498.8</c:v>
                </c:pt>
                <c:pt idx="44">
                  <c:v>294.14</c:v>
                </c:pt>
                <c:pt idx="45">
                  <c:v>241.93</c:v>
                </c:pt>
                <c:pt idx="46">
                  <c:v>547.56100000000004</c:v>
                </c:pt>
                <c:pt idx="47">
                  <c:v>16376.87</c:v>
                </c:pt>
                <c:pt idx="48">
                  <c:v>348.54</c:v>
                </c:pt>
              </c:numCache>
            </c:numRef>
          </c:bubbleSize>
          <c:bubble3D val="0"/>
        </c:ser>
        <c:ser>
          <c:idx val="3"/>
          <c:order val="3"/>
          <c:tx>
            <c:v>LAC</c:v>
          </c:tx>
          <c:spPr>
            <a:solidFill>
              <a:srgbClr val="FFFF99">
                <a:alpha val="50196"/>
              </a:srgbClr>
            </a:solidFill>
            <a:ln w="19050">
              <a:solidFill>
                <a:srgbClr val="996633"/>
              </a:solidFill>
            </a:ln>
          </c:spPr>
          <c:invertIfNegative val="0"/>
          <c:xVal>
            <c:numRef>
              <c:f>'1-1 1-2 1-4'!$M$85:$M$119</c:f>
              <c:numCache>
                <c:formatCode>0.00</c:formatCode>
                <c:ptCount val="35"/>
                <c:pt idx="0">
                  <c:v>-61.333333333333336</c:v>
                </c:pt>
                <c:pt idx="1">
                  <c:v>-61.2</c:v>
                </c:pt>
                <c:pt idx="2">
                  <c:v>-62.75</c:v>
                </c:pt>
                <c:pt idx="3">
                  <c:v>-61.666666666666664</c:v>
                </c:pt>
                <c:pt idx="4">
                  <c:v>-61.8</c:v>
                </c:pt>
                <c:pt idx="5">
                  <c:v>-60.966666666666669</c:v>
                </c:pt>
                <c:pt idx="6">
                  <c:v>-88.75</c:v>
                </c:pt>
                <c:pt idx="7">
                  <c:v>-69.966666666666669</c:v>
                </c:pt>
                <c:pt idx="8">
                  <c:v>-59.533333333333331</c:v>
                </c:pt>
                <c:pt idx="9">
                  <c:v>-59</c:v>
                </c:pt>
                <c:pt idx="10">
                  <c:v>-56</c:v>
                </c:pt>
                <c:pt idx="11">
                  <c:v>-76</c:v>
                </c:pt>
                <c:pt idx="12">
                  <c:v>-72.416666666666671</c:v>
                </c:pt>
                <c:pt idx="13">
                  <c:v>-77.5</c:v>
                </c:pt>
                <c:pt idx="14">
                  <c:v>-85</c:v>
                </c:pt>
                <c:pt idx="15">
                  <c:v>-86.5</c:v>
                </c:pt>
                <c:pt idx="16">
                  <c:v>-61</c:v>
                </c:pt>
                <c:pt idx="17">
                  <c:v>-88.916666666666671</c:v>
                </c:pt>
                <c:pt idx="18">
                  <c:v>-58</c:v>
                </c:pt>
                <c:pt idx="19">
                  <c:v>-65</c:v>
                </c:pt>
                <c:pt idx="20">
                  <c:v>-56</c:v>
                </c:pt>
                <c:pt idx="21">
                  <c:v>-84</c:v>
                </c:pt>
                <c:pt idx="22">
                  <c:v>-80</c:v>
                </c:pt>
                <c:pt idx="23">
                  <c:v>-90.25</c:v>
                </c:pt>
                <c:pt idx="24">
                  <c:v>-66.5</c:v>
                </c:pt>
                <c:pt idx="25">
                  <c:v>-70.666666666666671</c:v>
                </c:pt>
                <c:pt idx="26">
                  <c:v>-77.5</c:v>
                </c:pt>
                <c:pt idx="27">
                  <c:v>-80</c:v>
                </c:pt>
                <c:pt idx="28">
                  <c:v>-76</c:v>
                </c:pt>
                <c:pt idx="29">
                  <c:v>-71</c:v>
                </c:pt>
                <c:pt idx="30">
                  <c:v>-66</c:v>
                </c:pt>
                <c:pt idx="31">
                  <c:v>-72</c:v>
                </c:pt>
                <c:pt idx="32">
                  <c:v>-102</c:v>
                </c:pt>
                <c:pt idx="33">
                  <c:v>-55</c:v>
                </c:pt>
                <c:pt idx="34">
                  <c:v>-64</c:v>
                </c:pt>
              </c:numCache>
            </c:numRef>
          </c:xVal>
          <c:yVal>
            <c:numRef>
              <c:f>'1-1 1-2 1-4'!$N$85:$N$119</c:f>
              <c:numCache>
                <c:formatCode>0.00</c:formatCode>
                <c:ptCount val="35"/>
                <c:pt idx="0">
                  <c:v>15.416666666666666</c:v>
                </c:pt>
                <c:pt idx="1">
                  <c:v>13.25</c:v>
                </c:pt>
                <c:pt idx="2">
                  <c:v>17.333333333333332</c:v>
                </c:pt>
                <c:pt idx="3">
                  <c:v>12.116666666666667</c:v>
                </c:pt>
                <c:pt idx="4">
                  <c:v>17.05</c:v>
                </c:pt>
                <c:pt idx="5">
                  <c:v>13.883333333333333</c:v>
                </c:pt>
                <c:pt idx="6">
                  <c:v>17.25</c:v>
                </c:pt>
                <c:pt idx="7">
                  <c:v>12.5</c:v>
                </c:pt>
                <c:pt idx="8">
                  <c:v>13.166666666666666</c:v>
                </c:pt>
                <c:pt idx="9">
                  <c:v>5</c:v>
                </c:pt>
                <c:pt idx="10">
                  <c:v>4</c:v>
                </c:pt>
                <c:pt idx="11">
                  <c:v>24.25</c:v>
                </c:pt>
                <c:pt idx="12">
                  <c:v>19</c:v>
                </c:pt>
                <c:pt idx="13">
                  <c:v>18.25</c:v>
                </c:pt>
                <c:pt idx="14">
                  <c:v>13</c:v>
                </c:pt>
                <c:pt idx="15">
                  <c:v>15</c:v>
                </c:pt>
                <c:pt idx="16">
                  <c:v>11</c:v>
                </c:pt>
                <c:pt idx="17">
                  <c:v>13.833333333333334</c:v>
                </c:pt>
                <c:pt idx="18">
                  <c:v>-23</c:v>
                </c:pt>
                <c:pt idx="19">
                  <c:v>-17</c:v>
                </c:pt>
                <c:pt idx="20">
                  <c:v>-33</c:v>
                </c:pt>
                <c:pt idx="21">
                  <c:v>10</c:v>
                </c:pt>
                <c:pt idx="22">
                  <c:v>9</c:v>
                </c:pt>
                <c:pt idx="23">
                  <c:v>15.5</c:v>
                </c:pt>
                <c:pt idx="24">
                  <c:v>18.25</c:v>
                </c:pt>
                <c:pt idx="25">
                  <c:v>19</c:v>
                </c:pt>
                <c:pt idx="26">
                  <c:v>-2</c:v>
                </c:pt>
                <c:pt idx="27">
                  <c:v>21.5</c:v>
                </c:pt>
                <c:pt idx="28">
                  <c:v>-10</c:v>
                </c:pt>
                <c:pt idx="29">
                  <c:v>-30</c:v>
                </c:pt>
                <c:pt idx="30">
                  <c:v>8</c:v>
                </c:pt>
                <c:pt idx="31">
                  <c:v>4</c:v>
                </c:pt>
                <c:pt idx="32">
                  <c:v>23</c:v>
                </c:pt>
                <c:pt idx="33">
                  <c:v>-10</c:v>
                </c:pt>
                <c:pt idx="34">
                  <c:v>-34</c:v>
                </c:pt>
              </c:numCache>
            </c:numRef>
          </c:yVal>
          <c:bubbleSize>
            <c:numRef>
              <c:f>'1-1 1-2 1-4'!$O$85:$O$119</c:f>
              <c:numCache>
                <c:formatCode>#,##0.0</c:formatCode>
                <c:ptCount val="35"/>
                <c:pt idx="0">
                  <c:v>0.75</c:v>
                </c:pt>
                <c:pt idx="1">
                  <c:v>0.39</c:v>
                </c:pt>
                <c:pt idx="2">
                  <c:v>0.26</c:v>
                </c:pt>
                <c:pt idx="3">
                  <c:v>0.34</c:v>
                </c:pt>
                <c:pt idx="4">
                  <c:v>0.44</c:v>
                </c:pt>
                <c:pt idx="5">
                  <c:v>0.61</c:v>
                </c:pt>
                <c:pt idx="6">
                  <c:v>22.81</c:v>
                </c:pt>
                <c:pt idx="7">
                  <c:v>0.18</c:v>
                </c:pt>
                <c:pt idx="8">
                  <c:v>0.43</c:v>
                </c:pt>
                <c:pt idx="9">
                  <c:v>196.85</c:v>
                </c:pt>
                <c:pt idx="10">
                  <c:v>156</c:v>
                </c:pt>
                <c:pt idx="11">
                  <c:v>10.01</c:v>
                </c:pt>
                <c:pt idx="12">
                  <c:v>27.56</c:v>
                </c:pt>
                <c:pt idx="13">
                  <c:v>10.83</c:v>
                </c:pt>
                <c:pt idx="14">
                  <c:v>120.34</c:v>
                </c:pt>
                <c:pt idx="15">
                  <c:v>111.89</c:v>
                </c:pt>
                <c:pt idx="16">
                  <c:v>5.13</c:v>
                </c:pt>
                <c:pt idx="17">
                  <c:v>20.72</c:v>
                </c:pt>
                <c:pt idx="18">
                  <c:v>397.3</c:v>
                </c:pt>
                <c:pt idx="19">
                  <c:v>1083.3</c:v>
                </c:pt>
                <c:pt idx="20">
                  <c:v>175.02</c:v>
                </c:pt>
                <c:pt idx="21">
                  <c:v>51.06</c:v>
                </c:pt>
                <c:pt idx="22">
                  <c:v>74.34</c:v>
                </c:pt>
                <c:pt idx="23">
                  <c:v>107.16</c:v>
                </c:pt>
                <c:pt idx="24">
                  <c:v>8.8699999999999992</c:v>
                </c:pt>
                <c:pt idx="25">
                  <c:v>48.32</c:v>
                </c:pt>
                <c:pt idx="26">
                  <c:v>248.36</c:v>
                </c:pt>
                <c:pt idx="27">
                  <c:v>106.44</c:v>
                </c:pt>
                <c:pt idx="28">
                  <c:v>1280</c:v>
                </c:pt>
                <c:pt idx="29">
                  <c:v>743.53200000000004</c:v>
                </c:pt>
                <c:pt idx="30">
                  <c:v>882.05</c:v>
                </c:pt>
                <c:pt idx="31">
                  <c:v>1109.5</c:v>
                </c:pt>
                <c:pt idx="32">
                  <c:v>1943.95</c:v>
                </c:pt>
                <c:pt idx="33">
                  <c:v>8358.14</c:v>
                </c:pt>
                <c:pt idx="34">
                  <c:v>2736.69</c:v>
                </c:pt>
              </c:numCache>
            </c:numRef>
          </c:bubbleSize>
          <c:bubble3D val="0"/>
        </c:ser>
        <c:ser>
          <c:idx val="4"/>
          <c:order val="4"/>
          <c:tx>
            <c:v>MNA</c:v>
          </c:tx>
          <c:spPr>
            <a:solidFill>
              <a:srgbClr val="FFCCFF">
                <a:alpha val="50196"/>
              </a:srgbClr>
            </a:solidFill>
            <a:ln w="19050">
              <a:solidFill>
                <a:srgbClr val="9933FF"/>
              </a:solidFill>
            </a:ln>
          </c:spPr>
          <c:invertIfNegative val="0"/>
          <c:xVal>
            <c:numRef>
              <c:f>'1-1 1-2 1-4'!$M$120:$M$140</c:f>
              <c:numCache>
                <c:formatCode>0.00</c:formatCode>
                <c:ptCount val="21"/>
                <c:pt idx="0">
                  <c:v>43</c:v>
                </c:pt>
                <c:pt idx="1">
                  <c:v>14.583333333333334</c:v>
                </c:pt>
                <c:pt idx="2">
                  <c:v>35.25</c:v>
                </c:pt>
                <c:pt idx="3">
                  <c:v>50.55</c:v>
                </c:pt>
                <c:pt idx="4">
                  <c:v>36</c:v>
                </c:pt>
                <c:pt idx="5">
                  <c:v>35.833333333333336</c:v>
                </c:pt>
                <c:pt idx="6">
                  <c:v>48</c:v>
                </c:pt>
                <c:pt idx="7">
                  <c:v>9</c:v>
                </c:pt>
                <c:pt idx="8">
                  <c:v>17</c:v>
                </c:pt>
                <c:pt idx="9">
                  <c:v>57</c:v>
                </c:pt>
                <c:pt idx="10">
                  <c:v>-5</c:v>
                </c:pt>
                <c:pt idx="11">
                  <c:v>34.75</c:v>
                </c:pt>
                <c:pt idx="12">
                  <c:v>45.75</c:v>
                </c:pt>
                <c:pt idx="13">
                  <c:v>51.25</c:v>
                </c:pt>
                <c:pt idx="14">
                  <c:v>44</c:v>
                </c:pt>
                <c:pt idx="15">
                  <c:v>3</c:v>
                </c:pt>
                <c:pt idx="16">
                  <c:v>54</c:v>
                </c:pt>
                <c:pt idx="17">
                  <c:v>30</c:v>
                </c:pt>
                <c:pt idx="18">
                  <c:v>53</c:v>
                </c:pt>
                <c:pt idx="19">
                  <c:v>45</c:v>
                </c:pt>
                <c:pt idx="20">
                  <c:v>38</c:v>
                </c:pt>
              </c:numCache>
            </c:numRef>
          </c:xVal>
          <c:yVal>
            <c:numRef>
              <c:f>'1-1 1-2 1-4'!$N$120:$N$140</c:f>
              <c:numCache>
                <c:formatCode>0.00</c:formatCode>
                <c:ptCount val="21"/>
                <c:pt idx="0">
                  <c:v>11.5</c:v>
                </c:pt>
                <c:pt idx="1">
                  <c:v>35.833333333333336</c:v>
                </c:pt>
                <c:pt idx="2">
                  <c:v>32</c:v>
                </c:pt>
                <c:pt idx="3">
                  <c:v>26</c:v>
                </c:pt>
                <c:pt idx="4">
                  <c:v>31</c:v>
                </c:pt>
                <c:pt idx="5">
                  <c:v>33.833333333333336</c:v>
                </c:pt>
                <c:pt idx="6">
                  <c:v>15</c:v>
                </c:pt>
                <c:pt idx="7">
                  <c:v>34</c:v>
                </c:pt>
                <c:pt idx="8">
                  <c:v>25</c:v>
                </c:pt>
                <c:pt idx="9">
                  <c:v>21</c:v>
                </c:pt>
                <c:pt idx="10">
                  <c:v>32</c:v>
                </c:pt>
                <c:pt idx="11">
                  <c:v>31.5</c:v>
                </c:pt>
                <c:pt idx="12">
                  <c:v>29.5</c:v>
                </c:pt>
                <c:pt idx="13">
                  <c:v>25.5</c:v>
                </c:pt>
                <c:pt idx="14">
                  <c:v>33</c:v>
                </c:pt>
                <c:pt idx="15">
                  <c:v>28</c:v>
                </c:pt>
                <c:pt idx="16">
                  <c:v>24</c:v>
                </c:pt>
                <c:pt idx="17">
                  <c:v>27</c:v>
                </c:pt>
                <c:pt idx="18">
                  <c:v>32</c:v>
                </c:pt>
                <c:pt idx="19">
                  <c:v>25</c:v>
                </c:pt>
                <c:pt idx="20">
                  <c:v>35</c:v>
                </c:pt>
              </c:numCache>
            </c:numRef>
          </c:yVal>
          <c:bubbleSize>
            <c:numRef>
              <c:f>'1-1 1-2 1-4'!$O$120:$O$140</c:f>
              <c:numCache>
                <c:formatCode>#,##0.0</c:formatCode>
                <c:ptCount val="21"/>
                <c:pt idx="0">
                  <c:v>23.18</c:v>
                </c:pt>
                <c:pt idx="1">
                  <c:v>0.32</c:v>
                </c:pt>
                <c:pt idx="2">
                  <c:v>6.02</c:v>
                </c:pt>
                <c:pt idx="3">
                  <c:v>0.76</c:v>
                </c:pt>
                <c:pt idx="4">
                  <c:v>88.78</c:v>
                </c:pt>
                <c:pt idx="5">
                  <c:v>10.23</c:v>
                </c:pt>
                <c:pt idx="6">
                  <c:v>527.97</c:v>
                </c:pt>
                <c:pt idx="7">
                  <c:v>155.36000000000001</c:v>
                </c:pt>
                <c:pt idx="8">
                  <c:v>1759.54</c:v>
                </c:pt>
                <c:pt idx="9">
                  <c:v>309.5</c:v>
                </c:pt>
                <c:pt idx="10">
                  <c:v>446.3</c:v>
                </c:pt>
                <c:pt idx="11">
                  <c:v>21.64</c:v>
                </c:pt>
                <c:pt idx="12">
                  <c:v>17.82</c:v>
                </c:pt>
                <c:pt idx="13">
                  <c:v>11.61</c:v>
                </c:pt>
                <c:pt idx="14">
                  <c:v>434.32</c:v>
                </c:pt>
                <c:pt idx="15">
                  <c:v>2381.7399999999998</c:v>
                </c:pt>
                <c:pt idx="16">
                  <c:v>83.6</c:v>
                </c:pt>
                <c:pt idx="17">
                  <c:v>995.45</c:v>
                </c:pt>
                <c:pt idx="18">
                  <c:v>1628.55</c:v>
                </c:pt>
                <c:pt idx="19">
                  <c:v>2149.69</c:v>
                </c:pt>
                <c:pt idx="20">
                  <c:v>183.63</c:v>
                </c:pt>
              </c:numCache>
            </c:numRef>
          </c:bubbleSize>
          <c:bubble3D val="0"/>
        </c:ser>
        <c:ser>
          <c:idx val="5"/>
          <c:order val="5"/>
          <c:tx>
            <c:v>NAM</c:v>
          </c:tx>
          <c:spPr>
            <a:solidFill>
              <a:schemeClr val="bg1">
                <a:lumMod val="75000"/>
                <a:alpha val="50000"/>
              </a:schemeClr>
            </a:solidFill>
            <a:ln w="19050">
              <a:solidFill>
                <a:schemeClr val="tx1"/>
              </a:solidFill>
            </a:ln>
          </c:spPr>
          <c:invertIfNegative val="0"/>
          <c:xVal>
            <c:numRef>
              <c:f>'1-1 1-2 1-4'!$M$141:$M$143</c:f>
              <c:numCache>
                <c:formatCode>0.00</c:formatCode>
                <c:ptCount val="3"/>
                <c:pt idx="0">
                  <c:v>-64.75</c:v>
                </c:pt>
                <c:pt idx="1">
                  <c:v>-95</c:v>
                </c:pt>
                <c:pt idx="2">
                  <c:v>-97</c:v>
                </c:pt>
              </c:numCache>
            </c:numRef>
          </c:xVal>
          <c:yVal>
            <c:numRef>
              <c:f>'1-1 1-2 1-4'!$N$141:$N$143</c:f>
              <c:numCache>
                <c:formatCode>0.00</c:formatCode>
                <c:ptCount val="3"/>
                <c:pt idx="0">
                  <c:v>32.333333333333336</c:v>
                </c:pt>
                <c:pt idx="1">
                  <c:v>60</c:v>
                </c:pt>
                <c:pt idx="2">
                  <c:v>38</c:v>
                </c:pt>
              </c:numCache>
            </c:numRef>
          </c:yVal>
          <c:bubbleSize>
            <c:numRef>
              <c:f>'1-1 1-2 1-4'!$O$141:$O$143</c:f>
              <c:numCache>
                <c:formatCode>#,##0.0</c:formatCode>
                <c:ptCount val="3"/>
                <c:pt idx="0">
                  <c:v>0.05</c:v>
                </c:pt>
                <c:pt idx="1">
                  <c:v>9093.51</c:v>
                </c:pt>
                <c:pt idx="2">
                  <c:v>9147.42</c:v>
                </c:pt>
              </c:numCache>
            </c:numRef>
          </c:bubbleSize>
          <c:bubble3D val="0"/>
        </c:ser>
        <c:ser>
          <c:idx val="6"/>
          <c:order val="6"/>
          <c:tx>
            <c:v>SAS</c:v>
          </c:tx>
          <c:spPr>
            <a:solidFill>
              <a:srgbClr val="FF9933">
                <a:alpha val="50196"/>
              </a:srgbClr>
            </a:solidFill>
            <a:ln w="19050">
              <a:solidFill>
                <a:srgbClr val="663300"/>
              </a:solidFill>
            </a:ln>
          </c:spPr>
          <c:invertIfNegative val="0"/>
          <c:xVal>
            <c:numRef>
              <c:f>'1-1 1-2 1-4'!$M$144:$M$151</c:f>
              <c:numCache>
                <c:formatCode>0.00</c:formatCode>
                <c:ptCount val="8"/>
                <c:pt idx="0">
                  <c:v>73</c:v>
                </c:pt>
                <c:pt idx="1">
                  <c:v>90.5</c:v>
                </c:pt>
                <c:pt idx="2">
                  <c:v>65</c:v>
                </c:pt>
                <c:pt idx="3">
                  <c:v>84</c:v>
                </c:pt>
                <c:pt idx="4">
                  <c:v>81</c:v>
                </c:pt>
                <c:pt idx="5">
                  <c:v>90</c:v>
                </c:pt>
                <c:pt idx="6">
                  <c:v>70</c:v>
                </c:pt>
                <c:pt idx="7">
                  <c:v>77</c:v>
                </c:pt>
              </c:numCache>
            </c:numRef>
          </c:xVal>
          <c:yVal>
            <c:numRef>
              <c:f>'1-1 1-2 1-4'!$N$144:$N$151</c:f>
              <c:numCache>
                <c:formatCode>0.00</c:formatCode>
                <c:ptCount val="8"/>
                <c:pt idx="0">
                  <c:v>3.0833333333333335</c:v>
                </c:pt>
                <c:pt idx="1">
                  <c:v>27.5</c:v>
                </c:pt>
                <c:pt idx="2">
                  <c:v>33</c:v>
                </c:pt>
                <c:pt idx="3">
                  <c:v>28</c:v>
                </c:pt>
                <c:pt idx="4">
                  <c:v>7</c:v>
                </c:pt>
                <c:pt idx="5">
                  <c:v>24</c:v>
                </c:pt>
                <c:pt idx="6">
                  <c:v>30</c:v>
                </c:pt>
                <c:pt idx="7">
                  <c:v>20</c:v>
                </c:pt>
              </c:numCache>
            </c:numRef>
          </c:yVal>
          <c:bubbleSize>
            <c:numRef>
              <c:f>'1-1 1-2 1-4'!$O$144:$O$151</c:f>
              <c:numCache>
                <c:formatCode>#,##0.0</c:formatCode>
                <c:ptCount val="8"/>
                <c:pt idx="0">
                  <c:v>0.3</c:v>
                </c:pt>
                <c:pt idx="1">
                  <c:v>38.116999999999997</c:v>
                </c:pt>
                <c:pt idx="2">
                  <c:v>652.86</c:v>
                </c:pt>
                <c:pt idx="3">
                  <c:v>143.35</c:v>
                </c:pt>
                <c:pt idx="4">
                  <c:v>62.71</c:v>
                </c:pt>
                <c:pt idx="5">
                  <c:v>130.16999999999999</c:v>
                </c:pt>
                <c:pt idx="6">
                  <c:v>770.88</c:v>
                </c:pt>
                <c:pt idx="7">
                  <c:v>2973.19</c:v>
                </c:pt>
              </c:numCache>
            </c:numRef>
          </c:bubbleSize>
          <c:bubble3D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00"/>
        <c:showNegBubbles val="0"/>
        <c:axId val="74925568"/>
        <c:axId val="74927104"/>
      </c:bubbleChart>
      <c:valAx>
        <c:axId val="74925568"/>
        <c:scaling>
          <c:orientation val="minMax"/>
          <c:max val="180"/>
          <c:min val="-120"/>
        </c:scaling>
        <c:delete val="1"/>
        <c:axPos val="b"/>
        <c:numFmt formatCode="0" sourceLinked="0"/>
        <c:majorTickMark val="out"/>
        <c:minorTickMark val="none"/>
        <c:tickLblPos val="nextTo"/>
        <c:crossAx val="74927104"/>
        <c:crosses val="autoZero"/>
        <c:crossBetween val="midCat"/>
      </c:valAx>
      <c:valAx>
        <c:axId val="74927104"/>
        <c:scaling>
          <c:orientation val="minMax"/>
          <c:max val="75"/>
          <c:min val="-45"/>
        </c:scaling>
        <c:delete val="1"/>
        <c:axPos val="l"/>
        <c:numFmt formatCode="0" sourceLinked="0"/>
        <c:majorTickMark val="out"/>
        <c:minorTickMark val="none"/>
        <c:tickLblPos val="nextTo"/>
        <c:crossAx val="74925568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89669718718788471"/>
          <c:y val="1.7252947859129557E-2"/>
          <c:w val="8.9143520776717083E-2"/>
          <c:h val="0.50380256199318374"/>
        </c:manualLayout>
      </c:layout>
      <c:overlay val="1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2041557305336832E-2"/>
          <c:y val="4.214129483814523E-2"/>
          <c:w val="0.92016688538932634"/>
          <c:h val="0.92497666958296876"/>
        </c:manualLayout>
      </c:layout>
      <c:bubbleChart>
        <c:varyColors val="0"/>
        <c:ser>
          <c:idx val="0"/>
          <c:order val="0"/>
          <c:tx>
            <c:v>SSA</c:v>
          </c:tx>
          <c:spPr>
            <a:solidFill>
              <a:srgbClr val="CCFFFF">
                <a:alpha val="50196"/>
              </a:srgbClr>
            </a:solidFill>
            <a:ln w="19050">
              <a:solidFill>
                <a:srgbClr val="0000FF"/>
              </a:solidFill>
            </a:ln>
          </c:spPr>
          <c:invertIfNegative val="0"/>
          <c:xVal>
            <c:numRef>
              <c:f>'1-1 1-2 1-4'!$M$152:$M$199</c:f>
              <c:numCache>
                <c:formatCode>0.00</c:formatCode>
                <c:ptCount val="48"/>
                <c:pt idx="0">
                  <c:v>7</c:v>
                </c:pt>
                <c:pt idx="1">
                  <c:v>44.25</c:v>
                </c:pt>
                <c:pt idx="2">
                  <c:v>55.666666666666664</c:v>
                </c:pt>
                <c:pt idx="3">
                  <c:v>-15</c:v>
                </c:pt>
                <c:pt idx="4">
                  <c:v>21</c:v>
                </c:pt>
                <c:pt idx="5">
                  <c:v>-16.566666666666666</c:v>
                </c:pt>
                <c:pt idx="6">
                  <c:v>-24</c:v>
                </c:pt>
                <c:pt idx="7">
                  <c:v>-9.5</c:v>
                </c:pt>
                <c:pt idx="8">
                  <c:v>28.5</c:v>
                </c:pt>
                <c:pt idx="9">
                  <c:v>39</c:v>
                </c:pt>
                <c:pt idx="10">
                  <c:v>30</c:v>
                </c:pt>
                <c:pt idx="11">
                  <c:v>31.5</c:v>
                </c:pt>
                <c:pt idx="12">
                  <c:v>-11.5</c:v>
                </c:pt>
                <c:pt idx="13">
                  <c:v>1.1666666666666667</c:v>
                </c:pt>
                <c:pt idx="14">
                  <c:v>-12</c:v>
                </c:pt>
                <c:pt idx="15">
                  <c:v>34</c:v>
                </c:pt>
                <c:pt idx="16">
                  <c:v>-10</c:v>
                </c:pt>
                <c:pt idx="17">
                  <c:v>8</c:v>
                </c:pt>
                <c:pt idx="18">
                  <c:v>30</c:v>
                </c:pt>
                <c:pt idx="19">
                  <c:v>2.25</c:v>
                </c:pt>
                <c:pt idx="20">
                  <c:v>17</c:v>
                </c:pt>
                <c:pt idx="21">
                  <c:v>57.55</c:v>
                </c:pt>
                <c:pt idx="22">
                  <c:v>30</c:v>
                </c:pt>
                <c:pt idx="23">
                  <c:v>-4</c:v>
                </c:pt>
                <c:pt idx="24">
                  <c:v>10</c:v>
                </c:pt>
                <c:pt idx="25">
                  <c:v>30</c:v>
                </c:pt>
                <c:pt idx="26">
                  <c:v>15</c:v>
                </c:pt>
                <c:pt idx="27">
                  <c:v>19</c:v>
                </c:pt>
                <c:pt idx="28">
                  <c:v>-2</c:v>
                </c:pt>
                <c:pt idx="29">
                  <c:v>35</c:v>
                </c:pt>
                <c:pt idx="30">
                  <c:v>-14</c:v>
                </c:pt>
                <c:pt idx="31">
                  <c:v>24</c:v>
                </c:pt>
                <c:pt idx="32">
                  <c:v>11.75</c:v>
                </c:pt>
                <c:pt idx="33">
                  <c:v>47</c:v>
                </c:pt>
                <c:pt idx="34">
                  <c:v>25</c:v>
                </c:pt>
                <c:pt idx="35">
                  <c:v>30</c:v>
                </c:pt>
                <c:pt idx="36">
                  <c:v>32</c:v>
                </c:pt>
                <c:pt idx="37">
                  <c:v>12</c:v>
                </c:pt>
                <c:pt idx="38">
                  <c:v>-5</c:v>
                </c:pt>
                <c:pt idx="39">
                  <c:v>-2</c:v>
                </c:pt>
                <c:pt idx="40">
                  <c:v>35</c:v>
                </c:pt>
                <c:pt idx="41">
                  <c:v>38</c:v>
                </c:pt>
                <c:pt idx="42">
                  <c:v>30</c:v>
                </c:pt>
                <c:pt idx="43">
                  <c:v>38</c:v>
                </c:pt>
                <c:pt idx="44">
                  <c:v>18.5</c:v>
                </c:pt>
                <c:pt idx="45">
                  <c:v>24</c:v>
                </c:pt>
                <c:pt idx="46">
                  <c:v>8</c:v>
                </c:pt>
                <c:pt idx="47">
                  <c:v>49</c:v>
                </c:pt>
              </c:numCache>
            </c:numRef>
          </c:xVal>
          <c:yVal>
            <c:numRef>
              <c:f>'1-1 1-2 1-4'!$N$152:$N$199</c:f>
              <c:numCache>
                <c:formatCode>0.00</c:formatCode>
                <c:ptCount val="48"/>
                <c:pt idx="0">
                  <c:v>1</c:v>
                </c:pt>
                <c:pt idx="1">
                  <c:v>-12.166666666666666</c:v>
                </c:pt>
                <c:pt idx="2">
                  <c:v>-4.083333333333333</c:v>
                </c:pt>
                <c:pt idx="3">
                  <c:v>12</c:v>
                </c:pt>
                <c:pt idx="4">
                  <c:v>7</c:v>
                </c:pt>
                <c:pt idx="5">
                  <c:v>13.466666666666667</c:v>
                </c:pt>
                <c:pt idx="6">
                  <c:v>16</c:v>
                </c:pt>
                <c:pt idx="7">
                  <c:v>6</c:v>
                </c:pt>
                <c:pt idx="8">
                  <c:v>-29.5</c:v>
                </c:pt>
                <c:pt idx="9">
                  <c:v>15</c:v>
                </c:pt>
                <c:pt idx="10">
                  <c:v>-3</c:v>
                </c:pt>
                <c:pt idx="11">
                  <c:v>-26.5</c:v>
                </c:pt>
                <c:pt idx="12">
                  <c:v>8</c:v>
                </c:pt>
                <c:pt idx="13">
                  <c:v>8</c:v>
                </c:pt>
                <c:pt idx="14">
                  <c:v>20</c:v>
                </c:pt>
                <c:pt idx="15">
                  <c:v>-13.5</c:v>
                </c:pt>
                <c:pt idx="16">
                  <c:v>11</c:v>
                </c:pt>
                <c:pt idx="17">
                  <c:v>16</c:v>
                </c:pt>
                <c:pt idx="18">
                  <c:v>-2</c:v>
                </c:pt>
                <c:pt idx="19">
                  <c:v>9</c:v>
                </c:pt>
                <c:pt idx="20">
                  <c:v>-22</c:v>
                </c:pt>
                <c:pt idx="21">
                  <c:v>-20.283333333333335</c:v>
                </c:pt>
                <c:pt idx="22">
                  <c:v>8</c:v>
                </c:pt>
                <c:pt idx="23">
                  <c:v>17</c:v>
                </c:pt>
                <c:pt idx="24">
                  <c:v>2</c:v>
                </c:pt>
                <c:pt idx="25">
                  <c:v>-20</c:v>
                </c:pt>
                <c:pt idx="26">
                  <c:v>-1</c:v>
                </c:pt>
                <c:pt idx="27">
                  <c:v>15</c:v>
                </c:pt>
                <c:pt idx="28">
                  <c:v>13</c:v>
                </c:pt>
                <c:pt idx="29">
                  <c:v>-18.25</c:v>
                </c:pt>
                <c:pt idx="30">
                  <c:v>14</c:v>
                </c:pt>
                <c:pt idx="31">
                  <c:v>-22</c:v>
                </c:pt>
                <c:pt idx="32">
                  <c:v>-1</c:v>
                </c:pt>
                <c:pt idx="33">
                  <c:v>-20</c:v>
                </c:pt>
                <c:pt idx="34">
                  <c:v>0</c:v>
                </c:pt>
                <c:pt idx="35">
                  <c:v>-15</c:v>
                </c:pt>
                <c:pt idx="36">
                  <c:v>1</c:v>
                </c:pt>
                <c:pt idx="37">
                  <c:v>6</c:v>
                </c:pt>
                <c:pt idx="38">
                  <c:v>8</c:v>
                </c:pt>
                <c:pt idx="39">
                  <c:v>8</c:v>
                </c:pt>
                <c:pt idx="40">
                  <c:v>-6</c:v>
                </c:pt>
                <c:pt idx="41">
                  <c:v>1</c:v>
                </c:pt>
                <c:pt idx="42">
                  <c:v>15</c:v>
                </c:pt>
                <c:pt idx="43">
                  <c:v>8</c:v>
                </c:pt>
                <c:pt idx="44">
                  <c:v>-12.5</c:v>
                </c:pt>
                <c:pt idx="45">
                  <c:v>-29</c:v>
                </c:pt>
                <c:pt idx="46">
                  <c:v>10</c:v>
                </c:pt>
                <c:pt idx="47">
                  <c:v>10</c:v>
                </c:pt>
              </c:numCache>
            </c:numRef>
          </c:yVal>
          <c:bubbleSize>
            <c:numRef>
              <c:f>'1-1 1-2 1-4'!$P$152:$P$199</c:f>
              <c:numCache>
                <c:formatCode>#,##0.0</c:formatCode>
                <c:ptCount val="48"/>
                <c:pt idx="0">
                  <c:v>0.497</c:v>
                </c:pt>
                <c:pt idx="1">
                  <c:v>1.58</c:v>
                </c:pt>
                <c:pt idx="2">
                  <c:v>0.03</c:v>
                </c:pt>
                <c:pt idx="3">
                  <c:v>16.3</c:v>
                </c:pt>
                <c:pt idx="4">
                  <c:v>50.8</c:v>
                </c:pt>
                <c:pt idx="5">
                  <c:v>6.05</c:v>
                </c:pt>
                <c:pt idx="6">
                  <c:v>0.75</c:v>
                </c:pt>
                <c:pt idx="7">
                  <c:v>27.1</c:v>
                </c:pt>
                <c:pt idx="8">
                  <c:v>22.853000000000002</c:v>
                </c:pt>
                <c:pt idx="9">
                  <c:v>75.92</c:v>
                </c:pt>
                <c:pt idx="10">
                  <c:v>19.329999999999998</c:v>
                </c:pt>
                <c:pt idx="11">
                  <c:v>12.22</c:v>
                </c:pt>
                <c:pt idx="12">
                  <c:v>40.970399999999998</c:v>
                </c:pt>
                <c:pt idx="13">
                  <c:v>38.5</c:v>
                </c:pt>
                <c:pt idx="14">
                  <c:v>396.61</c:v>
                </c:pt>
                <c:pt idx="15">
                  <c:v>57.35</c:v>
                </c:pt>
                <c:pt idx="16">
                  <c:v>144</c:v>
                </c:pt>
                <c:pt idx="17">
                  <c:v>447.82</c:v>
                </c:pt>
                <c:pt idx="18">
                  <c:v>18.567700000000002</c:v>
                </c:pt>
                <c:pt idx="19">
                  <c:v>37</c:v>
                </c:pt>
                <c:pt idx="20">
                  <c:v>388.09</c:v>
                </c:pt>
                <c:pt idx="21">
                  <c:v>0.87</c:v>
                </c:pt>
                <c:pt idx="22">
                  <c:v>285.33199999999999</c:v>
                </c:pt>
                <c:pt idx="23">
                  <c:v>416.51</c:v>
                </c:pt>
                <c:pt idx="24">
                  <c:v>2.84</c:v>
                </c:pt>
                <c:pt idx="25">
                  <c:v>162</c:v>
                </c:pt>
                <c:pt idx="26">
                  <c:v>106</c:v>
                </c:pt>
                <c:pt idx="27">
                  <c:v>499.32</c:v>
                </c:pt>
                <c:pt idx="28">
                  <c:v>120.7</c:v>
                </c:pt>
                <c:pt idx="29">
                  <c:v>499.5</c:v>
                </c:pt>
                <c:pt idx="30">
                  <c:v>90.15</c:v>
                </c:pt>
                <c:pt idx="31">
                  <c:v>258.87</c:v>
                </c:pt>
                <c:pt idx="32">
                  <c:v>51.6</c:v>
                </c:pt>
                <c:pt idx="33">
                  <c:v>414.05</c:v>
                </c:pt>
                <c:pt idx="34">
                  <c:v>260.10000000000002</c:v>
                </c:pt>
                <c:pt idx="35">
                  <c:v>238.36</c:v>
                </c:pt>
                <c:pt idx="36">
                  <c:v>142.62</c:v>
                </c:pt>
                <c:pt idx="37">
                  <c:v>97.5</c:v>
                </c:pt>
                <c:pt idx="38">
                  <c:v>206</c:v>
                </c:pt>
                <c:pt idx="39">
                  <c:v>157</c:v>
                </c:pt>
                <c:pt idx="40">
                  <c:v>406.5</c:v>
                </c:pt>
                <c:pt idx="41">
                  <c:v>274.3</c:v>
                </c:pt>
                <c:pt idx="42">
                  <c:v>1127.02</c:v>
                </c:pt>
                <c:pt idx="43">
                  <c:v>364.88</c:v>
                </c:pt>
                <c:pt idx="44">
                  <c:v>591.9</c:v>
                </c:pt>
                <c:pt idx="45">
                  <c:v>963.41</c:v>
                </c:pt>
                <c:pt idx="46">
                  <c:v>720</c:v>
                </c:pt>
                <c:pt idx="47">
                  <c:v>441.29</c:v>
                </c:pt>
              </c:numCache>
            </c:numRef>
          </c:bubbleSize>
          <c:bubble3D val="0"/>
        </c:ser>
        <c:ser>
          <c:idx val="1"/>
          <c:order val="1"/>
          <c:tx>
            <c:v>EAP</c:v>
          </c:tx>
          <c:spPr>
            <a:solidFill>
              <a:srgbClr val="FFCC99">
                <a:alpha val="50196"/>
              </a:srgbClr>
            </a:solidFill>
            <a:ln w="19050">
              <a:solidFill>
                <a:srgbClr val="FF0000"/>
              </a:solidFill>
            </a:ln>
          </c:spPr>
          <c:invertIfNegative val="0"/>
          <c:xVal>
            <c:numRef>
              <c:f>'1-1 1-2 1-4'!$M$4:$M$35</c:f>
              <c:numCache>
                <c:formatCode>0.00</c:formatCode>
                <c:ptCount val="32"/>
                <c:pt idx="0">
                  <c:v>178</c:v>
                </c:pt>
                <c:pt idx="1">
                  <c:v>173</c:v>
                </c:pt>
                <c:pt idx="2">
                  <c:v>168</c:v>
                </c:pt>
                <c:pt idx="3">
                  <c:v>134.5</c:v>
                </c:pt>
                <c:pt idx="4">
                  <c:v>158.25</c:v>
                </c:pt>
                <c:pt idx="5">
                  <c:v>-175</c:v>
                </c:pt>
                <c:pt idx="6">
                  <c:v>167</c:v>
                </c:pt>
                <c:pt idx="7">
                  <c:v>-172.33333333333334</c:v>
                </c:pt>
                <c:pt idx="8">
                  <c:v>159</c:v>
                </c:pt>
                <c:pt idx="9">
                  <c:v>125.91666666666667</c:v>
                </c:pt>
                <c:pt idx="10">
                  <c:v>175</c:v>
                </c:pt>
                <c:pt idx="11">
                  <c:v>147</c:v>
                </c:pt>
                <c:pt idx="12">
                  <c:v>105</c:v>
                </c:pt>
                <c:pt idx="13">
                  <c:v>114.66666666666667</c:v>
                </c:pt>
                <c:pt idx="14">
                  <c:v>105</c:v>
                </c:pt>
                <c:pt idx="15">
                  <c:v>105</c:v>
                </c:pt>
                <c:pt idx="16">
                  <c:v>113.55</c:v>
                </c:pt>
                <c:pt idx="17">
                  <c:v>174</c:v>
                </c:pt>
                <c:pt idx="18">
                  <c:v>114.16666666666667</c:v>
                </c:pt>
                <c:pt idx="19">
                  <c:v>103.8</c:v>
                </c:pt>
                <c:pt idx="20">
                  <c:v>107.83333333333333</c:v>
                </c:pt>
                <c:pt idx="21">
                  <c:v>122</c:v>
                </c:pt>
                <c:pt idx="22">
                  <c:v>112.5</c:v>
                </c:pt>
                <c:pt idx="23">
                  <c:v>100</c:v>
                </c:pt>
                <c:pt idx="24">
                  <c:v>133</c:v>
                </c:pt>
                <c:pt idx="25">
                  <c:v>127.5</c:v>
                </c:pt>
                <c:pt idx="26">
                  <c:v>120</c:v>
                </c:pt>
                <c:pt idx="27">
                  <c:v>138</c:v>
                </c:pt>
                <c:pt idx="28">
                  <c:v>105</c:v>
                </c:pt>
                <c:pt idx="29">
                  <c:v>98</c:v>
                </c:pt>
                <c:pt idx="30">
                  <c:v>127</c:v>
                </c:pt>
                <c:pt idx="31">
                  <c:v>121</c:v>
                </c:pt>
              </c:numCache>
            </c:numRef>
          </c:xVal>
          <c:yVal>
            <c:numRef>
              <c:f>'1-1 1-2 1-4'!$N$4:$N$35</c:f>
              <c:numCache>
                <c:formatCode>0.00</c:formatCode>
                <c:ptCount val="32"/>
                <c:pt idx="0">
                  <c:v>-8</c:v>
                </c:pt>
                <c:pt idx="1">
                  <c:v>1.0833333333333333</c:v>
                </c:pt>
                <c:pt idx="2">
                  <c:v>9</c:v>
                </c:pt>
                <c:pt idx="3">
                  <c:v>7</c:v>
                </c:pt>
                <c:pt idx="4">
                  <c:v>6.083333333333333</c:v>
                </c:pt>
                <c:pt idx="5">
                  <c:v>-20</c:v>
                </c:pt>
                <c:pt idx="6">
                  <c:v>-16</c:v>
                </c:pt>
                <c:pt idx="7">
                  <c:v>-13.583333333333334</c:v>
                </c:pt>
                <c:pt idx="8">
                  <c:v>-8</c:v>
                </c:pt>
                <c:pt idx="9">
                  <c:v>-8</c:v>
                </c:pt>
                <c:pt idx="10">
                  <c:v>-18</c:v>
                </c:pt>
                <c:pt idx="11">
                  <c:v>-6</c:v>
                </c:pt>
                <c:pt idx="12">
                  <c:v>46</c:v>
                </c:pt>
                <c:pt idx="13">
                  <c:v>4</c:v>
                </c:pt>
                <c:pt idx="14">
                  <c:v>18</c:v>
                </c:pt>
                <c:pt idx="15">
                  <c:v>13</c:v>
                </c:pt>
                <c:pt idx="16">
                  <c:v>22.166666666666668</c:v>
                </c:pt>
                <c:pt idx="17">
                  <c:v>-41</c:v>
                </c:pt>
                <c:pt idx="18">
                  <c:v>22.25</c:v>
                </c:pt>
                <c:pt idx="19">
                  <c:v>1.0333333333333334</c:v>
                </c:pt>
                <c:pt idx="20">
                  <c:v>16.166666666666668</c:v>
                </c:pt>
                <c:pt idx="21">
                  <c:v>13</c:v>
                </c:pt>
                <c:pt idx="22">
                  <c:v>2</c:v>
                </c:pt>
                <c:pt idx="23">
                  <c:v>15</c:v>
                </c:pt>
                <c:pt idx="24">
                  <c:v>-27</c:v>
                </c:pt>
                <c:pt idx="25">
                  <c:v>37</c:v>
                </c:pt>
                <c:pt idx="26">
                  <c:v>-5</c:v>
                </c:pt>
                <c:pt idx="27">
                  <c:v>36</c:v>
                </c:pt>
                <c:pt idx="28">
                  <c:v>35</c:v>
                </c:pt>
                <c:pt idx="29">
                  <c:v>22</c:v>
                </c:pt>
                <c:pt idx="30">
                  <c:v>40</c:v>
                </c:pt>
                <c:pt idx="31">
                  <c:v>23.5</c:v>
                </c:pt>
              </c:numCache>
            </c:numRef>
          </c:yVal>
          <c:bubbleSize>
            <c:numRef>
              <c:f>'1-1 1-2 1-4'!$P$4:$P$35</c:f>
              <c:numCache>
                <c:formatCode>#,##0.0</c:formatCode>
                <c:ptCount val="32"/>
                <c:pt idx="0">
                  <c:v>1.7999999999999999E-2</c:v>
                </c:pt>
                <c:pt idx="1">
                  <c:v>0.34</c:v>
                </c:pt>
                <c:pt idx="2">
                  <c:v>0.13</c:v>
                </c:pt>
                <c:pt idx="3">
                  <c:v>0.05</c:v>
                </c:pt>
                <c:pt idx="4">
                  <c:v>0.22</c:v>
                </c:pt>
                <c:pt idx="5">
                  <c:v>0.31</c:v>
                </c:pt>
                <c:pt idx="6">
                  <c:v>1.87</c:v>
                </c:pt>
                <c:pt idx="7">
                  <c:v>0.35</c:v>
                </c:pt>
                <c:pt idx="8">
                  <c:v>1.07</c:v>
                </c:pt>
                <c:pt idx="9">
                  <c:v>3.84</c:v>
                </c:pt>
                <c:pt idx="10">
                  <c:v>4.25</c:v>
                </c:pt>
                <c:pt idx="11">
                  <c:v>11.9</c:v>
                </c:pt>
                <c:pt idx="12">
                  <c:v>1133.9580000000001</c:v>
                </c:pt>
                <c:pt idx="13">
                  <c:v>0.13400000000000001</c:v>
                </c:pt>
                <c:pt idx="14">
                  <c:v>24.69</c:v>
                </c:pt>
                <c:pt idx="15">
                  <c:v>57.55</c:v>
                </c:pt>
                <c:pt idx="16">
                  <c:v>0</c:v>
                </c:pt>
                <c:pt idx="17">
                  <c:v>112.803</c:v>
                </c:pt>
                <c:pt idx="18">
                  <c:v>5.0999999999999997E-2</c:v>
                </c:pt>
                <c:pt idx="19">
                  <c:v>7.3000000000000001E-3</c:v>
                </c:pt>
                <c:pt idx="20">
                  <c:v>108.42</c:v>
                </c:pt>
                <c:pt idx="21">
                  <c:v>123.95</c:v>
                </c:pt>
                <c:pt idx="22">
                  <c:v>77.495000000000005</c:v>
                </c:pt>
                <c:pt idx="23">
                  <c:v>218.6</c:v>
                </c:pt>
                <c:pt idx="24">
                  <c:v>4054.74</c:v>
                </c:pt>
                <c:pt idx="25">
                  <c:v>17.88</c:v>
                </c:pt>
                <c:pt idx="26">
                  <c:v>565</c:v>
                </c:pt>
                <c:pt idx="27">
                  <c:v>45.49</c:v>
                </c:pt>
                <c:pt idx="28">
                  <c:v>5145.53</c:v>
                </c:pt>
                <c:pt idx="29">
                  <c:v>125.93</c:v>
                </c:pt>
                <c:pt idx="30">
                  <c:v>26.3</c:v>
                </c:pt>
                <c:pt idx="31">
                  <c:v>7.3230199999999996</c:v>
                </c:pt>
              </c:numCache>
            </c:numRef>
          </c:bubbleSize>
          <c:bubble3D val="0"/>
        </c:ser>
        <c:ser>
          <c:idx val="2"/>
          <c:order val="2"/>
          <c:tx>
            <c:v>ECA</c:v>
          </c:tx>
          <c:spPr>
            <a:solidFill>
              <a:srgbClr val="CCFFCC">
                <a:alpha val="50196"/>
              </a:srgbClr>
            </a:solidFill>
            <a:ln w="19050">
              <a:solidFill>
                <a:srgbClr val="006600"/>
              </a:solidFill>
            </a:ln>
          </c:spPr>
          <c:invertIfNegative val="0"/>
          <c:xVal>
            <c:numRef>
              <c:f>'1-1 1-2 1-4'!$M$36:$M$84</c:f>
              <c:numCache>
                <c:formatCode>0.00</c:formatCode>
                <c:ptCount val="49"/>
                <c:pt idx="0">
                  <c:v>19.3</c:v>
                </c:pt>
                <c:pt idx="1">
                  <c:v>-18</c:v>
                </c:pt>
                <c:pt idx="2">
                  <c:v>21</c:v>
                </c:pt>
                <c:pt idx="3">
                  <c:v>29</c:v>
                </c:pt>
                <c:pt idx="4">
                  <c:v>75</c:v>
                </c:pt>
                <c:pt idx="5">
                  <c:v>71</c:v>
                </c:pt>
                <c:pt idx="6">
                  <c:v>45</c:v>
                </c:pt>
                <c:pt idx="7">
                  <c:v>33</c:v>
                </c:pt>
                <c:pt idx="8">
                  <c:v>22</c:v>
                </c:pt>
                <c:pt idx="9">
                  <c:v>20</c:v>
                </c:pt>
                <c:pt idx="10">
                  <c:v>43.5</c:v>
                </c:pt>
                <c:pt idx="11">
                  <c:v>26</c:v>
                </c:pt>
                <c:pt idx="12">
                  <c:v>18</c:v>
                </c:pt>
                <c:pt idx="13">
                  <c:v>25</c:v>
                </c:pt>
                <c:pt idx="14">
                  <c:v>6.166666666666667</c:v>
                </c:pt>
                <c:pt idx="15">
                  <c:v>14.816666666666666</c:v>
                </c:pt>
                <c:pt idx="16">
                  <c:v>60</c:v>
                </c:pt>
                <c:pt idx="17">
                  <c:v>24</c:v>
                </c:pt>
                <c:pt idx="18">
                  <c:v>15.5</c:v>
                </c:pt>
                <c:pt idx="19">
                  <c:v>21</c:v>
                </c:pt>
                <c:pt idx="20">
                  <c:v>25</c:v>
                </c:pt>
                <c:pt idx="21">
                  <c:v>19.5</c:v>
                </c:pt>
                <c:pt idx="22">
                  <c:v>64</c:v>
                </c:pt>
                <c:pt idx="23">
                  <c:v>47.5</c:v>
                </c:pt>
                <c:pt idx="24">
                  <c:v>28</c:v>
                </c:pt>
                <c:pt idx="25">
                  <c:v>-8</c:v>
                </c:pt>
                <c:pt idx="26">
                  <c:v>26</c:v>
                </c:pt>
                <c:pt idx="27">
                  <c:v>20</c:v>
                </c:pt>
                <c:pt idx="28">
                  <c:v>10</c:v>
                </c:pt>
                <c:pt idx="29">
                  <c:v>22</c:v>
                </c:pt>
                <c:pt idx="30">
                  <c:v>-8</c:v>
                </c:pt>
                <c:pt idx="31">
                  <c:v>15.5</c:v>
                </c:pt>
                <c:pt idx="32">
                  <c:v>10</c:v>
                </c:pt>
                <c:pt idx="33">
                  <c:v>25</c:v>
                </c:pt>
                <c:pt idx="34">
                  <c:v>13.333333333333334</c:v>
                </c:pt>
                <c:pt idx="35">
                  <c:v>68</c:v>
                </c:pt>
                <c:pt idx="36">
                  <c:v>32</c:v>
                </c:pt>
                <c:pt idx="37">
                  <c:v>15</c:v>
                </c:pt>
                <c:pt idx="38">
                  <c:v>8</c:v>
                </c:pt>
                <c:pt idx="39">
                  <c:v>4</c:v>
                </c:pt>
                <c:pt idx="40">
                  <c:v>5.75</c:v>
                </c:pt>
                <c:pt idx="41">
                  <c:v>20</c:v>
                </c:pt>
                <c:pt idx="42">
                  <c:v>35</c:v>
                </c:pt>
                <c:pt idx="43">
                  <c:v>-4</c:v>
                </c:pt>
                <c:pt idx="44">
                  <c:v>12.833333333333334</c:v>
                </c:pt>
                <c:pt idx="45">
                  <c:v>-2</c:v>
                </c:pt>
                <c:pt idx="46">
                  <c:v>2</c:v>
                </c:pt>
                <c:pt idx="47">
                  <c:v>100</c:v>
                </c:pt>
                <c:pt idx="48">
                  <c:v>9</c:v>
                </c:pt>
              </c:numCache>
            </c:numRef>
          </c:xVal>
          <c:yVal>
            <c:numRef>
              <c:f>'1-1 1-2 1-4'!$N$36:$N$84</c:f>
              <c:numCache>
                <c:formatCode>0.00</c:formatCode>
                <c:ptCount val="49"/>
                <c:pt idx="0">
                  <c:v>42.5</c:v>
                </c:pt>
                <c:pt idx="1">
                  <c:v>65</c:v>
                </c:pt>
                <c:pt idx="2">
                  <c:v>42.583333333333336</c:v>
                </c:pt>
                <c:pt idx="3">
                  <c:v>47</c:v>
                </c:pt>
                <c:pt idx="4">
                  <c:v>41</c:v>
                </c:pt>
                <c:pt idx="5">
                  <c:v>39</c:v>
                </c:pt>
                <c:pt idx="6">
                  <c:v>40</c:v>
                </c:pt>
                <c:pt idx="7">
                  <c:v>35</c:v>
                </c:pt>
                <c:pt idx="8">
                  <c:v>41.833333333333336</c:v>
                </c:pt>
                <c:pt idx="9">
                  <c:v>41</c:v>
                </c:pt>
                <c:pt idx="10">
                  <c:v>42</c:v>
                </c:pt>
                <c:pt idx="11">
                  <c:v>59</c:v>
                </c:pt>
                <c:pt idx="12">
                  <c:v>44</c:v>
                </c:pt>
                <c:pt idx="13">
                  <c:v>57</c:v>
                </c:pt>
                <c:pt idx="14">
                  <c:v>49.75</c:v>
                </c:pt>
                <c:pt idx="15">
                  <c:v>46.116666666666667</c:v>
                </c:pt>
                <c:pt idx="16">
                  <c:v>40</c:v>
                </c:pt>
                <c:pt idx="17">
                  <c:v>56</c:v>
                </c:pt>
                <c:pt idx="18">
                  <c:v>45.166666666666664</c:v>
                </c:pt>
                <c:pt idx="19">
                  <c:v>44</c:v>
                </c:pt>
                <c:pt idx="20">
                  <c:v>43</c:v>
                </c:pt>
                <c:pt idx="21">
                  <c:v>48.666666666666664</c:v>
                </c:pt>
                <c:pt idx="22">
                  <c:v>41</c:v>
                </c:pt>
                <c:pt idx="23">
                  <c:v>40.5</c:v>
                </c:pt>
                <c:pt idx="24">
                  <c:v>53</c:v>
                </c:pt>
                <c:pt idx="25">
                  <c:v>53</c:v>
                </c:pt>
                <c:pt idx="26">
                  <c:v>64</c:v>
                </c:pt>
                <c:pt idx="27">
                  <c:v>47</c:v>
                </c:pt>
                <c:pt idx="28">
                  <c:v>56</c:v>
                </c:pt>
                <c:pt idx="29">
                  <c:v>39</c:v>
                </c:pt>
                <c:pt idx="30">
                  <c:v>39.5</c:v>
                </c:pt>
                <c:pt idx="31">
                  <c:v>49.75</c:v>
                </c:pt>
                <c:pt idx="32">
                  <c:v>62</c:v>
                </c:pt>
                <c:pt idx="33">
                  <c:v>46</c:v>
                </c:pt>
                <c:pt idx="34">
                  <c:v>47.333333333333336</c:v>
                </c:pt>
                <c:pt idx="35">
                  <c:v>48</c:v>
                </c:pt>
                <c:pt idx="36">
                  <c:v>49</c:v>
                </c:pt>
                <c:pt idx="37">
                  <c:v>62</c:v>
                </c:pt>
                <c:pt idx="38">
                  <c:v>47</c:v>
                </c:pt>
                <c:pt idx="39">
                  <c:v>50.833333333333336</c:v>
                </c:pt>
                <c:pt idx="40">
                  <c:v>52.5</c:v>
                </c:pt>
                <c:pt idx="41">
                  <c:v>52</c:v>
                </c:pt>
                <c:pt idx="42">
                  <c:v>39</c:v>
                </c:pt>
                <c:pt idx="43">
                  <c:v>40</c:v>
                </c:pt>
                <c:pt idx="44">
                  <c:v>42.833333333333336</c:v>
                </c:pt>
                <c:pt idx="45">
                  <c:v>54</c:v>
                </c:pt>
                <c:pt idx="46">
                  <c:v>46</c:v>
                </c:pt>
                <c:pt idx="47">
                  <c:v>60</c:v>
                </c:pt>
                <c:pt idx="48">
                  <c:v>51</c:v>
                </c:pt>
              </c:numCache>
            </c:numRef>
          </c:yVal>
          <c:bubbleSize>
            <c:numRef>
              <c:f>'1-1 1-2 1-4'!$P$36:$P$84</c:f>
              <c:numCache>
                <c:formatCode>#,##0.0</c:formatCode>
                <c:ptCount val="49"/>
                <c:pt idx="0">
                  <c:v>5.13</c:v>
                </c:pt>
                <c:pt idx="1">
                  <c:v>18.722000000000001</c:v>
                </c:pt>
                <c:pt idx="2">
                  <c:v>0</c:v>
                </c:pt>
                <c:pt idx="3">
                  <c:v>24.6</c:v>
                </c:pt>
                <c:pt idx="4">
                  <c:v>105.913</c:v>
                </c:pt>
                <c:pt idx="5">
                  <c:v>48.75</c:v>
                </c:pt>
                <c:pt idx="6">
                  <c:v>16.829999999999998</c:v>
                </c:pt>
                <c:pt idx="7">
                  <c:v>1.2490000000000001</c:v>
                </c:pt>
                <c:pt idx="8">
                  <c:v>12.67</c:v>
                </c:pt>
                <c:pt idx="9">
                  <c:v>12.013</c:v>
                </c:pt>
                <c:pt idx="10">
                  <c:v>24.65</c:v>
                </c:pt>
                <c:pt idx="11">
                  <c:v>9.56</c:v>
                </c:pt>
                <c:pt idx="12">
                  <c:v>21.59</c:v>
                </c:pt>
                <c:pt idx="13">
                  <c:v>18.41</c:v>
                </c:pt>
                <c:pt idx="14">
                  <c:v>1.3142</c:v>
                </c:pt>
                <c:pt idx="15">
                  <c:v>4.7969999999999997</c:v>
                </c:pt>
                <c:pt idx="16">
                  <c:v>338.38</c:v>
                </c:pt>
                <c:pt idx="17">
                  <c:v>28.422000000000001</c:v>
                </c:pt>
                <c:pt idx="18">
                  <c:v>13.277299999999999</c:v>
                </c:pt>
                <c:pt idx="19">
                  <c:v>50.53</c:v>
                </c:pt>
                <c:pt idx="20">
                  <c:v>51.23</c:v>
                </c:pt>
                <c:pt idx="21">
                  <c:v>19.274000000000001</c:v>
                </c:pt>
                <c:pt idx="22">
                  <c:v>266.89999999999998</c:v>
                </c:pt>
                <c:pt idx="23">
                  <c:v>47.683</c:v>
                </c:pt>
                <c:pt idx="24">
                  <c:v>87.96</c:v>
                </c:pt>
                <c:pt idx="25">
                  <c:v>45.33</c:v>
                </c:pt>
                <c:pt idx="26">
                  <c:v>22.850999999999999</c:v>
                </c:pt>
                <c:pt idx="27">
                  <c:v>53.38</c:v>
                </c:pt>
                <c:pt idx="28">
                  <c:v>26.24</c:v>
                </c:pt>
                <c:pt idx="29">
                  <c:v>81.599999999999994</c:v>
                </c:pt>
                <c:pt idx="30">
                  <c:v>36.36</c:v>
                </c:pt>
                <c:pt idx="31">
                  <c:v>42.25</c:v>
                </c:pt>
                <c:pt idx="32">
                  <c:v>9.9169999999999998</c:v>
                </c:pt>
                <c:pt idx="33">
                  <c:v>137.33000000000001</c:v>
                </c:pt>
                <c:pt idx="34">
                  <c:v>31.6</c:v>
                </c:pt>
                <c:pt idx="35">
                  <c:v>2079.75</c:v>
                </c:pt>
                <c:pt idx="36">
                  <c:v>412.97</c:v>
                </c:pt>
                <c:pt idx="37">
                  <c:v>30.486000000000001</c:v>
                </c:pt>
                <c:pt idx="38">
                  <c:v>15.287000000000001</c:v>
                </c:pt>
                <c:pt idx="39">
                  <c:v>13.33</c:v>
                </c:pt>
                <c:pt idx="40">
                  <c:v>18.417000000000002</c:v>
                </c:pt>
                <c:pt idx="41">
                  <c:v>145.29</c:v>
                </c:pt>
                <c:pt idx="42">
                  <c:v>384.07</c:v>
                </c:pt>
                <c:pt idx="43">
                  <c:v>269.60000000000002</c:v>
                </c:pt>
                <c:pt idx="44">
                  <c:v>137.285</c:v>
                </c:pt>
                <c:pt idx="45">
                  <c:v>171.82</c:v>
                </c:pt>
                <c:pt idx="46">
                  <c:v>288.39</c:v>
                </c:pt>
                <c:pt idx="47">
                  <c:v>2143.5</c:v>
                </c:pt>
                <c:pt idx="48">
                  <c:v>166.64</c:v>
                </c:pt>
              </c:numCache>
            </c:numRef>
          </c:bubbleSize>
          <c:bubble3D val="0"/>
        </c:ser>
        <c:ser>
          <c:idx val="3"/>
          <c:order val="3"/>
          <c:tx>
            <c:v>LAC</c:v>
          </c:tx>
          <c:spPr>
            <a:solidFill>
              <a:srgbClr val="FFFF99">
                <a:alpha val="50196"/>
              </a:srgbClr>
            </a:solidFill>
            <a:ln w="19050">
              <a:solidFill>
                <a:srgbClr val="996633"/>
              </a:solidFill>
            </a:ln>
          </c:spPr>
          <c:invertIfNegative val="0"/>
          <c:xVal>
            <c:numRef>
              <c:f>'1-1 1-2 1-4'!$M$85:$M$119</c:f>
              <c:numCache>
                <c:formatCode>0.00</c:formatCode>
                <c:ptCount val="35"/>
                <c:pt idx="0">
                  <c:v>-61.333333333333336</c:v>
                </c:pt>
                <c:pt idx="1">
                  <c:v>-61.2</c:v>
                </c:pt>
                <c:pt idx="2">
                  <c:v>-62.75</c:v>
                </c:pt>
                <c:pt idx="3">
                  <c:v>-61.666666666666664</c:v>
                </c:pt>
                <c:pt idx="4">
                  <c:v>-61.8</c:v>
                </c:pt>
                <c:pt idx="5">
                  <c:v>-60.966666666666669</c:v>
                </c:pt>
                <c:pt idx="6">
                  <c:v>-88.75</c:v>
                </c:pt>
                <c:pt idx="7">
                  <c:v>-69.966666666666669</c:v>
                </c:pt>
                <c:pt idx="8">
                  <c:v>-59.533333333333331</c:v>
                </c:pt>
                <c:pt idx="9">
                  <c:v>-59</c:v>
                </c:pt>
                <c:pt idx="10">
                  <c:v>-56</c:v>
                </c:pt>
                <c:pt idx="11">
                  <c:v>-76</c:v>
                </c:pt>
                <c:pt idx="12">
                  <c:v>-72.416666666666671</c:v>
                </c:pt>
                <c:pt idx="13">
                  <c:v>-77.5</c:v>
                </c:pt>
                <c:pt idx="14">
                  <c:v>-85</c:v>
                </c:pt>
                <c:pt idx="15">
                  <c:v>-86.5</c:v>
                </c:pt>
                <c:pt idx="16">
                  <c:v>-61</c:v>
                </c:pt>
                <c:pt idx="17">
                  <c:v>-88.916666666666671</c:v>
                </c:pt>
                <c:pt idx="18">
                  <c:v>-58</c:v>
                </c:pt>
                <c:pt idx="19">
                  <c:v>-65</c:v>
                </c:pt>
                <c:pt idx="20">
                  <c:v>-56</c:v>
                </c:pt>
                <c:pt idx="21">
                  <c:v>-84</c:v>
                </c:pt>
                <c:pt idx="22">
                  <c:v>-80</c:v>
                </c:pt>
                <c:pt idx="23">
                  <c:v>-90.25</c:v>
                </c:pt>
                <c:pt idx="24">
                  <c:v>-66.5</c:v>
                </c:pt>
                <c:pt idx="25">
                  <c:v>-70.666666666666671</c:v>
                </c:pt>
                <c:pt idx="26">
                  <c:v>-77.5</c:v>
                </c:pt>
                <c:pt idx="27">
                  <c:v>-80</c:v>
                </c:pt>
                <c:pt idx="28">
                  <c:v>-76</c:v>
                </c:pt>
                <c:pt idx="29">
                  <c:v>-71</c:v>
                </c:pt>
                <c:pt idx="30">
                  <c:v>-66</c:v>
                </c:pt>
                <c:pt idx="31">
                  <c:v>-72</c:v>
                </c:pt>
                <c:pt idx="32">
                  <c:v>-102</c:v>
                </c:pt>
                <c:pt idx="33">
                  <c:v>-55</c:v>
                </c:pt>
                <c:pt idx="34">
                  <c:v>-64</c:v>
                </c:pt>
              </c:numCache>
            </c:numRef>
          </c:xVal>
          <c:yVal>
            <c:numRef>
              <c:f>'1-1 1-2 1-4'!$N$85:$N$119</c:f>
              <c:numCache>
                <c:formatCode>0.00</c:formatCode>
                <c:ptCount val="35"/>
                <c:pt idx="0">
                  <c:v>15.416666666666666</c:v>
                </c:pt>
                <c:pt idx="1">
                  <c:v>13.25</c:v>
                </c:pt>
                <c:pt idx="2">
                  <c:v>17.333333333333332</c:v>
                </c:pt>
                <c:pt idx="3">
                  <c:v>12.116666666666667</c:v>
                </c:pt>
                <c:pt idx="4">
                  <c:v>17.05</c:v>
                </c:pt>
                <c:pt idx="5">
                  <c:v>13.883333333333333</c:v>
                </c:pt>
                <c:pt idx="6">
                  <c:v>17.25</c:v>
                </c:pt>
                <c:pt idx="7">
                  <c:v>12.5</c:v>
                </c:pt>
                <c:pt idx="8">
                  <c:v>13.166666666666666</c:v>
                </c:pt>
                <c:pt idx="9">
                  <c:v>5</c:v>
                </c:pt>
                <c:pt idx="10">
                  <c:v>4</c:v>
                </c:pt>
                <c:pt idx="11">
                  <c:v>24.25</c:v>
                </c:pt>
                <c:pt idx="12">
                  <c:v>19</c:v>
                </c:pt>
                <c:pt idx="13">
                  <c:v>18.25</c:v>
                </c:pt>
                <c:pt idx="14">
                  <c:v>13</c:v>
                </c:pt>
                <c:pt idx="15">
                  <c:v>15</c:v>
                </c:pt>
                <c:pt idx="16">
                  <c:v>11</c:v>
                </c:pt>
                <c:pt idx="17">
                  <c:v>13.833333333333334</c:v>
                </c:pt>
                <c:pt idx="18">
                  <c:v>-23</c:v>
                </c:pt>
                <c:pt idx="19">
                  <c:v>-17</c:v>
                </c:pt>
                <c:pt idx="20">
                  <c:v>-33</c:v>
                </c:pt>
                <c:pt idx="21">
                  <c:v>10</c:v>
                </c:pt>
                <c:pt idx="22">
                  <c:v>9</c:v>
                </c:pt>
                <c:pt idx="23">
                  <c:v>15.5</c:v>
                </c:pt>
                <c:pt idx="24">
                  <c:v>18.25</c:v>
                </c:pt>
                <c:pt idx="25">
                  <c:v>19</c:v>
                </c:pt>
                <c:pt idx="26">
                  <c:v>-2</c:v>
                </c:pt>
                <c:pt idx="27">
                  <c:v>21.5</c:v>
                </c:pt>
                <c:pt idx="28">
                  <c:v>-10</c:v>
                </c:pt>
                <c:pt idx="29">
                  <c:v>-30</c:v>
                </c:pt>
                <c:pt idx="30">
                  <c:v>8</c:v>
                </c:pt>
                <c:pt idx="31">
                  <c:v>4</c:v>
                </c:pt>
                <c:pt idx="32">
                  <c:v>23</c:v>
                </c:pt>
                <c:pt idx="33">
                  <c:v>-10</c:v>
                </c:pt>
                <c:pt idx="34">
                  <c:v>-34</c:v>
                </c:pt>
              </c:numCache>
            </c:numRef>
          </c:yVal>
          <c:bubbleSize>
            <c:numRef>
              <c:f>'1-1 1-2 1-4'!$P$85:$P$119</c:f>
              <c:numCache>
                <c:formatCode>#,##0.0</c:formatCode>
                <c:ptCount val="35"/>
                <c:pt idx="0">
                  <c:v>0.26</c:v>
                </c:pt>
                <c:pt idx="1">
                  <c:v>0.1</c:v>
                </c:pt>
                <c:pt idx="2">
                  <c:v>0.06</c:v>
                </c:pt>
                <c:pt idx="3">
                  <c:v>0.11</c:v>
                </c:pt>
                <c:pt idx="4">
                  <c:v>0.09</c:v>
                </c:pt>
                <c:pt idx="5">
                  <c:v>0.106</c:v>
                </c:pt>
                <c:pt idx="6">
                  <c:v>1.6</c:v>
                </c:pt>
                <c:pt idx="7">
                  <c:v>0.02</c:v>
                </c:pt>
                <c:pt idx="8">
                  <c:v>0.14000000000000001</c:v>
                </c:pt>
                <c:pt idx="9">
                  <c:v>16.78</c:v>
                </c:pt>
                <c:pt idx="10">
                  <c:v>0.83</c:v>
                </c:pt>
                <c:pt idx="11">
                  <c:v>0.14000000000000001</c:v>
                </c:pt>
                <c:pt idx="12">
                  <c:v>17.7</c:v>
                </c:pt>
                <c:pt idx="13">
                  <c:v>4.49</c:v>
                </c:pt>
                <c:pt idx="14">
                  <c:v>50.71</c:v>
                </c:pt>
                <c:pt idx="15">
                  <c:v>32.35</c:v>
                </c:pt>
                <c:pt idx="16">
                  <c:v>0.54</c:v>
                </c:pt>
                <c:pt idx="17">
                  <c:v>15.67</c:v>
                </c:pt>
                <c:pt idx="18">
                  <c:v>215</c:v>
                </c:pt>
                <c:pt idx="19">
                  <c:v>375.15</c:v>
                </c:pt>
                <c:pt idx="20">
                  <c:v>152.59</c:v>
                </c:pt>
                <c:pt idx="21">
                  <c:v>18.850000000000001</c:v>
                </c:pt>
                <c:pt idx="22">
                  <c:v>22.65</c:v>
                </c:pt>
                <c:pt idx="23">
                  <c:v>44.29</c:v>
                </c:pt>
                <c:pt idx="24">
                  <c:v>1.968</c:v>
                </c:pt>
                <c:pt idx="25">
                  <c:v>24.97</c:v>
                </c:pt>
                <c:pt idx="26">
                  <c:v>75.069000000000003</c:v>
                </c:pt>
                <c:pt idx="27">
                  <c:v>64.06</c:v>
                </c:pt>
                <c:pt idx="28">
                  <c:v>243.26</c:v>
                </c:pt>
                <c:pt idx="29">
                  <c:v>158.0898</c:v>
                </c:pt>
                <c:pt idx="30">
                  <c:v>216</c:v>
                </c:pt>
                <c:pt idx="31">
                  <c:v>426.17599999999999</c:v>
                </c:pt>
                <c:pt idx="32">
                  <c:v>1067.05</c:v>
                </c:pt>
                <c:pt idx="33">
                  <c:v>2756.05</c:v>
                </c:pt>
                <c:pt idx="34">
                  <c:v>1487.91</c:v>
                </c:pt>
              </c:numCache>
            </c:numRef>
          </c:bubbleSize>
          <c:bubble3D val="0"/>
        </c:ser>
        <c:ser>
          <c:idx val="4"/>
          <c:order val="4"/>
          <c:tx>
            <c:v>MNA</c:v>
          </c:tx>
          <c:spPr>
            <a:solidFill>
              <a:srgbClr val="FFCCFF">
                <a:alpha val="50196"/>
              </a:srgbClr>
            </a:solidFill>
            <a:ln w="19050">
              <a:solidFill>
                <a:srgbClr val="9933FF"/>
              </a:solidFill>
            </a:ln>
          </c:spPr>
          <c:invertIfNegative val="0"/>
          <c:xVal>
            <c:numRef>
              <c:f>'1-1 1-2 1-4'!$M$120:$M$140</c:f>
              <c:numCache>
                <c:formatCode>0.00</c:formatCode>
                <c:ptCount val="21"/>
                <c:pt idx="0">
                  <c:v>43</c:v>
                </c:pt>
                <c:pt idx="1">
                  <c:v>14.583333333333334</c:v>
                </c:pt>
                <c:pt idx="2">
                  <c:v>35.25</c:v>
                </c:pt>
                <c:pt idx="3">
                  <c:v>50.55</c:v>
                </c:pt>
                <c:pt idx="4">
                  <c:v>36</c:v>
                </c:pt>
                <c:pt idx="5">
                  <c:v>35.833333333333336</c:v>
                </c:pt>
                <c:pt idx="6">
                  <c:v>48</c:v>
                </c:pt>
                <c:pt idx="7">
                  <c:v>9</c:v>
                </c:pt>
                <c:pt idx="8">
                  <c:v>17</c:v>
                </c:pt>
                <c:pt idx="9">
                  <c:v>57</c:v>
                </c:pt>
                <c:pt idx="10">
                  <c:v>-5</c:v>
                </c:pt>
                <c:pt idx="11">
                  <c:v>34.75</c:v>
                </c:pt>
                <c:pt idx="12">
                  <c:v>45.75</c:v>
                </c:pt>
                <c:pt idx="13">
                  <c:v>51.25</c:v>
                </c:pt>
                <c:pt idx="14">
                  <c:v>44</c:v>
                </c:pt>
                <c:pt idx="15">
                  <c:v>3</c:v>
                </c:pt>
                <c:pt idx="16">
                  <c:v>54</c:v>
                </c:pt>
                <c:pt idx="17">
                  <c:v>30</c:v>
                </c:pt>
                <c:pt idx="18">
                  <c:v>53</c:v>
                </c:pt>
                <c:pt idx="19">
                  <c:v>45</c:v>
                </c:pt>
                <c:pt idx="20">
                  <c:v>38</c:v>
                </c:pt>
              </c:numCache>
            </c:numRef>
          </c:xVal>
          <c:yVal>
            <c:numRef>
              <c:f>'1-1 1-2 1-4'!$N$120:$N$140</c:f>
              <c:numCache>
                <c:formatCode>0.00</c:formatCode>
                <c:ptCount val="21"/>
                <c:pt idx="0">
                  <c:v>11.5</c:v>
                </c:pt>
                <c:pt idx="1">
                  <c:v>35.833333333333336</c:v>
                </c:pt>
                <c:pt idx="2">
                  <c:v>32</c:v>
                </c:pt>
                <c:pt idx="3">
                  <c:v>26</c:v>
                </c:pt>
                <c:pt idx="4">
                  <c:v>31</c:v>
                </c:pt>
                <c:pt idx="5">
                  <c:v>33.833333333333336</c:v>
                </c:pt>
                <c:pt idx="6">
                  <c:v>15</c:v>
                </c:pt>
                <c:pt idx="7">
                  <c:v>34</c:v>
                </c:pt>
                <c:pt idx="8">
                  <c:v>25</c:v>
                </c:pt>
                <c:pt idx="9">
                  <c:v>21</c:v>
                </c:pt>
                <c:pt idx="10">
                  <c:v>32</c:v>
                </c:pt>
                <c:pt idx="11">
                  <c:v>31.5</c:v>
                </c:pt>
                <c:pt idx="12">
                  <c:v>29.5</c:v>
                </c:pt>
                <c:pt idx="13">
                  <c:v>25.5</c:v>
                </c:pt>
                <c:pt idx="14">
                  <c:v>33</c:v>
                </c:pt>
                <c:pt idx="15">
                  <c:v>28</c:v>
                </c:pt>
                <c:pt idx="16">
                  <c:v>24</c:v>
                </c:pt>
                <c:pt idx="17">
                  <c:v>27</c:v>
                </c:pt>
                <c:pt idx="18">
                  <c:v>32</c:v>
                </c:pt>
                <c:pt idx="19">
                  <c:v>25</c:v>
                </c:pt>
                <c:pt idx="20">
                  <c:v>35</c:v>
                </c:pt>
              </c:numCache>
            </c:numRef>
          </c:yVal>
          <c:bubbleSize>
            <c:numRef>
              <c:f>'1-1 1-2 1-4'!$P$120:$P$140</c:f>
              <c:numCache>
                <c:formatCode>#,##0.0</c:formatCode>
                <c:ptCount val="21"/>
                <c:pt idx="0">
                  <c:v>17.02</c:v>
                </c:pt>
                <c:pt idx="1">
                  <c:v>0.10299999999999999</c:v>
                </c:pt>
                <c:pt idx="2">
                  <c:v>2.61</c:v>
                </c:pt>
                <c:pt idx="3">
                  <c:v>8.5999999999999993E-2</c:v>
                </c:pt>
                <c:pt idx="4">
                  <c:v>10.423</c:v>
                </c:pt>
                <c:pt idx="5">
                  <c:v>7.33</c:v>
                </c:pt>
                <c:pt idx="6">
                  <c:v>235.41</c:v>
                </c:pt>
                <c:pt idx="7">
                  <c:v>100.79</c:v>
                </c:pt>
                <c:pt idx="8">
                  <c:v>153.55000000000001</c:v>
                </c:pt>
                <c:pt idx="9">
                  <c:v>14.728</c:v>
                </c:pt>
                <c:pt idx="10">
                  <c:v>304.02999999999997</c:v>
                </c:pt>
                <c:pt idx="11">
                  <c:v>5.2320000000000011</c:v>
                </c:pt>
                <c:pt idx="12">
                  <c:v>1.52</c:v>
                </c:pt>
                <c:pt idx="13">
                  <c:v>0.65700000000000003</c:v>
                </c:pt>
                <c:pt idx="14">
                  <c:v>76.569999999999993</c:v>
                </c:pt>
                <c:pt idx="15">
                  <c:v>414.32</c:v>
                </c:pt>
                <c:pt idx="16">
                  <c:v>3.97</c:v>
                </c:pt>
                <c:pt idx="17">
                  <c:v>36.119999999999997</c:v>
                </c:pt>
                <c:pt idx="18">
                  <c:v>491.31</c:v>
                </c:pt>
                <c:pt idx="19">
                  <c:v>1733.9</c:v>
                </c:pt>
                <c:pt idx="20">
                  <c:v>139.21</c:v>
                </c:pt>
              </c:numCache>
            </c:numRef>
          </c:bubbleSize>
          <c:bubble3D val="0"/>
        </c:ser>
        <c:ser>
          <c:idx val="5"/>
          <c:order val="5"/>
          <c:tx>
            <c:v>NAM</c:v>
          </c:tx>
          <c:spPr>
            <a:solidFill>
              <a:schemeClr val="bg1">
                <a:lumMod val="75000"/>
                <a:alpha val="50000"/>
              </a:schemeClr>
            </a:solidFill>
            <a:ln w="19050">
              <a:solidFill>
                <a:schemeClr val="tx1"/>
              </a:solidFill>
            </a:ln>
          </c:spPr>
          <c:invertIfNegative val="0"/>
          <c:xVal>
            <c:numRef>
              <c:f>'1-1 1-2 1-4'!$M$141:$M$143</c:f>
              <c:numCache>
                <c:formatCode>0.00</c:formatCode>
                <c:ptCount val="3"/>
                <c:pt idx="0">
                  <c:v>-64.75</c:v>
                </c:pt>
                <c:pt idx="1">
                  <c:v>-95</c:v>
                </c:pt>
                <c:pt idx="2">
                  <c:v>-97</c:v>
                </c:pt>
              </c:numCache>
            </c:numRef>
          </c:xVal>
          <c:yVal>
            <c:numRef>
              <c:f>'1-1 1-2 1-4'!$N$141:$N$143</c:f>
              <c:numCache>
                <c:formatCode>0.00</c:formatCode>
                <c:ptCount val="3"/>
                <c:pt idx="0">
                  <c:v>32.333333333333336</c:v>
                </c:pt>
                <c:pt idx="1">
                  <c:v>60</c:v>
                </c:pt>
                <c:pt idx="2">
                  <c:v>38</c:v>
                </c:pt>
              </c:numCache>
            </c:numRef>
          </c:yVal>
          <c:bubbleSize>
            <c:numRef>
              <c:f>'1-1 1-2 1-4'!$P$141:$P$143</c:f>
              <c:numCache>
                <c:formatCode>#,##0.0</c:formatCode>
                <c:ptCount val="3"/>
                <c:pt idx="0">
                  <c:v>7.4000000000000003E-3</c:v>
                </c:pt>
                <c:pt idx="1">
                  <c:v>653.46</c:v>
                </c:pt>
                <c:pt idx="2">
                  <c:v>4087.0650000000001</c:v>
                </c:pt>
              </c:numCache>
            </c:numRef>
          </c:bubbleSize>
          <c:bubble3D val="0"/>
        </c:ser>
        <c:ser>
          <c:idx val="6"/>
          <c:order val="6"/>
          <c:tx>
            <c:v>SAS</c:v>
          </c:tx>
          <c:spPr>
            <a:solidFill>
              <a:srgbClr val="FF9933">
                <a:alpha val="50196"/>
              </a:srgbClr>
            </a:solidFill>
            <a:ln w="19050">
              <a:solidFill>
                <a:srgbClr val="663300"/>
              </a:solidFill>
            </a:ln>
          </c:spPr>
          <c:invertIfNegative val="0"/>
          <c:xVal>
            <c:numRef>
              <c:f>'1-1 1-2 1-4'!$M$144:$M$151</c:f>
              <c:numCache>
                <c:formatCode>0.00</c:formatCode>
                <c:ptCount val="8"/>
                <c:pt idx="0">
                  <c:v>73</c:v>
                </c:pt>
                <c:pt idx="1">
                  <c:v>90.5</c:v>
                </c:pt>
                <c:pt idx="2">
                  <c:v>65</c:v>
                </c:pt>
                <c:pt idx="3">
                  <c:v>84</c:v>
                </c:pt>
                <c:pt idx="4">
                  <c:v>81</c:v>
                </c:pt>
                <c:pt idx="5">
                  <c:v>90</c:v>
                </c:pt>
                <c:pt idx="6">
                  <c:v>70</c:v>
                </c:pt>
                <c:pt idx="7">
                  <c:v>77</c:v>
                </c:pt>
              </c:numCache>
            </c:numRef>
          </c:xVal>
          <c:yVal>
            <c:numRef>
              <c:f>'1-1 1-2 1-4'!$N$144:$N$151</c:f>
              <c:numCache>
                <c:formatCode>0.00</c:formatCode>
                <c:ptCount val="8"/>
                <c:pt idx="0">
                  <c:v>3.0833333333333335</c:v>
                </c:pt>
                <c:pt idx="1">
                  <c:v>27.5</c:v>
                </c:pt>
                <c:pt idx="2">
                  <c:v>33</c:v>
                </c:pt>
                <c:pt idx="3">
                  <c:v>28</c:v>
                </c:pt>
                <c:pt idx="4">
                  <c:v>7</c:v>
                </c:pt>
                <c:pt idx="5">
                  <c:v>24</c:v>
                </c:pt>
                <c:pt idx="6">
                  <c:v>30</c:v>
                </c:pt>
                <c:pt idx="7">
                  <c:v>20</c:v>
                </c:pt>
              </c:numCache>
            </c:numRef>
          </c:yVal>
          <c:bubbleSize>
            <c:numRef>
              <c:f>'1-1 1-2 1-4'!$P$144:$P$151</c:f>
              <c:numCache>
                <c:formatCode>#,##0.0</c:formatCode>
                <c:ptCount val="8"/>
                <c:pt idx="0">
                  <c:v>7.0000000000000007E-2</c:v>
                </c:pt>
                <c:pt idx="1">
                  <c:v>5.2</c:v>
                </c:pt>
                <c:pt idx="2">
                  <c:v>379.1</c:v>
                </c:pt>
                <c:pt idx="3">
                  <c:v>41.21</c:v>
                </c:pt>
                <c:pt idx="4">
                  <c:v>26.9</c:v>
                </c:pt>
                <c:pt idx="5">
                  <c:v>91.25</c:v>
                </c:pt>
                <c:pt idx="6">
                  <c:v>270.39999999999998</c:v>
                </c:pt>
                <c:pt idx="7">
                  <c:v>1793</c:v>
                </c:pt>
              </c:numCache>
            </c:numRef>
          </c:bubbleSize>
          <c:bubble3D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00"/>
        <c:showNegBubbles val="0"/>
        <c:axId val="76150656"/>
        <c:axId val="76152192"/>
      </c:bubbleChart>
      <c:valAx>
        <c:axId val="76150656"/>
        <c:scaling>
          <c:orientation val="minMax"/>
          <c:max val="180"/>
          <c:min val="-120"/>
        </c:scaling>
        <c:delete val="1"/>
        <c:axPos val="b"/>
        <c:numFmt formatCode="0" sourceLinked="0"/>
        <c:majorTickMark val="out"/>
        <c:minorTickMark val="none"/>
        <c:tickLblPos val="nextTo"/>
        <c:crossAx val="76152192"/>
        <c:crosses val="autoZero"/>
        <c:crossBetween val="midCat"/>
      </c:valAx>
      <c:valAx>
        <c:axId val="76152192"/>
        <c:scaling>
          <c:orientation val="minMax"/>
          <c:max val="75"/>
          <c:min val="-45"/>
        </c:scaling>
        <c:delete val="1"/>
        <c:axPos val="l"/>
        <c:numFmt formatCode="0" sourceLinked="0"/>
        <c:majorTickMark val="out"/>
        <c:minorTickMark val="none"/>
        <c:tickLblPos val="nextTo"/>
        <c:crossAx val="76150656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89669718718788471"/>
          <c:y val="1.7252947859129557E-2"/>
          <c:w val="8.9143520776717083E-2"/>
          <c:h val="0.50380256199318374"/>
        </c:manualLayout>
      </c:layout>
      <c:overlay val="1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2041557305336832E-2"/>
          <c:y val="4.214129483814523E-2"/>
          <c:w val="0.92016688538932634"/>
          <c:h val="0.92497666958296876"/>
        </c:manualLayout>
      </c:layout>
      <c:bubbleChart>
        <c:varyColors val="0"/>
        <c:ser>
          <c:idx val="0"/>
          <c:order val="0"/>
          <c:tx>
            <c:v>SSA</c:v>
          </c:tx>
          <c:spPr>
            <a:solidFill>
              <a:srgbClr val="CCFFFF">
                <a:alpha val="50196"/>
              </a:srgbClr>
            </a:solidFill>
            <a:ln w="19050">
              <a:solidFill>
                <a:srgbClr val="0000FF"/>
              </a:solidFill>
            </a:ln>
          </c:spPr>
          <c:invertIfNegative val="0"/>
          <c:xVal>
            <c:numRef>
              <c:f>'1-1 1-2 1-4'!$M$152:$M$199</c:f>
              <c:numCache>
                <c:formatCode>0.00</c:formatCode>
                <c:ptCount val="48"/>
                <c:pt idx="0">
                  <c:v>7</c:v>
                </c:pt>
                <c:pt idx="1">
                  <c:v>44.25</c:v>
                </c:pt>
                <c:pt idx="2">
                  <c:v>55.666666666666664</c:v>
                </c:pt>
                <c:pt idx="3">
                  <c:v>-15</c:v>
                </c:pt>
                <c:pt idx="4">
                  <c:v>21</c:v>
                </c:pt>
                <c:pt idx="5">
                  <c:v>-16.566666666666666</c:v>
                </c:pt>
                <c:pt idx="6">
                  <c:v>-24</c:v>
                </c:pt>
                <c:pt idx="7">
                  <c:v>-9.5</c:v>
                </c:pt>
                <c:pt idx="8">
                  <c:v>28.5</c:v>
                </c:pt>
                <c:pt idx="9">
                  <c:v>39</c:v>
                </c:pt>
                <c:pt idx="10">
                  <c:v>30</c:v>
                </c:pt>
                <c:pt idx="11">
                  <c:v>31.5</c:v>
                </c:pt>
                <c:pt idx="12">
                  <c:v>-11.5</c:v>
                </c:pt>
                <c:pt idx="13">
                  <c:v>1.1666666666666667</c:v>
                </c:pt>
                <c:pt idx="14">
                  <c:v>-12</c:v>
                </c:pt>
                <c:pt idx="15">
                  <c:v>34</c:v>
                </c:pt>
                <c:pt idx="16">
                  <c:v>-10</c:v>
                </c:pt>
                <c:pt idx="17">
                  <c:v>8</c:v>
                </c:pt>
                <c:pt idx="18">
                  <c:v>30</c:v>
                </c:pt>
                <c:pt idx="19">
                  <c:v>2.25</c:v>
                </c:pt>
                <c:pt idx="20">
                  <c:v>17</c:v>
                </c:pt>
                <c:pt idx="21">
                  <c:v>57.55</c:v>
                </c:pt>
                <c:pt idx="22">
                  <c:v>30</c:v>
                </c:pt>
                <c:pt idx="23">
                  <c:v>-4</c:v>
                </c:pt>
                <c:pt idx="24">
                  <c:v>10</c:v>
                </c:pt>
                <c:pt idx="25">
                  <c:v>30</c:v>
                </c:pt>
                <c:pt idx="26">
                  <c:v>15</c:v>
                </c:pt>
                <c:pt idx="27">
                  <c:v>19</c:v>
                </c:pt>
                <c:pt idx="28">
                  <c:v>-2</c:v>
                </c:pt>
                <c:pt idx="29">
                  <c:v>35</c:v>
                </c:pt>
                <c:pt idx="30">
                  <c:v>-14</c:v>
                </c:pt>
                <c:pt idx="31">
                  <c:v>24</c:v>
                </c:pt>
                <c:pt idx="32">
                  <c:v>11.75</c:v>
                </c:pt>
                <c:pt idx="33">
                  <c:v>47</c:v>
                </c:pt>
                <c:pt idx="34">
                  <c:v>25</c:v>
                </c:pt>
                <c:pt idx="35">
                  <c:v>30</c:v>
                </c:pt>
                <c:pt idx="36">
                  <c:v>32</c:v>
                </c:pt>
                <c:pt idx="37">
                  <c:v>12</c:v>
                </c:pt>
                <c:pt idx="38">
                  <c:v>-5</c:v>
                </c:pt>
                <c:pt idx="39">
                  <c:v>-2</c:v>
                </c:pt>
                <c:pt idx="40">
                  <c:v>35</c:v>
                </c:pt>
                <c:pt idx="41">
                  <c:v>38</c:v>
                </c:pt>
                <c:pt idx="42">
                  <c:v>30</c:v>
                </c:pt>
                <c:pt idx="43">
                  <c:v>38</c:v>
                </c:pt>
                <c:pt idx="44">
                  <c:v>18.5</c:v>
                </c:pt>
                <c:pt idx="45">
                  <c:v>24</c:v>
                </c:pt>
                <c:pt idx="46">
                  <c:v>8</c:v>
                </c:pt>
                <c:pt idx="47">
                  <c:v>49</c:v>
                </c:pt>
              </c:numCache>
            </c:numRef>
          </c:xVal>
          <c:yVal>
            <c:numRef>
              <c:f>'1-1 1-2 1-4'!$N$152:$N$199</c:f>
              <c:numCache>
                <c:formatCode>0.00</c:formatCode>
                <c:ptCount val="48"/>
                <c:pt idx="0">
                  <c:v>1</c:v>
                </c:pt>
                <c:pt idx="1">
                  <c:v>-12.166666666666666</c:v>
                </c:pt>
                <c:pt idx="2">
                  <c:v>-4.083333333333333</c:v>
                </c:pt>
                <c:pt idx="3">
                  <c:v>12</c:v>
                </c:pt>
                <c:pt idx="4">
                  <c:v>7</c:v>
                </c:pt>
                <c:pt idx="5">
                  <c:v>13.466666666666667</c:v>
                </c:pt>
                <c:pt idx="6">
                  <c:v>16</c:v>
                </c:pt>
                <c:pt idx="7">
                  <c:v>6</c:v>
                </c:pt>
                <c:pt idx="8">
                  <c:v>-29.5</c:v>
                </c:pt>
                <c:pt idx="9">
                  <c:v>15</c:v>
                </c:pt>
                <c:pt idx="10">
                  <c:v>-3</c:v>
                </c:pt>
                <c:pt idx="11">
                  <c:v>-26.5</c:v>
                </c:pt>
                <c:pt idx="12">
                  <c:v>8</c:v>
                </c:pt>
                <c:pt idx="13">
                  <c:v>8</c:v>
                </c:pt>
                <c:pt idx="14">
                  <c:v>20</c:v>
                </c:pt>
                <c:pt idx="15">
                  <c:v>-13.5</c:v>
                </c:pt>
                <c:pt idx="16">
                  <c:v>11</c:v>
                </c:pt>
                <c:pt idx="17">
                  <c:v>16</c:v>
                </c:pt>
                <c:pt idx="18">
                  <c:v>-2</c:v>
                </c:pt>
                <c:pt idx="19">
                  <c:v>9</c:v>
                </c:pt>
                <c:pt idx="20">
                  <c:v>-22</c:v>
                </c:pt>
                <c:pt idx="21">
                  <c:v>-20.283333333333335</c:v>
                </c:pt>
                <c:pt idx="22">
                  <c:v>8</c:v>
                </c:pt>
                <c:pt idx="23">
                  <c:v>17</c:v>
                </c:pt>
                <c:pt idx="24">
                  <c:v>2</c:v>
                </c:pt>
                <c:pt idx="25">
                  <c:v>-20</c:v>
                </c:pt>
                <c:pt idx="26">
                  <c:v>-1</c:v>
                </c:pt>
                <c:pt idx="27">
                  <c:v>15</c:v>
                </c:pt>
                <c:pt idx="28">
                  <c:v>13</c:v>
                </c:pt>
                <c:pt idx="29">
                  <c:v>-18.25</c:v>
                </c:pt>
                <c:pt idx="30">
                  <c:v>14</c:v>
                </c:pt>
                <c:pt idx="31">
                  <c:v>-22</c:v>
                </c:pt>
                <c:pt idx="32">
                  <c:v>-1</c:v>
                </c:pt>
                <c:pt idx="33">
                  <c:v>-20</c:v>
                </c:pt>
                <c:pt idx="34">
                  <c:v>0</c:v>
                </c:pt>
                <c:pt idx="35">
                  <c:v>-15</c:v>
                </c:pt>
                <c:pt idx="36">
                  <c:v>1</c:v>
                </c:pt>
                <c:pt idx="37">
                  <c:v>6</c:v>
                </c:pt>
                <c:pt idx="38">
                  <c:v>8</c:v>
                </c:pt>
                <c:pt idx="39">
                  <c:v>8</c:v>
                </c:pt>
                <c:pt idx="40">
                  <c:v>-6</c:v>
                </c:pt>
                <c:pt idx="41">
                  <c:v>1</c:v>
                </c:pt>
                <c:pt idx="42">
                  <c:v>15</c:v>
                </c:pt>
                <c:pt idx="43">
                  <c:v>8</c:v>
                </c:pt>
                <c:pt idx="44">
                  <c:v>-12.5</c:v>
                </c:pt>
                <c:pt idx="45">
                  <c:v>-29</c:v>
                </c:pt>
                <c:pt idx="46">
                  <c:v>10</c:v>
                </c:pt>
                <c:pt idx="47">
                  <c:v>10</c:v>
                </c:pt>
              </c:numCache>
            </c:numRef>
          </c:yVal>
          <c:bubbleSize>
            <c:numRef>
              <c:f>'1-1 1-2 1-4'!$Q$152:$Q$199</c:f>
              <c:numCache>
                <c:formatCode>#,##0.0</c:formatCode>
                <c:ptCount val="48"/>
                <c:pt idx="0">
                  <c:v>0.192993</c:v>
                </c:pt>
                <c:pt idx="1">
                  <c:v>0.73491700000000004</c:v>
                </c:pt>
                <c:pt idx="2">
                  <c:v>8.9173000000000002E-2</c:v>
                </c:pt>
                <c:pt idx="3">
                  <c:v>1.7042550000000001</c:v>
                </c:pt>
                <c:pt idx="4">
                  <c:v>4.6164170000000002</c:v>
                </c:pt>
                <c:pt idx="5">
                  <c:v>1.8492850000000001</c:v>
                </c:pt>
                <c:pt idx="6">
                  <c:v>0.49889699999999998</c:v>
                </c:pt>
                <c:pt idx="7">
                  <c:v>4.2940769999999997</c:v>
                </c:pt>
                <c:pt idx="8">
                  <c:v>2.074465</c:v>
                </c:pt>
                <c:pt idx="9">
                  <c:v>6.3331350000000004</c:v>
                </c:pt>
                <c:pt idx="10">
                  <c:v>10.162532000000001</c:v>
                </c:pt>
                <c:pt idx="11">
                  <c:v>1.249514</c:v>
                </c:pt>
                <c:pt idx="12">
                  <c:v>6.0920750000000004</c:v>
                </c:pt>
                <c:pt idx="13">
                  <c:v>6.8169820000000003</c:v>
                </c:pt>
                <c:pt idx="14">
                  <c:v>3.8898799999999998</c:v>
                </c:pt>
                <c:pt idx="15">
                  <c:v>16.362566999999999</c:v>
                </c:pt>
                <c:pt idx="16">
                  <c:v>11.745189</c:v>
                </c:pt>
                <c:pt idx="17">
                  <c:v>17.83127</c:v>
                </c:pt>
                <c:pt idx="18">
                  <c:v>11.776522</c:v>
                </c:pt>
                <c:pt idx="19">
                  <c:v>10.323473999999999</c:v>
                </c:pt>
                <c:pt idx="20">
                  <c:v>2.303315</c:v>
                </c:pt>
                <c:pt idx="21">
                  <c:v>1.258653</c:v>
                </c:pt>
                <c:pt idx="22">
                  <c:v>11.296173</c:v>
                </c:pt>
                <c:pt idx="23">
                  <c:v>15.30165</c:v>
                </c:pt>
                <c:pt idx="24">
                  <c:v>0.75701399999999996</c:v>
                </c:pt>
                <c:pt idx="25">
                  <c:v>14.149647999999999</c:v>
                </c:pt>
                <c:pt idx="26">
                  <c:v>4.4476319999999996</c:v>
                </c:pt>
                <c:pt idx="27">
                  <c:v>12.825314000000001</c:v>
                </c:pt>
                <c:pt idx="28">
                  <c:v>16.934839</c:v>
                </c:pt>
                <c:pt idx="29">
                  <c:v>25.833752</c:v>
                </c:pt>
                <c:pt idx="30">
                  <c:v>14.133279999999999</c:v>
                </c:pt>
                <c:pt idx="31">
                  <c:v>2.0211440000000001</c:v>
                </c:pt>
                <c:pt idx="32">
                  <c:v>1.6717109999999999</c:v>
                </c:pt>
                <c:pt idx="33">
                  <c:v>22.924851</c:v>
                </c:pt>
                <c:pt idx="34">
                  <c:v>67.513677000000001</c:v>
                </c:pt>
                <c:pt idx="35">
                  <c:v>14.538639999999999</c:v>
                </c:pt>
                <c:pt idx="36">
                  <c:v>37.578876000000001</c:v>
                </c:pt>
                <c:pt idx="37">
                  <c:v>22.253958999999998</c:v>
                </c:pt>
                <c:pt idx="38">
                  <c:v>20.316085999999999</c:v>
                </c:pt>
                <c:pt idx="39">
                  <c:v>25.904598</c:v>
                </c:pt>
                <c:pt idx="40">
                  <c:v>49.253126000000002</c:v>
                </c:pt>
                <c:pt idx="41">
                  <c:v>44.353690999999998</c:v>
                </c:pt>
                <c:pt idx="42">
                  <c:v>37.964306000000001</c:v>
                </c:pt>
                <c:pt idx="43">
                  <c:v>94.100756000000004</c:v>
                </c:pt>
                <c:pt idx="44">
                  <c:v>21.471617999999999</c:v>
                </c:pt>
                <c:pt idx="45">
                  <c:v>53.157490000000003</c:v>
                </c:pt>
                <c:pt idx="46">
                  <c:v>173.61534499999999</c:v>
                </c:pt>
                <c:pt idx="47">
                  <c:v>10.495583</c:v>
                </c:pt>
              </c:numCache>
            </c:numRef>
          </c:bubbleSize>
          <c:bubble3D val="0"/>
        </c:ser>
        <c:ser>
          <c:idx val="1"/>
          <c:order val="1"/>
          <c:tx>
            <c:v>EAP</c:v>
          </c:tx>
          <c:spPr>
            <a:solidFill>
              <a:srgbClr val="FFCC99">
                <a:alpha val="50196"/>
              </a:srgbClr>
            </a:solidFill>
            <a:ln w="19050">
              <a:solidFill>
                <a:srgbClr val="FF0000"/>
              </a:solidFill>
            </a:ln>
          </c:spPr>
          <c:invertIfNegative val="0"/>
          <c:xVal>
            <c:numRef>
              <c:f>'1-1 1-2 1-4'!$M$4:$M$35</c:f>
              <c:numCache>
                <c:formatCode>0.00</c:formatCode>
                <c:ptCount val="32"/>
                <c:pt idx="0">
                  <c:v>178</c:v>
                </c:pt>
                <c:pt idx="1">
                  <c:v>173</c:v>
                </c:pt>
                <c:pt idx="2">
                  <c:v>168</c:v>
                </c:pt>
                <c:pt idx="3">
                  <c:v>134.5</c:v>
                </c:pt>
                <c:pt idx="4">
                  <c:v>158.25</c:v>
                </c:pt>
                <c:pt idx="5">
                  <c:v>-175</c:v>
                </c:pt>
                <c:pt idx="6">
                  <c:v>167</c:v>
                </c:pt>
                <c:pt idx="7">
                  <c:v>-172.33333333333334</c:v>
                </c:pt>
                <c:pt idx="8">
                  <c:v>159</c:v>
                </c:pt>
                <c:pt idx="9">
                  <c:v>125.91666666666667</c:v>
                </c:pt>
                <c:pt idx="10">
                  <c:v>175</c:v>
                </c:pt>
                <c:pt idx="11">
                  <c:v>147</c:v>
                </c:pt>
                <c:pt idx="12">
                  <c:v>105</c:v>
                </c:pt>
                <c:pt idx="13">
                  <c:v>114.66666666666667</c:v>
                </c:pt>
                <c:pt idx="14">
                  <c:v>105</c:v>
                </c:pt>
                <c:pt idx="15">
                  <c:v>105</c:v>
                </c:pt>
                <c:pt idx="16">
                  <c:v>113.55</c:v>
                </c:pt>
                <c:pt idx="17">
                  <c:v>174</c:v>
                </c:pt>
                <c:pt idx="18">
                  <c:v>114.16666666666667</c:v>
                </c:pt>
                <c:pt idx="19">
                  <c:v>103.8</c:v>
                </c:pt>
                <c:pt idx="20">
                  <c:v>107.83333333333333</c:v>
                </c:pt>
                <c:pt idx="21">
                  <c:v>122</c:v>
                </c:pt>
                <c:pt idx="22">
                  <c:v>112.5</c:v>
                </c:pt>
                <c:pt idx="23">
                  <c:v>100</c:v>
                </c:pt>
                <c:pt idx="24">
                  <c:v>133</c:v>
                </c:pt>
                <c:pt idx="25">
                  <c:v>127.5</c:v>
                </c:pt>
                <c:pt idx="26">
                  <c:v>120</c:v>
                </c:pt>
                <c:pt idx="27">
                  <c:v>138</c:v>
                </c:pt>
                <c:pt idx="28">
                  <c:v>105</c:v>
                </c:pt>
                <c:pt idx="29">
                  <c:v>98</c:v>
                </c:pt>
                <c:pt idx="30">
                  <c:v>127</c:v>
                </c:pt>
                <c:pt idx="31">
                  <c:v>121</c:v>
                </c:pt>
              </c:numCache>
            </c:numRef>
          </c:xVal>
          <c:yVal>
            <c:numRef>
              <c:f>'1-1 1-2 1-4'!$N$4:$N$35</c:f>
              <c:numCache>
                <c:formatCode>0.00</c:formatCode>
                <c:ptCount val="32"/>
                <c:pt idx="0">
                  <c:v>-8</c:v>
                </c:pt>
                <c:pt idx="1">
                  <c:v>1.0833333333333333</c:v>
                </c:pt>
                <c:pt idx="2">
                  <c:v>9</c:v>
                </c:pt>
                <c:pt idx="3">
                  <c:v>7</c:v>
                </c:pt>
                <c:pt idx="4">
                  <c:v>6.083333333333333</c:v>
                </c:pt>
                <c:pt idx="5">
                  <c:v>-20</c:v>
                </c:pt>
                <c:pt idx="6">
                  <c:v>-16</c:v>
                </c:pt>
                <c:pt idx="7">
                  <c:v>-13.583333333333334</c:v>
                </c:pt>
                <c:pt idx="8">
                  <c:v>-8</c:v>
                </c:pt>
                <c:pt idx="9">
                  <c:v>-8</c:v>
                </c:pt>
                <c:pt idx="10">
                  <c:v>-18</c:v>
                </c:pt>
                <c:pt idx="11">
                  <c:v>-6</c:v>
                </c:pt>
                <c:pt idx="12">
                  <c:v>46</c:v>
                </c:pt>
                <c:pt idx="13">
                  <c:v>4</c:v>
                </c:pt>
                <c:pt idx="14">
                  <c:v>18</c:v>
                </c:pt>
                <c:pt idx="15">
                  <c:v>13</c:v>
                </c:pt>
                <c:pt idx="16">
                  <c:v>22.166666666666668</c:v>
                </c:pt>
                <c:pt idx="17">
                  <c:v>-41</c:v>
                </c:pt>
                <c:pt idx="18">
                  <c:v>22.25</c:v>
                </c:pt>
                <c:pt idx="19">
                  <c:v>1.0333333333333334</c:v>
                </c:pt>
                <c:pt idx="20">
                  <c:v>16.166666666666668</c:v>
                </c:pt>
                <c:pt idx="21">
                  <c:v>13</c:v>
                </c:pt>
                <c:pt idx="22">
                  <c:v>2</c:v>
                </c:pt>
                <c:pt idx="23">
                  <c:v>15</c:v>
                </c:pt>
                <c:pt idx="24">
                  <c:v>-27</c:v>
                </c:pt>
                <c:pt idx="25">
                  <c:v>37</c:v>
                </c:pt>
                <c:pt idx="26">
                  <c:v>-5</c:v>
                </c:pt>
                <c:pt idx="27">
                  <c:v>36</c:v>
                </c:pt>
                <c:pt idx="28">
                  <c:v>35</c:v>
                </c:pt>
                <c:pt idx="29">
                  <c:v>22</c:v>
                </c:pt>
                <c:pt idx="30">
                  <c:v>40</c:v>
                </c:pt>
                <c:pt idx="31">
                  <c:v>23.5</c:v>
                </c:pt>
              </c:numCache>
            </c:numRef>
          </c:yVal>
          <c:bubbleSize>
            <c:numRef>
              <c:f>'1-1 1-2 1-4'!$Q$4:$Q$35</c:f>
              <c:numCache>
                <c:formatCode>#,##0.0</c:formatCode>
                <c:ptCount val="32"/>
                <c:pt idx="0">
                  <c:v>9.8759999999999994E-3</c:v>
                </c:pt>
                <c:pt idx="1">
                  <c:v>0.102351</c:v>
                </c:pt>
                <c:pt idx="2">
                  <c:v>5.2634E-2</c:v>
                </c:pt>
                <c:pt idx="3">
                  <c:v>2.0917999999999999E-2</c:v>
                </c:pt>
                <c:pt idx="4">
                  <c:v>0.103549</c:v>
                </c:pt>
                <c:pt idx="5">
                  <c:v>0.105323</c:v>
                </c:pt>
                <c:pt idx="6">
                  <c:v>0.25276300000000002</c:v>
                </c:pt>
                <c:pt idx="7">
                  <c:v>0.19037200000000001</c:v>
                </c:pt>
                <c:pt idx="8">
                  <c:v>0.56123100000000004</c:v>
                </c:pt>
                <c:pt idx="9">
                  <c:v>1.180069</c:v>
                </c:pt>
                <c:pt idx="10">
                  <c:v>0.88106499999999999</c:v>
                </c:pt>
                <c:pt idx="11">
                  <c:v>7.3212619999999999</c:v>
                </c:pt>
                <c:pt idx="12">
                  <c:v>2.839073</c:v>
                </c:pt>
                <c:pt idx="13">
                  <c:v>0.41778399999999999</c:v>
                </c:pt>
                <c:pt idx="14">
                  <c:v>6.7697269999999996</c:v>
                </c:pt>
                <c:pt idx="15">
                  <c:v>15.135168999999999</c:v>
                </c:pt>
                <c:pt idx="16">
                  <c:v>0.56637499999999996</c:v>
                </c:pt>
                <c:pt idx="17">
                  <c:v>4.4420999999999999</c:v>
                </c:pt>
                <c:pt idx="18">
                  <c:v>7.1875</c:v>
                </c:pt>
                <c:pt idx="19">
                  <c:v>5.3992000000000004</c:v>
                </c:pt>
                <c:pt idx="20">
                  <c:v>89.7089</c:v>
                </c:pt>
                <c:pt idx="21">
                  <c:v>98.393574000000001</c:v>
                </c:pt>
                <c:pt idx="22">
                  <c:v>29.716964999999998</c:v>
                </c:pt>
                <c:pt idx="23">
                  <c:v>67.010502000000002</c:v>
                </c:pt>
                <c:pt idx="24">
                  <c:v>23.129300000000001</c:v>
                </c:pt>
                <c:pt idx="25">
                  <c:v>50.219669000000003</c:v>
                </c:pt>
                <c:pt idx="26">
                  <c:v>249.86563100000001</c:v>
                </c:pt>
                <c:pt idx="27">
                  <c:v>127.338621</c:v>
                </c:pt>
                <c:pt idx="28">
                  <c:v>1357.38</c:v>
                </c:pt>
                <c:pt idx="29">
                  <c:v>53.259017999999998</c:v>
                </c:pt>
                <c:pt idx="30">
                  <c:v>24.895479999999999</c:v>
                </c:pt>
                <c:pt idx="31">
                  <c:v>23.6</c:v>
                </c:pt>
              </c:numCache>
            </c:numRef>
          </c:bubbleSize>
          <c:bubble3D val="0"/>
        </c:ser>
        <c:ser>
          <c:idx val="2"/>
          <c:order val="2"/>
          <c:tx>
            <c:v>ECA</c:v>
          </c:tx>
          <c:spPr>
            <a:solidFill>
              <a:srgbClr val="CCFFCC">
                <a:alpha val="50196"/>
              </a:srgbClr>
            </a:solidFill>
            <a:ln w="19050">
              <a:solidFill>
                <a:srgbClr val="006600"/>
              </a:solidFill>
            </a:ln>
          </c:spPr>
          <c:invertIfNegative val="0"/>
          <c:xVal>
            <c:numRef>
              <c:f>'1-1 1-2 1-4'!$M$36:$M$84</c:f>
              <c:numCache>
                <c:formatCode>0.00</c:formatCode>
                <c:ptCount val="49"/>
                <c:pt idx="0">
                  <c:v>19.3</c:v>
                </c:pt>
                <c:pt idx="1">
                  <c:v>-18</c:v>
                </c:pt>
                <c:pt idx="2">
                  <c:v>21</c:v>
                </c:pt>
                <c:pt idx="3">
                  <c:v>29</c:v>
                </c:pt>
                <c:pt idx="4">
                  <c:v>75</c:v>
                </c:pt>
                <c:pt idx="5">
                  <c:v>71</c:v>
                </c:pt>
                <c:pt idx="6">
                  <c:v>45</c:v>
                </c:pt>
                <c:pt idx="7">
                  <c:v>33</c:v>
                </c:pt>
                <c:pt idx="8">
                  <c:v>22</c:v>
                </c:pt>
                <c:pt idx="9">
                  <c:v>20</c:v>
                </c:pt>
                <c:pt idx="10">
                  <c:v>43.5</c:v>
                </c:pt>
                <c:pt idx="11">
                  <c:v>26</c:v>
                </c:pt>
                <c:pt idx="12">
                  <c:v>18</c:v>
                </c:pt>
                <c:pt idx="13">
                  <c:v>25</c:v>
                </c:pt>
                <c:pt idx="14">
                  <c:v>6.166666666666667</c:v>
                </c:pt>
                <c:pt idx="15">
                  <c:v>14.816666666666666</c:v>
                </c:pt>
                <c:pt idx="16">
                  <c:v>60</c:v>
                </c:pt>
                <c:pt idx="17">
                  <c:v>24</c:v>
                </c:pt>
                <c:pt idx="18">
                  <c:v>15.5</c:v>
                </c:pt>
                <c:pt idx="19">
                  <c:v>21</c:v>
                </c:pt>
                <c:pt idx="20">
                  <c:v>25</c:v>
                </c:pt>
                <c:pt idx="21">
                  <c:v>19.5</c:v>
                </c:pt>
                <c:pt idx="22">
                  <c:v>64</c:v>
                </c:pt>
                <c:pt idx="23">
                  <c:v>47.5</c:v>
                </c:pt>
                <c:pt idx="24">
                  <c:v>28</c:v>
                </c:pt>
                <c:pt idx="25">
                  <c:v>-8</c:v>
                </c:pt>
                <c:pt idx="26">
                  <c:v>26</c:v>
                </c:pt>
                <c:pt idx="27">
                  <c:v>20</c:v>
                </c:pt>
                <c:pt idx="28">
                  <c:v>10</c:v>
                </c:pt>
                <c:pt idx="29">
                  <c:v>22</c:v>
                </c:pt>
                <c:pt idx="30">
                  <c:v>-8</c:v>
                </c:pt>
                <c:pt idx="31">
                  <c:v>15.5</c:v>
                </c:pt>
                <c:pt idx="32">
                  <c:v>10</c:v>
                </c:pt>
                <c:pt idx="33">
                  <c:v>25</c:v>
                </c:pt>
                <c:pt idx="34">
                  <c:v>13.333333333333334</c:v>
                </c:pt>
                <c:pt idx="35">
                  <c:v>68</c:v>
                </c:pt>
                <c:pt idx="36">
                  <c:v>32</c:v>
                </c:pt>
                <c:pt idx="37">
                  <c:v>15</c:v>
                </c:pt>
                <c:pt idx="38">
                  <c:v>8</c:v>
                </c:pt>
                <c:pt idx="39">
                  <c:v>4</c:v>
                </c:pt>
                <c:pt idx="40">
                  <c:v>5.75</c:v>
                </c:pt>
                <c:pt idx="41">
                  <c:v>20</c:v>
                </c:pt>
                <c:pt idx="42">
                  <c:v>35</c:v>
                </c:pt>
                <c:pt idx="43">
                  <c:v>-4</c:v>
                </c:pt>
                <c:pt idx="44">
                  <c:v>12.833333333333334</c:v>
                </c:pt>
                <c:pt idx="45">
                  <c:v>-2</c:v>
                </c:pt>
                <c:pt idx="46">
                  <c:v>2</c:v>
                </c:pt>
                <c:pt idx="47">
                  <c:v>100</c:v>
                </c:pt>
                <c:pt idx="48">
                  <c:v>9</c:v>
                </c:pt>
              </c:numCache>
            </c:numRef>
          </c:xVal>
          <c:yVal>
            <c:numRef>
              <c:f>'1-1 1-2 1-4'!$N$36:$N$84</c:f>
              <c:numCache>
                <c:formatCode>0.00</c:formatCode>
                <c:ptCount val="49"/>
                <c:pt idx="0">
                  <c:v>42.5</c:v>
                </c:pt>
                <c:pt idx="1">
                  <c:v>65</c:v>
                </c:pt>
                <c:pt idx="2">
                  <c:v>42.583333333333336</c:v>
                </c:pt>
                <c:pt idx="3">
                  <c:v>47</c:v>
                </c:pt>
                <c:pt idx="4">
                  <c:v>41</c:v>
                </c:pt>
                <c:pt idx="5">
                  <c:v>39</c:v>
                </c:pt>
                <c:pt idx="6">
                  <c:v>40</c:v>
                </c:pt>
                <c:pt idx="7">
                  <c:v>35</c:v>
                </c:pt>
                <c:pt idx="8">
                  <c:v>41.833333333333336</c:v>
                </c:pt>
                <c:pt idx="9">
                  <c:v>41</c:v>
                </c:pt>
                <c:pt idx="10">
                  <c:v>42</c:v>
                </c:pt>
                <c:pt idx="11">
                  <c:v>59</c:v>
                </c:pt>
                <c:pt idx="12">
                  <c:v>44</c:v>
                </c:pt>
                <c:pt idx="13">
                  <c:v>57</c:v>
                </c:pt>
                <c:pt idx="14">
                  <c:v>49.75</c:v>
                </c:pt>
                <c:pt idx="15">
                  <c:v>46.116666666666667</c:v>
                </c:pt>
                <c:pt idx="16">
                  <c:v>40</c:v>
                </c:pt>
                <c:pt idx="17">
                  <c:v>56</c:v>
                </c:pt>
                <c:pt idx="18">
                  <c:v>45.166666666666664</c:v>
                </c:pt>
                <c:pt idx="19">
                  <c:v>44</c:v>
                </c:pt>
                <c:pt idx="20">
                  <c:v>43</c:v>
                </c:pt>
                <c:pt idx="21">
                  <c:v>48.666666666666664</c:v>
                </c:pt>
                <c:pt idx="22">
                  <c:v>41</c:v>
                </c:pt>
                <c:pt idx="23">
                  <c:v>40.5</c:v>
                </c:pt>
                <c:pt idx="24">
                  <c:v>53</c:v>
                </c:pt>
                <c:pt idx="25">
                  <c:v>53</c:v>
                </c:pt>
                <c:pt idx="26">
                  <c:v>64</c:v>
                </c:pt>
                <c:pt idx="27">
                  <c:v>47</c:v>
                </c:pt>
                <c:pt idx="28">
                  <c:v>56</c:v>
                </c:pt>
                <c:pt idx="29">
                  <c:v>39</c:v>
                </c:pt>
                <c:pt idx="30">
                  <c:v>39.5</c:v>
                </c:pt>
                <c:pt idx="31">
                  <c:v>49.75</c:v>
                </c:pt>
                <c:pt idx="32">
                  <c:v>62</c:v>
                </c:pt>
                <c:pt idx="33">
                  <c:v>46</c:v>
                </c:pt>
                <c:pt idx="34">
                  <c:v>47.333333333333336</c:v>
                </c:pt>
                <c:pt idx="35">
                  <c:v>48</c:v>
                </c:pt>
                <c:pt idx="36">
                  <c:v>49</c:v>
                </c:pt>
                <c:pt idx="37">
                  <c:v>62</c:v>
                </c:pt>
                <c:pt idx="38">
                  <c:v>47</c:v>
                </c:pt>
                <c:pt idx="39">
                  <c:v>50.833333333333336</c:v>
                </c:pt>
                <c:pt idx="40">
                  <c:v>52.5</c:v>
                </c:pt>
                <c:pt idx="41">
                  <c:v>52</c:v>
                </c:pt>
                <c:pt idx="42">
                  <c:v>39</c:v>
                </c:pt>
                <c:pt idx="43">
                  <c:v>40</c:v>
                </c:pt>
                <c:pt idx="44">
                  <c:v>42.833333333333336</c:v>
                </c:pt>
                <c:pt idx="45">
                  <c:v>54</c:v>
                </c:pt>
                <c:pt idx="46">
                  <c:v>46</c:v>
                </c:pt>
                <c:pt idx="47">
                  <c:v>60</c:v>
                </c:pt>
                <c:pt idx="48">
                  <c:v>51</c:v>
                </c:pt>
              </c:numCache>
            </c:numRef>
          </c:yVal>
          <c:bubbleSize>
            <c:numRef>
              <c:f>'1-1 1-2 1-4'!$Q$36:$Q$84</c:f>
              <c:numCache>
                <c:formatCode>#,##0.0</c:formatCode>
                <c:ptCount val="49"/>
                <c:pt idx="0">
                  <c:v>0.62138300000000002</c:v>
                </c:pt>
                <c:pt idx="1">
                  <c:v>0.323764</c:v>
                </c:pt>
                <c:pt idx="2">
                  <c:v>1.8240000000000001</c:v>
                </c:pt>
                <c:pt idx="3">
                  <c:v>3.5585659999999999</c:v>
                </c:pt>
                <c:pt idx="4">
                  <c:v>5.7195999999999998</c:v>
                </c:pt>
                <c:pt idx="5">
                  <c:v>8.2078340000000001</c:v>
                </c:pt>
                <c:pt idx="6">
                  <c:v>2.976566</c:v>
                </c:pt>
                <c:pt idx="7">
                  <c:v>1.1411659999999999</c:v>
                </c:pt>
                <c:pt idx="8">
                  <c:v>2.1071580000000001</c:v>
                </c:pt>
                <c:pt idx="9">
                  <c:v>2.8973659999999999</c:v>
                </c:pt>
                <c:pt idx="10">
                  <c:v>4.4871999999999996</c:v>
                </c:pt>
                <c:pt idx="11">
                  <c:v>1.3179970000000001</c:v>
                </c:pt>
                <c:pt idx="12">
                  <c:v>3.829307</c:v>
                </c:pt>
                <c:pt idx="13">
                  <c:v>2.0126469999999999</c:v>
                </c:pt>
                <c:pt idx="14">
                  <c:v>0.54335999999999995</c:v>
                </c:pt>
                <c:pt idx="15">
                  <c:v>2.0599530000000001</c:v>
                </c:pt>
                <c:pt idx="16">
                  <c:v>5.2400719999999996</c:v>
                </c:pt>
                <c:pt idx="17">
                  <c:v>2.9576889999999998</c:v>
                </c:pt>
                <c:pt idx="18">
                  <c:v>4.2557</c:v>
                </c:pt>
                <c:pt idx="19">
                  <c:v>7.1641320000000004</c:v>
                </c:pt>
                <c:pt idx="20">
                  <c:v>7.2651149999999998</c:v>
                </c:pt>
                <c:pt idx="21">
                  <c:v>5.4133930000000001</c:v>
                </c:pt>
                <c:pt idx="22">
                  <c:v>30.243200000000002</c:v>
                </c:pt>
                <c:pt idx="23">
                  <c:v>9.4168009999999995</c:v>
                </c:pt>
                <c:pt idx="24">
                  <c:v>9.4659999999999993</c:v>
                </c:pt>
                <c:pt idx="25">
                  <c:v>4.5975580000000003</c:v>
                </c:pt>
                <c:pt idx="26">
                  <c:v>5.4389719999999997</c:v>
                </c:pt>
                <c:pt idx="27">
                  <c:v>9.8938989999999993</c:v>
                </c:pt>
                <c:pt idx="28">
                  <c:v>5.6149319999999996</c:v>
                </c:pt>
                <c:pt idx="29">
                  <c:v>11.027549</c:v>
                </c:pt>
                <c:pt idx="30">
                  <c:v>10.457295</c:v>
                </c:pt>
                <c:pt idx="31">
                  <c:v>10.514272</c:v>
                </c:pt>
                <c:pt idx="32">
                  <c:v>5.0801660000000002</c:v>
                </c:pt>
                <c:pt idx="33">
                  <c:v>19.981358</c:v>
                </c:pt>
                <c:pt idx="34">
                  <c:v>8.4798229999999997</c:v>
                </c:pt>
                <c:pt idx="35">
                  <c:v>17.035274999999999</c:v>
                </c:pt>
                <c:pt idx="36">
                  <c:v>45.489600000000003</c:v>
                </c:pt>
                <c:pt idx="37">
                  <c:v>9.6003790000000002</c:v>
                </c:pt>
                <c:pt idx="38">
                  <c:v>8.0878750000000004</c:v>
                </c:pt>
                <c:pt idx="39">
                  <c:v>11.182817</c:v>
                </c:pt>
                <c:pt idx="40">
                  <c:v>16.804431999999998</c:v>
                </c:pt>
                <c:pt idx="41">
                  <c:v>38.514479000000001</c:v>
                </c:pt>
                <c:pt idx="42">
                  <c:v>74.932641000000004</c:v>
                </c:pt>
                <c:pt idx="43">
                  <c:v>46.617825000000003</c:v>
                </c:pt>
                <c:pt idx="44">
                  <c:v>60.233947999999998</c:v>
                </c:pt>
                <c:pt idx="45">
                  <c:v>64.106779000000003</c:v>
                </c:pt>
                <c:pt idx="46">
                  <c:v>65.939865999999995</c:v>
                </c:pt>
                <c:pt idx="47">
                  <c:v>143.49986100000001</c:v>
                </c:pt>
                <c:pt idx="48">
                  <c:v>80.651872999999995</c:v>
                </c:pt>
              </c:numCache>
            </c:numRef>
          </c:bubbleSize>
          <c:bubble3D val="0"/>
        </c:ser>
        <c:ser>
          <c:idx val="3"/>
          <c:order val="3"/>
          <c:tx>
            <c:v>LAC</c:v>
          </c:tx>
          <c:spPr>
            <a:solidFill>
              <a:srgbClr val="FFFF99">
                <a:alpha val="50196"/>
              </a:srgbClr>
            </a:solidFill>
            <a:ln w="19050">
              <a:solidFill>
                <a:srgbClr val="996633"/>
              </a:solidFill>
            </a:ln>
          </c:spPr>
          <c:invertIfNegative val="0"/>
          <c:xVal>
            <c:numRef>
              <c:f>'1-1 1-2 1-4'!$M$85:$M$119</c:f>
              <c:numCache>
                <c:formatCode>0.00</c:formatCode>
                <c:ptCount val="35"/>
                <c:pt idx="0">
                  <c:v>-61.333333333333336</c:v>
                </c:pt>
                <c:pt idx="1">
                  <c:v>-61.2</c:v>
                </c:pt>
                <c:pt idx="2">
                  <c:v>-62.75</c:v>
                </c:pt>
                <c:pt idx="3">
                  <c:v>-61.666666666666664</c:v>
                </c:pt>
                <c:pt idx="4">
                  <c:v>-61.8</c:v>
                </c:pt>
                <c:pt idx="5">
                  <c:v>-60.966666666666669</c:v>
                </c:pt>
                <c:pt idx="6">
                  <c:v>-88.75</c:v>
                </c:pt>
                <c:pt idx="7">
                  <c:v>-69.966666666666669</c:v>
                </c:pt>
                <c:pt idx="8">
                  <c:v>-59.533333333333331</c:v>
                </c:pt>
                <c:pt idx="9">
                  <c:v>-59</c:v>
                </c:pt>
                <c:pt idx="10">
                  <c:v>-56</c:v>
                </c:pt>
                <c:pt idx="11">
                  <c:v>-76</c:v>
                </c:pt>
                <c:pt idx="12">
                  <c:v>-72.416666666666671</c:v>
                </c:pt>
                <c:pt idx="13">
                  <c:v>-77.5</c:v>
                </c:pt>
                <c:pt idx="14">
                  <c:v>-85</c:v>
                </c:pt>
                <c:pt idx="15">
                  <c:v>-86.5</c:v>
                </c:pt>
                <c:pt idx="16">
                  <c:v>-61</c:v>
                </c:pt>
                <c:pt idx="17">
                  <c:v>-88.916666666666671</c:v>
                </c:pt>
                <c:pt idx="18">
                  <c:v>-58</c:v>
                </c:pt>
                <c:pt idx="19">
                  <c:v>-65</c:v>
                </c:pt>
                <c:pt idx="20">
                  <c:v>-56</c:v>
                </c:pt>
                <c:pt idx="21">
                  <c:v>-84</c:v>
                </c:pt>
                <c:pt idx="22">
                  <c:v>-80</c:v>
                </c:pt>
                <c:pt idx="23">
                  <c:v>-90.25</c:v>
                </c:pt>
                <c:pt idx="24">
                  <c:v>-66.5</c:v>
                </c:pt>
                <c:pt idx="25">
                  <c:v>-70.666666666666671</c:v>
                </c:pt>
                <c:pt idx="26">
                  <c:v>-77.5</c:v>
                </c:pt>
                <c:pt idx="27">
                  <c:v>-80</c:v>
                </c:pt>
                <c:pt idx="28">
                  <c:v>-76</c:v>
                </c:pt>
                <c:pt idx="29">
                  <c:v>-71</c:v>
                </c:pt>
                <c:pt idx="30">
                  <c:v>-66</c:v>
                </c:pt>
                <c:pt idx="31">
                  <c:v>-72</c:v>
                </c:pt>
                <c:pt idx="32">
                  <c:v>-102</c:v>
                </c:pt>
                <c:pt idx="33">
                  <c:v>-55</c:v>
                </c:pt>
                <c:pt idx="34">
                  <c:v>-64</c:v>
                </c:pt>
              </c:numCache>
            </c:numRef>
          </c:xVal>
          <c:yVal>
            <c:numRef>
              <c:f>'1-1 1-2 1-4'!$N$85:$N$119</c:f>
              <c:numCache>
                <c:formatCode>0.00</c:formatCode>
                <c:ptCount val="35"/>
                <c:pt idx="0">
                  <c:v>15.416666666666666</c:v>
                </c:pt>
                <c:pt idx="1">
                  <c:v>13.25</c:v>
                </c:pt>
                <c:pt idx="2">
                  <c:v>17.333333333333332</c:v>
                </c:pt>
                <c:pt idx="3">
                  <c:v>12.116666666666667</c:v>
                </c:pt>
                <c:pt idx="4">
                  <c:v>17.05</c:v>
                </c:pt>
                <c:pt idx="5">
                  <c:v>13.883333333333333</c:v>
                </c:pt>
                <c:pt idx="6">
                  <c:v>17.25</c:v>
                </c:pt>
                <c:pt idx="7">
                  <c:v>12.5</c:v>
                </c:pt>
                <c:pt idx="8">
                  <c:v>13.166666666666666</c:v>
                </c:pt>
                <c:pt idx="9">
                  <c:v>5</c:v>
                </c:pt>
                <c:pt idx="10">
                  <c:v>4</c:v>
                </c:pt>
                <c:pt idx="11">
                  <c:v>24.25</c:v>
                </c:pt>
                <c:pt idx="12">
                  <c:v>19</c:v>
                </c:pt>
                <c:pt idx="13">
                  <c:v>18.25</c:v>
                </c:pt>
                <c:pt idx="14">
                  <c:v>13</c:v>
                </c:pt>
                <c:pt idx="15">
                  <c:v>15</c:v>
                </c:pt>
                <c:pt idx="16">
                  <c:v>11</c:v>
                </c:pt>
                <c:pt idx="17">
                  <c:v>13.833333333333334</c:v>
                </c:pt>
                <c:pt idx="18">
                  <c:v>-23</c:v>
                </c:pt>
                <c:pt idx="19">
                  <c:v>-17</c:v>
                </c:pt>
                <c:pt idx="20">
                  <c:v>-33</c:v>
                </c:pt>
                <c:pt idx="21">
                  <c:v>10</c:v>
                </c:pt>
                <c:pt idx="22">
                  <c:v>9</c:v>
                </c:pt>
                <c:pt idx="23">
                  <c:v>15.5</c:v>
                </c:pt>
                <c:pt idx="24">
                  <c:v>18.25</c:v>
                </c:pt>
                <c:pt idx="25">
                  <c:v>19</c:v>
                </c:pt>
                <c:pt idx="26">
                  <c:v>-2</c:v>
                </c:pt>
                <c:pt idx="27">
                  <c:v>21.5</c:v>
                </c:pt>
                <c:pt idx="28">
                  <c:v>-10</c:v>
                </c:pt>
                <c:pt idx="29">
                  <c:v>-30</c:v>
                </c:pt>
                <c:pt idx="30">
                  <c:v>8</c:v>
                </c:pt>
                <c:pt idx="31">
                  <c:v>4</c:v>
                </c:pt>
                <c:pt idx="32">
                  <c:v>23</c:v>
                </c:pt>
                <c:pt idx="33">
                  <c:v>-10</c:v>
                </c:pt>
                <c:pt idx="34">
                  <c:v>-34</c:v>
                </c:pt>
              </c:numCache>
            </c:numRef>
          </c:yVal>
          <c:bubbleSize>
            <c:numRef>
              <c:f>'1-1 1-2 1-4'!$Q$85:$Q$119</c:f>
              <c:numCache>
                <c:formatCode>#,##0.0</c:formatCode>
                <c:ptCount val="35"/>
                <c:pt idx="0">
                  <c:v>7.2002999999999998E-2</c:v>
                </c:pt>
                <c:pt idx="1">
                  <c:v>0.109373</c:v>
                </c:pt>
                <c:pt idx="2">
                  <c:v>5.4191000000000003E-2</c:v>
                </c:pt>
                <c:pt idx="3">
                  <c:v>0.10589700000000001</c:v>
                </c:pt>
                <c:pt idx="4">
                  <c:v>8.9984999999999996E-2</c:v>
                </c:pt>
                <c:pt idx="5">
                  <c:v>0.18227299999999999</c:v>
                </c:pt>
                <c:pt idx="6">
                  <c:v>0.33189999999999997</c:v>
                </c:pt>
                <c:pt idx="7">
                  <c:v>0.102911</c:v>
                </c:pt>
                <c:pt idx="8">
                  <c:v>0.28464400000000001</c:v>
                </c:pt>
                <c:pt idx="9">
                  <c:v>0.79961300000000002</c:v>
                </c:pt>
                <c:pt idx="10">
                  <c:v>0.53927599999999998</c:v>
                </c:pt>
                <c:pt idx="11">
                  <c:v>0.37737399999999999</c:v>
                </c:pt>
                <c:pt idx="12">
                  <c:v>10.317461</c:v>
                </c:pt>
                <c:pt idx="13">
                  <c:v>2.714734</c:v>
                </c:pt>
                <c:pt idx="14">
                  <c:v>6.0804780000000003</c:v>
                </c:pt>
                <c:pt idx="15">
                  <c:v>8.0976879999999998</c:v>
                </c:pt>
                <c:pt idx="16">
                  <c:v>1.341151</c:v>
                </c:pt>
                <c:pt idx="17">
                  <c:v>6.3404540000000003</c:v>
                </c:pt>
                <c:pt idx="18">
                  <c:v>6.802295</c:v>
                </c:pt>
                <c:pt idx="19">
                  <c:v>10.671200000000001</c:v>
                </c:pt>
                <c:pt idx="20">
                  <c:v>3.4070619999999998</c:v>
                </c:pt>
                <c:pt idx="21">
                  <c:v>4.872166</c:v>
                </c:pt>
                <c:pt idx="22">
                  <c:v>3.8641700000000001</c:v>
                </c:pt>
                <c:pt idx="23">
                  <c:v>15.468203000000001</c:v>
                </c:pt>
                <c:pt idx="24">
                  <c:v>3.6150859999999998</c:v>
                </c:pt>
                <c:pt idx="25">
                  <c:v>10.403760999999999</c:v>
                </c:pt>
                <c:pt idx="26">
                  <c:v>15.737878</c:v>
                </c:pt>
                <c:pt idx="27">
                  <c:v>11.265629000000001</c:v>
                </c:pt>
                <c:pt idx="28">
                  <c:v>30.375603000000002</c:v>
                </c:pt>
                <c:pt idx="29">
                  <c:v>17.619707999999999</c:v>
                </c:pt>
                <c:pt idx="30">
                  <c:v>30.405207000000001</c:v>
                </c:pt>
                <c:pt idx="31">
                  <c:v>48.321404999999999</c:v>
                </c:pt>
                <c:pt idx="32">
                  <c:v>122.332399</c:v>
                </c:pt>
                <c:pt idx="33">
                  <c:v>200.36192500000001</c:v>
                </c:pt>
                <c:pt idx="34">
                  <c:v>41.446246000000002</c:v>
                </c:pt>
              </c:numCache>
            </c:numRef>
          </c:bubbleSize>
          <c:bubble3D val="0"/>
        </c:ser>
        <c:ser>
          <c:idx val="4"/>
          <c:order val="4"/>
          <c:tx>
            <c:v>MNA</c:v>
          </c:tx>
          <c:spPr>
            <a:solidFill>
              <a:srgbClr val="FFCCFF">
                <a:alpha val="50196"/>
              </a:srgbClr>
            </a:solidFill>
            <a:ln w="19050">
              <a:solidFill>
                <a:srgbClr val="9933FF"/>
              </a:solidFill>
            </a:ln>
          </c:spPr>
          <c:invertIfNegative val="0"/>
          <c:xVal>
            <c:numRef>
              <c:f>'1-1 1-2 1-4'!$M$120:$M$140</c:f>
              <c:numCache>
                <c:formatCode>0.00</c:formatCode>
                <c:ptCount val="21"/>
                <c:pt idx="0">
                  <c:v>43</c:v>
                </c:pt>
                <c:pt idx="1">
                  <c:v>14.583333333333334</c:v>
                </c:pt>
                <c:pt idx="2">
                  <c:v>35.25</c:v>
                </c:pt>
                <c:pt idx="3">
                  <c:v>50.55</c:v>
                </c:pt>
                <c:pt idx="4">
                  <c:v>36</c:v>
                </c:pt>
                <c:pt idx="5">
                  <c:v>35.833333333333336</c:v>
                </c:pt>
                <c:pt idx="6">
                  <c:v>48</c:v>
                </c:pt>
                <c:pt idx="7">
                  <c:v>9</c:v>
                </c:pt>
                <c:pt idx="8">
                  <c:v>17</c:v>
                </c:pt>
                <c:pt idx="9">
                  <c:v>57</c:v>
                </c:pt>
                <c:pt idx="10">
                  <c:v>-5</c:v>
                </c:pt>
                <c:pt idx="11">
                  <c:v>34.75</c:v>
                </c:pt>
                <c:pt idx="12">
                  <c:v>45.75</c:v>
                </c:pt>
                <c:pt idx="13">
                  <c:v>51.25</c:v>
                </c:pt>
                <c:pt idx="14">
                  <c:v>44</c:v>
                </c:pt>
                <c:pt idx="15">
                  <c:v>3</c:v>
                </c:pt>
                <c:pt idx="16">
                  <c:v>54</c:v>
                </c:pt>
                <c:pt idx="17">
                  <c:v>30</c:v>
                </c:pt>
                <c:pt idx="18">
                  <c:v>53</c:v>
                </c:pt>
                <c:pt idx="19">
                  <c:v>45</c:v>
                </c:pt>
                <c:pt idx="20">
                  <c:v>38</c:v>
                </c:pt>
              </c:numCache>
            </c:numRef>
          </c:xVal>
          <c:yVal>
            <c:numRef>
              <c:f>'1-1 1-2 1-4'!$N$120:$N$140</c:f>
              <c:numCache>
                <c:formatCode>0.00</c:formatCode>
                <c:ptCount val="21"/>
                <c:pt idx="0">
                  <c:v>11.5</c:v>
                </c:pt>
                <c:pt idx="1">
                  <c:v>35.833333333333336</c:v>
                </c:pt>
                <c:pt idx="2">
                  <c:v>32</c:v>
                </c:pt>
                <c:pt idx="3">
                  <c:v>26</c:v>
                </c:pt>
                <c:pt idx="4">
                  <c:v>31</c:v>
                </c:pt>
                <c:pt idx="5">
                  <c:v>33.833333333333336</c:v>
                </c:pt>
                <c:pt idx="6">
                  <c:v>15</c:v>
                </c:pt>
                <c:pt idx="7">
                  <c:v>34</c:v>
                </c:pt>
                <c:pt idx="8">
                  <c:v>25</c:v>
                </c:pt>
                <c:pt idx="9">
                  <c:v>21</c:v>
                </c:pt>
                <c:pt idx="10">
                  <c:v>32</c:v>
                </c:pt>
                <c:pt idx="11">
                  <c:v>31.5</c:v>
                </c:pt>
                <c:pt idx="12">
                  <c:v>29.5</c:v>
                </c:pt>
                <c:pt idx="13">
                  <c:v>25.5</c:v>
                </c:pt>
                <c:pt idx="14">
                  <c:v>33</c:v>
                </c:pt>
                <c:pt idx="15">
                  <c:v>28</c:v>
                </c:pt>
                <c:pt idx="16">
                  <c:v>24</c:v>
                </c:pt>
                <c:pt idx="17">
                  <c:v>27</c:v>
                </c:pt>
                <c:pt idx="18">
                  <c:v>32</c:v>
                </c:pt>
                <c:pt idx="19">
                  <c:v>25</c:v>
                </c:pt>
                <c:pt idx="20">
                  <c:v>35</c:v>
                </c:pt>
              </c:numCache>
            </c:numRef>
          </c:yVal>
          <c:bubbleSize>
            <c:numRef>
              <c:f>'1-1 1-2 1-4'!$Q$120:$Q$140</c:f>
              <c:numCache>
                <c:formatCode>#,##0.0</c:formatCode>
                <c:ptCount val="21"/>
                <c:pt idx="0">
                  <c:v>0.87293200000000004</c:v>
                </c:pt>
                <c:pt idx="1">
                  <c:v>0.42337399999999997</c:v>
                </c:pt>
                <c:pt idx="2">
                  <c:v>4.1695060000000002</c:v>
                </c:pt>
                <c:pt idx="3">
                  <c:v>1.332171</c:v>
                </c:pt>
                <c:pt idx="4">
                  <c:v>6.46</c:v>
                </c:pt>
                <c:pt idx="5">
                  <c:v>4.46739</c:v>
                </c:pt>
                <c:pt idx="6">
                  <c:v>24.407381000000001</c:v>
                </c:pt>
                <c:pt idx="7">
                  <c:v>10.8865</c:v>
                </c:pt>
                <c:pt idx="8">
                  <c:v>6.2015209999999996</c:v>
                </c:pt>
                <c:pt idx="9">
                  <c:v>3.632444</c:v>
                </c:pt>
                <c:pt idx="10">
                  <c:v>33.008150000000001</c:v>
                </c:pt>
                <c:pt idx="11">
                  <c:v>8.0594999999999999</c:v>
                </c:pt>
                <c:pt idx="12">
                  <c:v>3.3685719999999999</c:v>
                </c:pt>
                <c:pt idx="13">
                  <c:v>2.1686730000000001</c:v>
                </c:pt>
                <c:pt idx="14">
                  <c:v>33.417476000000001</c:v>
                </c:pt>
                <c:pt idx="15">
                  <c:v>39.208193999999999</c:v>
                </c:pt>
                <c:pt idx="16">
                  <c:v>9.3461289999999995</c:v>
                </c:pt>
                <c:pt idx="17">
                  <c:v>82.056377999999995</c:v>
                </c:pt>
                <c:pt idx="18">
                  <c:v>77.447168000000005</c:v>
                </c:pt>
                <c:pt idx="19">
                  <c:v>28.828869999999998</c:v>
                </c:pt>
                <c:pt idx="20">
                  <c:v>22.845549999999999</c:v>
                </c:pt>
              </c:numCache>
            </c:numRef>
          </c:bubbleSize>
          <c:bubble3D val="0"/>
        </c:ser>
        <c:ser>
          <c:idx val="5"/>
          <c:order val="5"/>
          <c:tx>
            <c:v>NAM</c:v>
          </c:tx>
          <c:spPr>
            <a:solidFill>
              <a:schemeClr val="bg1">
                <a:lumMod val="75000"/>
                <a:alpha val="50000"/>
              </a:schemeClr>
            </a:solidFill>
            <a:ln w="19050">
              <a:solidFill>
                <a:schemeClr val="tx1"/>
              </a:solidFill>
            </a:ln>
          </c:spPr>
          <c:invertIfNegative val="0"/>
          <c:xVal>
            <c:numRef>
              <c:f>'1-1 1-2 1-4'!$M$141:$M$143</c:f>
              <c:numCache>
                <c:formatCode>0.00</c:formatCode>
                <c:ptCount val="3"/>
                <c:pt idx="0">
                  <c:v>-64.75</c:v>
                </c:pt>
                <c:pt idx="1">
                  <c:v>-95</c:v>
                </c:pt>
                <c:pt idx="2">
                  <c:v>-97</c:v>
                </c:pt>
              </c:numCache>
            </c:numRef>
          </c:xVal>
          <c:yVal>
            <c:numRef>
              <c:f>'1-1 1-2 1-4'!$N$141:$N$143</c:f>
              <c:numCache>
                <c:formatCode>0.00</c:formatCode>
                <c:ptCount val="3"/>
                <c:pt idx="0">
                  <c:v>32.333333333333336</c:v>
                </c:pt>
                <c:pt idx="1">
                  <c:v>60</c:v>
                </c:pt>
                <c:pt idx="2">
                  <c:v>38</c:v>
                </c:pt>
              </c:numCache>
            </c:numRef>
          </c:yVal>
          <c:bubbleSize>
            <c:numRef>
              <c:f>'1-1 1-2 1-4'!$Q$141:$Q$143</c:f>
              <c:numCache>
                <c:formatCode>#,##0.0</c:formatCode>
                <c:ptCount val="3"/>
                <c:pt idx="0">
                  <c:v>6.5023999999999998E-2</c:v>
                </c:pt>
                <c:pt idx="1">
                  <c:v>35.154279000000002</c:v>
                </c:pt>
                <c:pt idx="2">
                  <c:v>316.12883900000003</c:v>
                </c:pt>
              </c:numCache>
            </c:numRef>
          </c:bubbleSize>
          <c:bubble3D val="0"/>
        </c:ser>
        <c:ser>
          <c:idx val="6"/>
          <c:order val="6"/>
          <c:tx>
            <c:v>SAS</c:v>
          </c:tx>
          <c:spPr>
            <a:solidFill>
              <a:srgbClr val="FF9933">
                <a:alpha val="50196"/>
              </a:srgbClr>
            </a:solidFill>
            <a:ln w="19050">
              <a:solidFill>
                <a:srgbClr val="663300"/>
              </a:solidFill>
            </a:ln>
          </c:spPr>
          <c:invertIfNegative val="0"/>
          <c:xVal>
            <c:numRef>
              <c:f>'1-1 1-2 1-4'!$M$144:$M$151</c:f>
              <c:numCache>
                <c:formatCode>0.00</c:formatCode>
                <c:ptCount val="8"/>
                <c:pt idx="0">
                  <c:v>73</c:v>
                </c:pt>
                <c:pt idx="1">
                  <c:v>90.5</c:v>
                </c:pt>
                <c:pt idx="2">
                  <c:v>65</c:v>
                </c:pt>
                <c:pt idx="3">
                  <c:v>84</c:v>
                </c:pt>
                <c:pt idx="4">
                  <c:v>81</c:v>
                </c:pt>
                <c:pt idx="5">
                  <c:v>90</c:v>
                </c:pt>
                <c:pt idx="6">
                  <c:v>70</c:v>
                </c:pt>
                <c:pt idx="7">
                  <c:v>77</c:v>
                </c:pt>
              </c:numCache>
            </c:numRef>
          </c:xVal>
          <c:yVal>
            <c:numRef>
              <c:f>'1-1 1-2 1-4'!$N$144:$N$151</c:f>
              <c:numCache>
                <c:formatCode>0.00</c:formatCode>
                <c:ptCount val="8"/>
                <c:pt idx="0">
                  <c:v>3.0833333333333335</c:v>
                </c:pt>
                <c:pt idx="1">
                  <c:v>27.5</c:v>
                </c:pt>
                <c:pt idx="2">
                  <c:v>33</c:v>
                </c:pt>
                <c:pt idx="3">
                  <c:v>28</c:v>
                </c:pt>
                <c:pt idx="4">
                  <c:v>7</c:v>
                </c:pt>
                <c:pt idx="5">
                  <c:v>24</c:v>
                </c:pt>
                <c:pt idx="6">
                  <c:v>30</c:v>
                </c:pt>
                <c:pt idx="7">
                  <c:v>20</c:v>
                </c:pt>
              </c:numCache>
            </c:numRef>
          </c:yVal>
          <c:bubbleSize>
            <c:numRef>
              <c:f>'1-1 1-2 1-4'!$Q$144:$Q$151</c:f>
              <c:numCache>
                <c:formatCode>#,##0.0</c:formatCode>
                <c:ptCount val="8"/>
                <c:pt idx="0">
                  <c:v>0.34502300000000002</c:v>
                </c:pt>
                <c:pt idx="1">
                  <c:v>0.75394700000000003</c:v>
                </c:pt>
                <c:pt idx="2">
                  <c:v>30.551673999999998</c:v>
                </c:pt>
                <c:pt idx="3">
                  <c:v>27.797457000000001</c:v>
                </c:pt>
                <c:pt idx="4">
                  <c:v>20.483000000000001</c:v>
                </c:pt>
                <c:pt idx="5">
                  <c:v>156.59496200000001</c:v>
                </c:pt>
                <c:pt idx="6">
                  <c:v>182.142594</c:v>
                </c:pt>
                <c:pt idx="7">
                  <c:v>1252.139596</c:v>
                </c:pt>
              </c:numCache>
            </c:numRef>
          </c:bubbleSize>
          <c:bubble3D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00"/>
        <c:showNegBubbles val="0"/>
        <c:axId val="79036416"/>
        <c:axId val="79037952"/>
      </c:bubbleChart>
      <c:valAx>
        <c:axId val="79036416"/>
        <c:scaling>
          <c:orientation val="minMax"/>
          <c:max val="180"/>
          <c:min val="-120"/>
        </c:scaling>
        <c:delete val="1"/>
        <c:axPos val="b"/>
        <c:numFmt formatCode="0" sourceLinked="0"/>
        <c:majorTickMark val="out"/>
        <c:minorTickMark val="none"/>
        <c:tickLblPos val="nextTo"/>
        <c:crossAx val="79037952"/>
        <c:crosses val="autoZero"/>
        <c:crossBetween val="midCat"/>
      </c:valAx>
      <c:valAx>
        <c:axId val="79037952"/>
        <c:scaling>
          <c:orientation val="minMax"/>
          <c:max val="75"/>
          <c:min val="-45"/>
        </c:scaling>
        <c:delete val="1"/>
        <c:axPos val="l"/>
        <c:numFmt formatCode="0" sourceLinked="0"/>
        <c:majorTickMark val="out"/>
        <c:minorTickMark val="none"/>
        <c:tickLblPos val="nextTo"/>
        <c:crossAx val="79036416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89669718718788471"/>
          <c:y val="1.7252947859129557E-2"/>
          <c:w val="8.9143520776717083E-2"/>
          <c:h val="0.50380256199318374"/>
        </c:manualLayout>
      </c:layout>
      <c:overlay val="1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699137324927529"/>
          <c:y val="2.4367782152230972E-2"/>
          <c:w val="0.8326227944688096"/>
          <c:h val="0.85112975721784778"/>
        </c:manualLayout>
      </c:layout>
      <c:bubbleChart>
        <c:varyColors val="0"/>
        <c:ser>
          <c:idx val="0"/>
          <c:order val="0"/>
          <c:spPr>
            <a:solidFill>
              <a:srgbClr val="CCFFFF">
                <a:alpha val="50196"/>
              </a:srgbClr>
            </a:solidFill>
            <a:ln w="19050">
              <a:solidFill>
                <a:srgbClr val="0000FF"/>
              </a:solidFill>
            </a:ln>
          </c:spPr>
          <c:invertIfNegative val="0"/>
          <c:dPt>
            <c:idx val="72"/>
            <c:invertIfNegative val="0"/>
            <c:bubble3D val="0"/>
            <c:spPr>
              <a:solidFill>
                <a:srgbClr val="CCFFCC">
                  <a:alpha val="49804"/>
                </a:srgbClr>
              </a:solidFill>
              <a:ln w="19050">
                <a:solidFill>
                  <a:srgbClr val="006600"/>
                </a:solidFill>
              </a:ln>
            </c:spPr>
          </c:dPt>
          <c:dPt>
            <c:idx val="95"/>
            <c:invertIfNegative val="0"/>
            <c:bubble3D val="0"/>
            <c:spPr>
              <a:solidFill>
                <a:srgbClr val="FFCC66">
                  <a:alpha val="50000"/>
                </a:srgbClr>
              </a:solidFill>
              <a:ln w="19050">
                <a:solidFill>
                  <a:srgbClr val="FF0000"/>
                </a:solidFill>
              </a:ln>
            </c:spPr>
          </c:dPt>
          <c:xVal>
            <c:numRef>
              <c:f>'1-3'!$C$4:$C$129</c:f>
              <c:numCache>
                <c:formatCode>0.0</c:formatCode>
                <c:ptCount val="126"/>
                <c:pt idx="0">
                  <c:v>0.46300861015264655</c:v>
                </c:pt>
                <c:pt idx="1">
                  <c:v>0.50097739502883787</c:v>
                </c:pt>
                <c:pt idx="2">
                  <c:v>0.80701856313216647</c:v>
                </c:pt>
                <c:pt idx="3">
                  <c:v>0.96943763290439644</c:v>
                </c:pt>
                <c:pt idx="4">
                  <c:v>1.1391194301557128</c:v>
                </c:pt>
                <c:pt idx="5">
                  <c:v>1.2549626768684448</c:v>
                </c:pt>
                <c:pt idx="6">
                  <c:v>1.2734633134794282</c:v>
                </c:pt>
                <c:pt idx="7">
                  <c:v>1.3943535499679733</c:v>
                </c:pt>
                <c:pt idx="8">
                  <c:v>1.5768026423359707</c:v>
                </c:pt>
                <c:pt idx="9">
                  <c:v>2.3729377922531696</c:v>
                </c:pt>
                <c:pt idx="10">
                  <c:v>2.4106697911904287</c:v>
                </c:pt>
                <c:pt idx="11">
                  <c:v>2.576109813098046</c:v>
                </c:pt>
                <c:pt idx="12">
                  <c:v>2.7064703224554529</c:v>
                </c:pt>
                <c:pt idx="13">
                  <c:v>2.7464658750227811</c:v>
                </c:pt>
                <c:pt idx="14">
                  <c:v>2.9754924911251934</c:v>
                </c:pt>
                <c:pt idx="15">
                  <c:v>3.1507102600766608</c:v>
                </c:pt>
                <c:pt idx="16">
                  <c:v>3.4511181989000699</c:v>
                </c:pt>
                <c:pt idx="17">
                  <c:v>3.91577265416919</c:v>
                </c:pt>
                <c:pt idx="18">
                  <c:v>4.1730514191537997</c:v>
                </c:pt>
                <c:pt idx="19">
                  <c:v>4.4798933780301358</c:v>
                </c:pt>
                <c:pt idx="20">
                  <c:v>4.6501487781494797</c:v>
                </c:pt>
                <c:pt idx="21">
                  <c:v>4.6746956322854043</c:v>
                </c:pt>
                <c:pt idx="22">
                  <c:v>4.8037652561837696</c:v>
                </c:pt>
                <c:pt idx="23">
                  <c:v>4.8891440076039476</c:v>
                </c:pt>
                <c:pt idx="24">
                  <c:v>5.2874694974965175</c:v>
                </c:pt>
                <c:pt idx="25">
                  <c:v>5.9760058257694437</c:v>
                </c:pt>
                <c:pt idx="26">
                  <c:v>6.010846896778971</c:v>
                </c:pt>
                <c:pt idx="27">
                  <c:v>6.1984078603097608</c:v>
                </c:pt>
                <c:pt idx="28">
                  <c:v>6.562648885163596</c:v>
                </c:pt>
                <c:pt idx="29">
                  <c:v>6.8141761916891879</c:v>
                </c:pt>
                <c:pt idx="30">
                  <c:v>7.1903948061105432</c:v>
                </c:pt>
                <c:pt idx="31">
                  <c:v>7.4738349603514935</c:v>
                </c:pt>
                <c:pt idx="32">
                  <c:v>7.6626973161650183</c:v>
                </c:pt>
                <c:pt idx="33">
                  <c:v>7.7476862643664273</c:v>
                </c:pt>
                <c:pt idx="34">
                  <c:v>8.065727202173175</c:v>
                </c:pt>
                <c:pt idx="35">
                  <c:v>8.8358893132258096</c:v>
                </c:pt>
                <c:pt idx="36">
                  <c:v>9.8292897838541489</c:v>
                </c:pt>
                <c:pt idx="37">
                  <c:v>10.230077260599545</c:v>
                </c:pt>
                <c:pt idx="38">
                  <c:v>10.394320244813837</c:v>
                </c:pt>
                <c:pt idx="39">
                  <c:v>11.109966533837845</c:v>
                </c:pt>
                <c:pt idx="40">
                  <c:v>11.15697441537413</c:v>
                </c:pt>
                <c:pt idx="41">
                  <c:v>11.459926129736106</c:v>
                </c:pt>
                <c:pt idx="42">
                  <c:v>11.930927802769935</c:v>
                </c:pt>
                <c:pt idx="43">
                  <c:v>12.513192921411882</c:v>
                </c:pt>
                <c:pt idx="44">
                  <c:v>13.166113209305347</c:v>
                </c:pt>
                <c:pt idx="45">
                  <c:v>14.086543134728295</c:v>
                </c:pt>
                <c:pt idx="46">
                  <c:v>14.80064555182704</c:v>
                </c:pt>
                <c:pt idx="47">
                  <c:v>15.268588155051573</c:v>
                </c:pt>
                <c:pt idx="48">
                  <c:v>15.329546509327058</c:v>
                </c:pt>
                <c:pt idx="49">
                  <c:v>15.771785416214415</c:v>
                </c:pt>
                <c:pt idx="50">
                  <c:v>17.584116211029148</c:v>
                </c:pt>
                <c:pt idx="51">
                  <c:v>18.34845045966016</c:v>
                </c:pt>
                <c:pt idx="52">
                  <c:v>18.519050258644288</c:v>
                </c:pt>
                <c:pt idx="53">
                  <c:v>18.764845872018608</c:v>
                </c:pt>
                <c:pt idx="54">
                  <c:v>21.538701444099264</c:v>
                </c:pt>
                <c:pt idx="55">
                  <c:v>23.200820522930798</c:v>
                </c:pt>
                <c:pt idx="56">
                  <c:v>23.673656081330307</c:v>
                </c:pt>
                <c:pt idx="57">
                  <c:v>25.647558302932104</c:v>
                </c:pt>
                <c:pt idx="58">
                  <c:v>25.67020023707564</c:v>
                </c:pt>
                <c:pt idx="59">
                  <c:v>26.913611007040032</c:v>
                </c:pt>
                <c:pt idx="60">
                  <c:v>27.834325129960995</c:v>
                </c:pt>
                <c:pt idx="61">
                  <c:v>27.842803572251597</c:v>
                </c:pt>
                <c:pt idx="62">
                  <c:v>27.894292926601455</c:v>
                </c:pt>
                <c:pt idx="63">
                  <c:v>29.179428950218984</c:v>
                </c:pt>
                <c:pt idx="64">
                  <c:v>29.749349656593942</c:v>
                </c:pt>
                <c:pt idx="65">
                  <c:v>32.806446345015388</c:v>
                </c:pt>
                <c:pt idx="66">
                  <c:v>33.769788998319974</c:v>
                </c:pt>
                <c:pt idx="67">
                  <c:v>35.358164438504353</c:v>
                </c:pt>
                <c:pt idx="68">
                  <c:v>38.119769072003052</c:v>
                </c:pt>
                <c:pt idx="69">
                  <c:v>39.930505928086106</c:v>
                </c:pt>
                <c:pt idx="70">
                  <c:v>43.770682384335174</c:v>
                </c:pt>
                <c:pt idx="71">
                  <c:v>44.116890547789751</c:v>
                </c:pt>
                <c:pt idx="72">
                  <c:v>45.931037375355388</c:v>
                </c:pt>
                <c:pt idx="73">
                  <c:v>48.53640075777227</c:v>
                </c:pt>
                <c:pt idx="74">
                  <c:v>51.682296626277171</c:v>
                </c:pt>
                <c:pt idx="75">
                  <c:v>52.082388168602151</c:v>
                </c:pt>
                <c:pt idx="76">
                  <c:v>56.141015251735773</c:v>
                </c:pt>
                <c:pt idx="77">
                  <c:v>57.20957414388095</c:v>
                </c:pt>
                <c:pt idx="78">
                  <c:v>80.716003454654967</c:v>
                </c:pt>
                <c:pt idx="79">
                  <c:v>81.700113322468596</c:v>
                </c:pt>
                <c:pt idx="80">
                  <c:v>82.775641177400942</c:v>
                </c:pt>
                <c:pt idx="81">
                  <c:v>88.210776349775827</c:v>
                </c:pt>
                <c:pt idx="82">
                  <c:v>97.972485250773644</c:v>
                </c:pt>
                <c:pt idx="83">
                  <c:v>104.84615232236932</c:v>
                </c:pt>
                <c:pt idx="84">
                  <c:v>109.95991587939857</c:v>
                </c:pt>
                <c:pt idx="85">
                  <c:v>114.02343284740616</c:v>
                </c:pt>
                <c:pt idx="86">
                  <c:v>117.56451367077197</c:v>
                </c:pt>
                <c:pt idx="87">
                  <c:v>121.35465037657308</c:v>
                </c:pt>
                <c:pt idx="88">
                  <c:v>125.0634015579904</c:v>
                </c:pt>
                <c:pt idx="89">
                  <c:v>143.51151726826009</c:v>
                </c:pt>
                <c:pt idx="90">
                  <c:v>150.93559612907882</c:v>
                </c:pt>
                <c:pt idx="91">
                  <c:v>163.85530216435203</c:v>
                </c:pt>
                <c:pt idx="92">
                  <c:v>176.17223268267847</c:v>
                </c:pt>
                <c:pt idx="93">
                  <c:v>185.96363173093005</c:v>
                </c:pt>
                <c:pt idx="94">
                  <c:v>186.26134816209964</c:v>
                </c:pt>
                <c:pt idx="95">
                  <c:v>186.63254084858465</c:v>
                </c:pt>
                <c:pt idx="96">
                  <c:v>191.87679683486985</c:v>
                </c:pt>
                <c:pt idx="97">
                  <c:v>195.30322153941739</c:v>
                </c:pt>
                <c:pt idx="98">
                  <c:v>200.58416551039625</c:v>
                </c:pt>
                <c:pt idx="99">
                  <c:v>203.77141873454542</c:v>
                </c:pt>
                <c:pt idx="100">
                  <c:v>213.22602712626528</c:v>
                </c:pt>
                <c:pt idx="101">
                  <c:v>215.48724348424034</c:v>
                </c:pt>
                <c:pt idx="102">
                  <c:v>222.09967751879805</c:v>
                </c:pt>
                <c:pt idx="103">
                  <c:v>245.78578495897159</c:v>
                </c:pt>
                <c:pt idx="104">
                  <c:v>273.76710839355661</c:v>
                </c:pt>
                <c:pt idx="105">
                  <c:v>314.97802979820966</c:v>
                </c:pt>
                <c:pt idx="106">
                  <c:v>337.16083629447428</c:v>
                </c:pt>
                <c:pt idx="107">
                  <c:v>349.19128964176184</c:v>
                </c:pt>
                <c:pt idx="108">
                  <c:v>416.33841345502776</c:v>
                </c:pt>
                <c:pt idx="109">
                  <c:v>438.98281564198976</c:v>
                </c:pt>
                <c:pt idx="110">
                  <c:v>646.44787876352063</c:v>
                </c:pt>
                <c:pt idx="111">
                  <c:v>722.31879723767167</c:v>
                </c:pt>
                <c:pt idx="112">
                  <c:v>843.32631293518273</c:v>
                </c:pt>
                <c:pt idx="113">
                  <c:v>947.15748376642034</c:v>
                </c:pt>
                <c:pt idx="114">
                  <c:v>1019.764824177936</c:v>
                </c:pt>
                <c:pt idx="115">
                  <c:v>1143.7629550789632</c:v>
                </c:pt>
                <c:pt idx="116">
                  <c:v>1164.4137964442216</c:v>
                </c:pt>
                <c:pt idx="117">
                  <c:v>1210.6830969808482</c:v>
                </c:pt>
                <c:pt idx="118">
                  <c:v>1299.4256220440859</c:v>
                </c:pt>
                <c:pt idx="119">
                  <c:v>1471.4962211338616</c:v>
                </c:pt>
                <c:pt idx="120">
                  <c:v>1756.5899414065561</c:v>
                </c:pt>
                <c:pt idx="121">
                  <c:v>2392.6150849864111</c:v>
                </c:pt>
                <c:pt idx="122">
                  <c:v>3242.2943440627669</c:v>
                </c:pt>
                <c:pt idx="123">
                  <c:v>4841.9806022677649</c:v>
                </c:pt>
                <c:pt idx="124">
                  <c:v>4952.9033453410038</c:v>
                </c:pt>
                <c:pt idx="125">
                  <c:v>14460.940634914294</c:v>
                </c:pt>
              </c:numCache>
            </c:numRef>
          </c:xVal>
          <c:yVal>
            <c:numRef>
              <c:f>'1-3'!$D$4:$D$129</c:f>
              <c:numCache>
                <c:formatCode>0.0</c:formatCode>
                <c:ptCount val="126"/>
                <c:pt idx="0">
                  <c:v>0.45031302256724492</c:v>
                </c:pt>
                <c:pt idx="1">
                  <c:v>0.52889327079042825</c:v>
                </c:pt>
                <c:pt idx="2">
                  <c:v>0.83244385013440558</c:v>
                </c:pt>
                <c:pt idx="3">
                  <c:v>1.2858578045935969</c:v>
                </c:pt>
                <c:pt idx="4">
                  <c:v>1.2453037536502196</c:v>
                </c:pt>
                <c:pt idx="5">
                  <c:v>1.3620824377963245</c:v>
                </c:pt>
                <c:pt idx="6">
                  <c:v>1.326475081328051</c:v>
                </c:pt>
                <c:pt idx="7">
                  <c:v>1.4902164202247323</c:v>
                </c:pt>
                <c:pt idx="8">
                  <c:v>1.577685813254684</c:v>
                </c:pt>
                <c:pt idx="9">
                  <c:v>2.021451604290212</c:v>
                </c:pt>
                <c:pt idx="10">
                  <c:v>2.6488192088725357</c:v>
                </c:pt>
                <c:pt idx="11">
                  <c:v>2.8927989747786689</c:v>
                </c:pt>
                <c:pt idx="12">
                  <c:v>3.0360410186580764</c:v>
                </c:pt>
                <c:pt idx="13">
                  <c:v>2.500361080103656</c:v>
                </c:pt>
                <c:pt idx="14">
                  <c:v>2.9137350569228415</c:v>
                </c:pt>
                <c:pt idx="15">
                  <c:v>0.90016666666666667</c:v>
                </c:pt>
                <c:pt idx="16">
                  <c:v>3.5757397402305702</c:v>
                </c:pt>
                <c:pt idx="17">
                  <c:v>3.944898449424715</c:v>
                </c:pt>
                <c:pt idx="18">
                  <c:v>4.3237763312651829</c:v>
                </c:pt>
                <c:pt idx="19">
                  <c:v>4.0429240678744742</c:v>
                </c:pt>
                <c:pt idx="20">
                  <c:v>4.7249559788118844</c:v>
                </c:pt>
                <c:pt idx="21">
                  <c:v>5.097631521658549</c:v>
                </c:pt>
                <c:pt idx="22">
                  <c:v>5.0936240361121117</c:v>
                </c:pt>
                <c:pt idx="23">
                  <c:v>4.8832323415100056</c:v>
                </c:pt>
                <c:pt idx="24">
                  <c:v>9.2961499931597995</c:v>
                </c:pt>
                <c:pt idx="25">
                  <c:v>6.0171157597829055</c:v>
                </c:pt>
                <c:pt idx="26">
                  <c:v>6.205579787825231</c:v>
                </c:pt>
                <c:pt idx="27">
                  <c:v>6.7253591351022308</c:v>
                </c:pt>
                <c:pt idx="28">
                  <c:v>7.0840212370843565</c:v>
                </c:pt>
                <c:pt idx="29">
                  <c:v>6.0413274842219282</c:v>
                </c:pt>
                <c:pt idx="30">
                  <c:v>6.8749997912856324</c:v>
                </c:pt>
                <c:pt idx="31">
                  <c:v>7.5378594723540591</c:v>
                </c:pt>
                <c:pt idx="32">
                  <c:v>7.8293257412490327</c:v>
                </c:pt>
                <c:pt idx="33">
                  <c:v>8.7199325095757434</c:v>
                </c:pt>
                <c:pt idx="34">
                  <c:v>8.3119897873414814</c:v>
                </c:pt>
                <c:pt idx="35">
                  <c:v>8.8398863877526423</c:v>
                </c:pt>
                <c:pt idx="36">
                  <c:v>11.597850949987762</c:v>
                </c:pt>
                <c:pt idx="37">
                  <c:v>10.728239024413311</c:v>
                </c:pt>
                <c:pt idx="38">
                  <c:v>10.515657805513001</c:v>
                </c:pt>
                <c:pt idx="39">
                  <c:v>11.252482801924973</c:v>
                </c:pt>
                <c:pt idx="40">
                  <c:v>11.189445321340285</c:v>
                </c:pt>
                <c:pt idx="41">
                  <c:v>11.370379663786352</c:v>
                </c:pt>
                <c:pt idx="42">
                  <c:v>12.771306579486943</c:v>
                </c:pt>
                <c:pt idx="43">
                  <c:v>13.122272185503009</c:v>
                </c:pt>
                <c:pt idx="44">
                  <c:v>14.119326924394926</c:v>
                </c:pt>
                <c:pt idx="45">
                  <c:v>14.203084753387461</c:v>
                </c:pt>
                <c:pt idx="46">
                  <c:v>15.317964946833374</c:v>
                </c:pt>
                <c:pt idx="47">
                  <c:v>15.698320070271162</c:v>
                </c:pt>
                <c:pt idx="48">
                  <c:v>15.891516315972737</c:v>
                </c:pt>
                <c:pt idx="49">
                  <c:v>17.844952420085757</c:v>
                </c:pt>
                <c:pt idx="50">
                  <c:v>19.454635074482901</c:v>
                </c:pt>
                <c:pt idx="51">
                  <c:v>18.4452452507897</c:v>
                </c:pt>
                <c:pt idx="52">
                  <c:v>17.804771625965621</c:v>
                </c:pt>
                <c:pt idx="53">
                  <c:v>19.420611604620095</c:v>
                </c:pt>
                <c:pt idx="54">
                  <c:v>22.015198848746209</c:v>
                </c:pt>
                <c:pt idx="55">
                  <c:v>23.303536133967818</c:v>
                </c:pt>
                <c:pt idx="56">
                  <c:v>30.636091363824992</c:v>
                </c:pt>
                <c:pt idx="57">
                  <c:v>26.604475173318548</c:v>
                </c:pt>
                <c:pt idx="58">
                  <c:v>29.908913759930527</c:v>
                </c:pt>
                <c:pt idx="59">
                  <c:v>31.184663159436973</c:v>
                </c:pt>
                <c:pt idx="60">
                  <c:v>28.449804624637874</c:v>
                </c:pt>
                <c:pt idx="61">
                  <c:v>27.198142851935721</c:v>
                </c:pt>
                <c:pt idx="62">
                  <c:v>28.04792487480875</c:v>
                </c:pt>
                <c:pt idx="63">
                  <c:v>30.835581292455121</c:v>
                </c:pt>
                <c:pt idx="64">
                  <c:v>30.63057163121583</c:v>
                </c:pt>
                <c:pt idx="65">
                  <c:v>32.34684499781573</c:v>
                </c:pt>
                <c:pt idx="66">
                  <c:v>34.928402389380032</c:v>
                </c:pt>
                <c:pt idx="67">
                  <c:v>36.207607449019939</c:v>
                </c:pt>
                <c:pt idx="68">
                  <c:v>38.395581121887439</c:v>
                </c:pt>
                <c:pt idx="69">
                  <c:v>41.053159740013761</c:v>
                </c:pt>
                <c:pt idx="70">
                  <c:v>44.921727280059343</c:v>
                </c:pt>
                <c:pt idx="71">
                  <c:v>46.511359845244726</c:v>
                </c:pt>
                <c:pt idx="72">
                  <c:v>71.20260572148112</c:v>
                </c:pt>
                <c:pt idx="73">
                  <c:v>50.812660855949531</c:v>
                </c:pt>
                <c:pt idx="74">
                  <c:v>43.918091045163486</c:v>
                </c:pt>
                <c:pt idx="75">
                  <c:v>58.786650195145299</c:v>
                </c:pt>
                <c:pt idx="76">
                  <c:v>55.436887630693001</c:v>
                </c:pt>
                <c:pt idx="77">
                  <c:v>58.238429057604115</c:v>
                </c:pt>
                <c:pt idx="78">
                  <c:v>92.42209313139675</c:v>
                </c:pt>
                <c:pt idx="79">
                  <c:v>83.210918791195098</c:v>
                </c:pt>
                <c:pt idx="80">
                  <c:v>84.971919997708</c:v>
                </c:pt>
                <c:pt idx="81">
                  <c:v>92.276674308446786</c:v>
                </c:pt>
                <c:pt idx="82">
                  <c:v>97.269311095173919</c:v>
                </c:pt>
                <c:pt idx="83">
                  <c:v>97.261984291415033</c:v>
                </c:pt>
                <c:pt idx="84">
                  <c:v>113.12411158292934</c:v>
                </c:pt>
                <c:pt idx="85">
                  <c:v>121.23568935762276</c:v>
                </c:pt>
                <c:pt idx="86">
                  <c:v>124.83146072867262</c:v>
                </c:pt>
                <c:pt idx="87">
                  <c:v>130.30643629796097</c:v>
                </c:pt>
                <c:pt idx="88">
                  <c:v>128.54466419653855</c:v>
                </c:pt>
                <c:pt idx="89">
                  <c:v>154.00802982374958</c:v>
                </c:pt>
                <c:pt idx="90">
                  <c:v>143.81699632301283</c:v>
                </c:pt>
                <c:pt idx="91">
                  <c:v>171.41299844246475</c:v>
                </c:pt>
                <c:pt idx="92">
                  <c:v>183.30943746962345</c:v>
                </c:pt>
                <c:pt idx="93">
                  <c:v>194.65125177508352</c:v>
                </c:pt>
                <c:pt idx="94">
                  <c:v>190.47460540715318</c:v>
                </c:pt>
                <c:pt idx="95">
                  <c:v>155.60034089452628</c:v>
                </c:pt>
                <c:pt idx="96">
                  <c:v>196.16729521245739</c:v>
                </c:pt>
                <c:pt idx="97">
                  <c:v>199.2190019800704</c:v>
                </c:pt>
                <c:pt idx="98">
                  <c:v>207.94956166306204</c:v>
                </c:pt>
                <c:pt idx="99">
                  <c:v>212.32747245629497</c:v>
                </c:pt>
                <c:pt idx="100">
                  <c:v>212.60721198328611</c:v>
                </c:pt>
                <c:pt idx="101">
                  <c:v>230.37146562894654</c:v>
                </c:pt>
                <c:pt idx="102">
                  <c:v>234.96875426243739</c:v>
                </c:pt>
                <c:pt idx="103">
                  <c:v>241.0276224049438</c:v>
                </c:pt>
                <c:pt idx="104">
                  <c:v>265.13603339052952</c:v>
                </c:pt>
                <c:pt idx="105">
                  <c:v>323.74481912005854</c:v>
                </c:pt>
                <c:pt idx="106">
                  <c:v>331.43081102056658</c:v>
                </c:pt>
                <c:pt idx="107">
                  <c:v>349.51458078396257</c:v>
                </c:pt>
                <c:pt idx="108">
                  <c:v>420.48306359747284</c:v>
                </c:pt>
                <c:pt idx="109">
                  <c:v>452.334824348268</c:v>
                </c:pt>
                <c:pt idx="110">
                  <c:v>653.63160292414784</c:v>
                </c:pt>
                <c:pt idx="111">
                  <c:v>720.7876466199076</c:v>
                </c:pt>
                <c:pt idx="112">
                  <c:v>867.15230547436386</c:v>
                </c:pt>
                <c:pt idx="113">
                  <c:v>993.52033878233715</c:v>
                </c:pt>
                <c:pt idx="114">
                  <c:v>1042.1499067206839</c:v>
                </c:pt>
                <c:pt idx="115">
                  <c:v>1166.7162618477928</c:v>
                </c:pt>
                <c:pt idx="116">
                  <c:v>1172.4529600059691</c:v>
                </c:pt>
                <c:pt idx="117">
                  <c:v>1199.8750082429819</c:v>
                </c:pt>
                <c:pt idx="118">
                  <c:v>1319.2912809156944</c:v>
                </c:pt>
                <c:pt idx="119">
                  <c:v>1489.7759514388099</c:v>
                </c:pt>
                <c:pt idx="120">
                  <c:v>1759.5663362433472</c:v>
                </c:pt>
                <c:pt idx="121">
                  <c:v>2351.9434716211513</c:v>
                </c:pt>
                <c:pt idx="122">
                  <c:v>3161.9355012933397</c:v>
                </c:pt>
                <c:pt idx="123">
                  <c:v>4864.0027750194749</c:v>
                </c:pt>
                <c:pt idx="124">
                  <c:v>4784.5410908202812</c:v>
                </c:pt>
                <c:pt idx="125">
                  <c:v>14450.329106512097</c:v>
                </c:pt>
              </c:numCache>
            </c:numRef>
          </c:yVal>
          <c:bubbleSize>
            <c:numRef>
              <c:f>'1-3'!$E$4:$E$129</c:f>
              <c:numCache>
                <c:formatCode>0.0</c:formatCode>
                <c:ptCount val="126"/>
                <c:pt idx="0">
                  <c:v>0.45031302256724492</c:v>
                </c:pt>
                <c:pt idx="1">
                  <c:v>0.52889327079042825</c:v>
                </c:pt>
                <c:pt idx="2">
                  <c:v>0.83244385013440558</c:v>
                </c:pt>
                <c:pt idx="3">
                  <c:v>1.2858578045935969</c:v>
                </c:pt>
                <c:pt idx="4">
                  <c:v>1.2453037536502196</c:v>
                </c:pt>
                <c:pt idx="5">
                  <c:v>1.3620824377963245</c:v>
                </c:pt>
                <c:pt idx="6">
                  <c:v>1.326475081328051</c:v>
                </c:pt>
                <c:pt idx="7">
                  <c:v>1.4902164202247323</c:v>
                </c:pt>
                <c:pt idx="8">
                  <c:v>1.577685813254684</c:v>
                </c:pt>
                <c:pt idx="9">
                  <c:v>2.021451604290212</c:v>
                </c:pt>
                <c:pt idx="10">
                  <c:v>2.6488192088725357</c:v>
                </c:pt>
                <c:pt idx="11">
                  <c:v>2.8927989747786689</c:v>
                </c:pt>
                <c:pt idx="12">
                  <c:v>3.0360410186580764</c:v>
                </c:pt>
                <c:pt idx="13">
                  <c:v>2.500361080103656</c:v>
                </c:pt>
                <c:pt idx="14">
                  <c:v>2.9137350569228415</c:v>
                </c:pt>
                <c:pt idx="15">
                  <c:v>0.90016666666666667</c:v>
                </c:pt>
                <c:pt idx="16">
                  <c:v>3.5757397402305702</c:v>
                </c:pt>
                <c:pt idx="17">
                  <c:v>3.944898449424715</c:v>
                </c:pt>
                <c:pt idx="18">
                  <c:v>4.3237763312651829</c:v>
                </c:pt>
                <c:pt idx="19">
                  <c:v>4.0429240678744742</c:v>
                </c:pt>
                <c:pt idx="20">
                  <c:v>4.7249559788118844</c:v>
                </c:pt>
                <c:pt idx="21">
                  <c:v>5.097631521658549</c:v>
                </c:pt>
                <c:pt idx="22">
                  <c:v>5.0936240361121117</c:v>
                </c:pt>
                <c:pt idx="23">
                  <c:v>4.8832323415100056</c:v>
                </c:pt>
                <c:pt idx="24">
                  <c:v>9.2961499931597995</c:v>
                </c:pt>
                <c:pt idx="25">
                  <c:v>6.0171157597829055</c:v>
                </c:pt>
                <c:pt idx="26">
                  <c:v>6.205579787825231</c:v>
                </c:pt>
                <c:pt idx="27">
                  <c:v>6.7253591351022308</c:v>
                </c:pt>
                <c:pt idx="28">
                  <c:v>7.0840212370843565</c:v>
                </c:pt>
                <c:pt idx="29">
                  <c:v>6.0413274842219282</c:v>
                </c:pt>
                <c:pt idx="30">
                  <c:v>6.8749997912856324</c:v>
                </c:pt>
                <c:pt idx="31">
                  <c:v>7.5378594723540591</c:v>
                </c:pt>
                <c:pt idx="32">
                  <c:v>7.8293257412490327</c:v>
                </c:pt>
                <c:pt idx="33">
                  <c:v>8.7199325095757434</c:v>
                </c:pt>
                <c:pt idx="34">
                  <c:v>8.3119897873414814</c:v>
                </c:pt>
                <c:pt idx="35">
                  <c:v>8.8398863877526423</c:v>
                </c:pt>
                <c:pt idx="36">
                  <c:v>11.597850949987762</c:v>
                </c:pt>
                <c:pt idx="37">
                  <c:v>10.728239024413311</c:v>
                </c:pt>
                <c:pt idx="38">
                  <c:v>10.515657805513001</c:v>
                </c:pt>
                <c:pt idx="39">
                  <c:v>11.252482801924973</c:v>
                </c:pt>
                <c:pt idx="40">
                  <c:v>11.189445321340285</c:v>
                </c:pt>
                <c:pt idx="41">
                  <c:v>11.370379663786352</c:v>
                </c:pt>
                <c:pt idx="42">
                  <c:v>12.771306579486943</c:v>
                </c:pt>
                <c:pt idx="43">
                  <c:v>13.122272185503009</c:v>
                </c:pt>
                <c:pt idx="44">
                  <c:v>14.119326924394926</c:v>
                </c:pt>
                <c:pt idx="45">
                  <c:v>14.203084753387461</c:v>
                </c:pt>
                <c:pt idx="46">
                  <c:v>15.317964946833374</c:v>
                </c:pt>
                <c:pt idx="47">
                  <c:v>15.698320070271162</c:v>
                </c:pt>
                <c:pt idx="48">
                  <c:v>15.891516315972737</c:v>
                </c:pt>
                <c:pt idx="49">
                  <c:v>17.844952420085757</c:v>
                </c:pt>
                <c:pt idx="50">
                  <c:v>19.454635074482901</c:v>
                </c:pt>
                <c:pt idx="51">
                  <c:v>18.4452452507897</c:v>
                </c:pt>
                <c:pt idx="52">
                  <c:v>17.804771625965621</c:v>
                </c:pt>
                <c:pt idx="53">
                  <c:v>19.420611604620095</c:v>
                </c:pt>
                <c:pt idx="54">
                  <c:v>22.015198848746209</c:v>
                </c:pt>
                <c:pt idx="55">
                  <c:v>23.303536133967818</c:v>
                </c:pt>
                <c:pt idx="56">
                  <c:v>30.636091363824992</c:v>
                </c:pt>
                <c:pt idx="57">
                  <c:v>26.604475173318548</c:v>
                </c:pt>
                <c:pt idx="58">
                  <c:v>29.908913759930527</c:v>
                </c:pt>
                <c:pt idx="59">
                  <c:v>31.184663159436973</c:v>
                </c:pt>
                <c:pt idx="60">
                  <c:v>28.449804624637874</c:v>
                </c:pt>
                <c:pt idx="61">
                  <c:v>27.198142851935721</c:v>
                </c:pt>
                <c:pt idx="62">
                  <c:v>28.04792487480875</c:v>
                </c:pt>
                <c:pt idx="63">
                  <c:v>30.835581292455121</c:v>
                </c:pt>
                <c:pt idx="64">
                  <c:v>30.63057163121583</c:v>
                </c:pt>
                <c:pt idx="65">
                  <c:v>32.34684499781573</c:v>
                </c:pt>
                <c:pt idx="66">
                  <c:v>34.928402389380032</c:v>
                </c:pt>
                <c:pt idx="67">
                  <c:v>36.207607449019939</c:v>
                </c:pt>
                <c:pt idx="68">
                  <c:v>38.395581121887439</c:v>
                </c:pt>
                <c:pt idx="69">
                  <c:v>41.053159740013761</c:v>
                </c:pt>
                <c:pt idx="70">
                  <c:v>44.921727280059343</c:v>
                </c:pt>
                <c:pt idx="71">
                  <c:v>46.511359845244726</c:v>
                </c:pt>
                <c:pt idx="72">
                  <c:v>71.20260572148112</c:v>
                </c:pt>
                <c:pt idx="73">
                  <c:v>50.812660855949531</c:v>
                </c:pt>
                <c:pt idx="74">
                  <c:v>43.918091045163486</c:v>
                </c:pt>
                <c:pt idx="75">
                  <c:v>58.786650195145299</c:v>
                </c:pt>
                <c:pt idx="76">
                  <c:v>55.436887630693001</c:v>
                </c:pt>
                <c:pt idx="77">
                  <c:v>58.238429057604115</c:v>
                </c:pt>
                <c:pt idx="78">
                  <c:v>92.42209313139675</c:v>
                </c:pt>
                <c:pt idx="79">
                  <c:v>83.210918791195098</c:v>
                </c:pt>
                <c:pt idx="80">
                  <c:v>84.971919997708</c:v>
                </c:pt>
                <c:pt idx="81">
                  <c:v>92.276674308446786</c:v>
                </c:pt>
                <c:pt idx="82">
                  <c:v>97.269311095173919</c:v>
                </c:pt>
                <c:pt idx="83">
                  <c:v>97.261984291415033</c:v>
                </c:pt>
                <c:pt idx="84">
                  <c:v>113.12411158292934</c:v>
                </c:pt>
                <c:pt idx="85">
                  <c:v>121.23568935762276</c:v>
                </c:pt>
                <c:pt idx="86">
                  <c:v>124.83146072867262</c:v>
                </c:pt>
                <c:pt idx="87">
                  <c:v>130.30643629796097</c:v>
                </c:pt>
                <c:pt idx="88">
                  <c:v>128.54466419653855</c:v>
                </c:pt>
                <c:pt idx="89">
                  <c:v>154.00802982374958</c:v>
                </c:pt>
                <c:pt idx="90">
                  <c:v>143.81699632301283</c:v>
                </c:pt>
                <c:pt idx="91">
                  <c:v>171.41299844246475</c:v>
                </c:pt>
                <c:pt idx="92">
                  <c:v>183.30943746962345</c:v>
                </c:pt>
                <c:pt idx="93">
                  <c:v>194.65125177508352</c:v>
                </c:pt>
                <c:pt idx="94">
                  <c:v>190.47460540715318</c:v>
                </c:pt>
                <c:pt idx="95">
                  <c:v>155.60034089452628</c:v>
                </c:pt>
                <c:pt idx="96">
                  <c:v>196.16729521245739</c:v>
                </c:pt>
                <c:pt idx="97">
                  <c:v>199.2190019800704</c:v>
                </c:pt>
                <c:pt idx="98">
                  <c:v>207.94956166306204</c:v>
                </c:pt>
                <c:pt idx="99">
                  <c:v>212.32747245629497</c:v>
                </c:pt>
                <c:pt idx="100">
                  <c:v>212.60721198328611</c:v>
                </c:pt>
                <c:pt idx="101">
                  <c:v>230.37146562894654</c:v>
                </c:pt>
                <c:pt idx="102">
                  <c:v>234.96875426243739</c:v>
                </c:pt>
                <c:pt idx="103">
                  <c:v>241.0276224049438</c:v>
                </c:pt>
                <c:pt idx="104">
                  <c:v>265.13603339052952</c:v>
                </c:pt>
                <c:pt idx="105">
                  <c:v>323.74481912005854</c:v>
                </c:pt>
                <c:pt idx="106">
                  <c:v>331.43081102056658</c:v>
                </c:pt>
                <c:pt idx="107">
                  <c:v>349.51458078396257</c:v>
                </c:pt>
                <c:pt idx="108">
                  <c:v>420.48306359747284</c:v>
                </c:pt>
                <c:pt idx="109">
                  <c:v>452.334824348268</c:v>
                </c:pt>
                <c:pt idx="110">
                  <c:v>653.63160292414784</c:v>
                </c:pt>
                <c:pt idx="111">
                  <c:v>720.7876466199076</c:v>
                </c:pt>
                <c:pt idx="112">
                  <c:v>867.15230547436386</c:v>
                </c:pt>
                <c:pt idx="113">
                  <c:v>993.52033878233715</c:v>
                </c:pt>
                <c:pt idx="114">
                  <c:v>1042.1499067206839</c:v>
                </c:pt>
                <c:pt idx="115">
                  <c:v>1166.7162618477928</c:v>
                </c:pt>
                <c:pt idx="116">
                  <c:v>1172.4529600059691</c:v>
                </c:pt>
                <c:pt idx="117">
                  <c:v>1199.8750082429819</c:v>
                </c:pt>
                <c:pt idx="118">
                  <c:v>1319.2912809156944</c:v>
                </c:pt>
                <c:pt idx="119">
                  <c:v>1489.7759514388099</c:v>
                </c:pt>
                <c:pt idx="120">
                  <c:v>1759.5663362433472</c:v>
                </c:pt>
                <c:pt idx="121">
                  <c:v>2351.9434716211513</c:v>
                </c:pt>
                <c:pt idx="122">
                  <c:v>3161.9355012933397</c:v>
                </c:pt>
                <c:pt idx="123">
                  <c:v>4864.0027750194749</c:v>
                </c:pt>
                <c:pt idx="124">
                  <c:v>4784.5410908202812</c:v>
                </c:pt>
                <c:pt idx="125">
                  <c:v>14450.329106512097</c:v>
                </c:pt>
              </c:numCache>
            </c:numRef>
          </c:bubbleSize>
          <c:bubble3D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00"/>
        <c:showNegBubbles val="0"/>
        <c:axId val="83693568"/>
        <c:axId val="83695488"/>
      </c:bubbleChart>
      <c:valAx>
        <c:axId val="83693568"/>
        <c:scaling>
          <c:logBase val="10"/>
          <c:orientation val="minMax"/>
          <c:max val="80000"/>
          <c:min val="1"/>
        </c:scaling>
        <c:delete val="0"/>
        <c:axPos val="b"/>
        <c:title>
          <c:tx>
            <c:rich>
              <a:bodyPr/>
              <a:lstStyle/>
              <a:p>
                <a:pPr>
                  <a:defRPr sz="1600" b="0"/>
                </a:pPr>
                <a:r>
                  <a:rPr lang="en-US" sz="1600" b="0">
                    <a:solidFill>
                      <a:srgbClr val="0000FF"/>
                    </a:solidFill>
                  </a:rPr>
                  <a:t>Gross National</a:t>
                </a:r>
                <a:r>
                  <a:rPr lang="en-US" sz="1600" b="0" baseline="0">
                    <a:solidFill>
                      <a:srgbClr val="0000FF"/>
                    </a:solidFill>
                  </a:rPr>
                  <a:t> Income</a:t>
                </a:r>
                <a:r>
                  <a:rPr lang="en-US" sz="1600" b="0" baseline="0"/>
                  <a:t>, log scale</a:t>
                </a:r>
                <a:endParaRPr lang="en-US" sz="1600" b="0"/>
              </a:p>
            </c:rich>
          </c:tx>
          <c:layout>
            <c:manualLayout>
              <c:xMode val="edge"/>
              <c:yMode val="edge"/>
              <c:x val="0.62530781116664602"/>
              <c:y val="0.95107365485564299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3695488"/>
        <c:crosses val="autoZero"/>
        <c:crossBetween val="midCat"/>
      </c:valAx>
      <c:valAx>
        <c:axId val="83695488"/>
        <c:scaling>
          <c:logBase val="10"/>
          <c:orientation val="minMax"/>
          <c:max val="80000"/>
          <c:min val="1"/>
        </c:scaling>
        <c:delete val="0"/>
        <c:axPos val="l"/>
        <c:title>
          <c:tx>
            <c:rich>
              <a:bodyPr rot="-5400000" vert="horz"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b="0" i="0" baseline="0">
                    <a:solidFill>
                      <a:srgbClr val="FF0000"/>
                    </a:solidFill>
                    <a:effectLst/>
                  </a:rPr>
                  <a:t>Gross Domestic product</a:t>
                </a:r>
                <a:r>
                  <a:rPr lang="en-US" sz="1600" b="0" i="0" baseline="0">
                    <a:effectLst/>
                  </a:rPr>
                  <a:t>, log scale</a:t>
                </a:r>
                <a:endParaRPr lang="en-US" sz="1600">
                  <a:effectLst/>
                </a:endParaRPr>
              </a:p>
            </c:rich>
          </c:tx>
          <c:layout>
            <c:manualLayout>
              <c:xMode val="edge"/>
              <c:yMode val="edge"/>
              <c:x val="1.508169456274E-2"/>
              <c:y val="0.35038385826771651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3693568"/>
        <c:crosses val="autoZero"/>
        <c:crossBetween val="midCat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2041557305336832E-2"/>
          <c:y val="4.214129483814523E-2"/>
          <c:w val="0.92016688538932634"/>
          <c:h val="0.92497666958296876"/>
        </c:manualLayout>
      </c:layout>
      <c:bubbleChart>
        <c:varyColors val="0"/>
        <c:ser>
          <c:idx val="0"/>
          <c:order val="0"/>
          <c:tx>
            <c:v>SSA</c:v>
          </c:tx>
          <c:spPr>
            <a:solidFill>
              <a:srgbClr val="CCFFFF">
                <a:alpha val="50196"/>
              </a:srgbClr>
            </a:solidFill>
            <a:ln w="19050">
              <a:solidFill>
                <a:srgbClr val="0000FF"/>
              </a:solidFill>
            </a:ln>
          </c:spPr>
          <c:invertIfNegative val="0"/>
          <c:xVal>
            <c:numRef>
              <c:f>'1-1 1-2 1-4'!$M$152:$M$199</c:f>
              <c:numCache>
                <c:formatCode>0.00</c:formatCode>
                <c:ptCount val="48"/>
                <c:pt idx="0">
                  <c:v>7</c:v>
                </c:pt>
                <c:pt idx="1">
                  <c:v>44.25</c:v>
                </c:pt>
                <c:pt idx="2">
                  <c:v>55.666666666666664</c:v>
                </c:pt>
                <c:pt idx="3">
                  <c:v>-15</c:v>
                </c:pt>
                <c:pt idx="4">
                  <c:v>21</c:v>
                </c:pt>
                <c:pt idx="5">
                  <c:v>-16.566666666666666</c:v>
                </c:pt>
                <c:pt idx="6">
                  <c:v>-24</c:v>
                </c:pt>
                <c:pt idx="7">
                  <c:v>-9.5</c:v>
                </c:pt>
                <c:pt idx="8">
                  <c:v>28.5</c:v>
                </c:pt>
                <c:pt idx="9">
                  <c:v>39</c:v>
                </c:pt>
                <c:pt idx="10">
                  <c:v>30</c:v>
                </c:pt>
                <c:pt idx="11">
                  <c:v>31.5</c:v>
                </c:pt>
                <c:pt idx="12">
                  <c:v>-11.5</c:v>
                </c:pt>
                <c:pt idx="13">
                  <c:v>1.1666666666666667</c:v>
                </c:pt>
                <c:pt idx="14">
                  <c:v>-12</c:v>
                </c:pt>
                <c:pt idx="15">
                  <c:v>34</c:v>
                </c:pt>
                <c:pt idx="16">
                  <c:v>-10</c:v>
                </c:pt>
                <c:pt idx="17">
                  <c:v>8</c:v>
                </c:pt>
                <c:pt idx="18">
                  <c:v>30</c:v>
                </c:pt>
                <c:pt idx="19">
                  <c:v>2.25</c:v>
                </c:pt>
                <c:pt idx="20">
                  <c:v>17</c:v>
                </c:pt>
                <c:pt idx="21">
                  <c:v>57.55</c:v>
                </c:pt>
                <c:pt idx="22">
                  <c:v>30</c:v>
                </c:pt>
                <c:pt idx="23">
                  <c:v>-4</c:v>
                </c:pt>
                <c:pt idx="24">
                  <c:v>10</c:v>
                </c:pt>
                <c:pt idx="25">
                  <c:v>30</c:v>
                </c:pt>
                <c:pt idx="26">
                  <c:v>15</c:v>
                </c:pt>
                <c:pt idx="27">
                  <c:v>19</c:v>
                </c:pt>
                <c:pt idx="28">
                  <c:v>-2</c:v>
                </c:pt>
                <c:pt idx="29">
                  <c:v>35</c:v>
                </c:pt>
                <c:pt idx="30">
                  <c:v>-14</c:v>
                </c:pt>
                <c:pt idx="31">
                  <c:v>24</c:v>
                </c:pt>
                <c:pt idx="32">
                  <c:v>11.75</c:v>
                </c:pt>
                <c:pt idx="33">
                  <c:v>47</c:v>
                </c:pt>
                <c:pt idx="34">
                  <c:v>25</c:v>
                </c:pt>
                <c:pt idx="35">
                  <c:v>30</c:v>
                </c:pt>
                <c:pt idx="36">
                  <c:v>32</c:v>
                </c:pt>
                <c:pt idx="37">
                  <c:v>12</c:v>
                </c:pt>
                <c:pt idx="38">
                  <c:v>-5</c:v>
                </c:pt>
                <c:pt idx="39">
                  <c:v>-2</c:v>
                </c:pt>
                <c:pt idx="40">
                  <c:v>35</c:v>
                </c:pt>
                <c:pt idx="41">
                  <c:v>38</c:v>
                </c:pt>
                <c:pt idx="42">
                  <c:v>30</c:v>
                </c:pt>
                <c:pt idx="43">
                  <c:v>38</c:v>
                </c:pt>
                <c:pt idx="44">
                  <c:v>18.5</c:v>
                </c:pt>
                <c:pt idx="45">
                  <c:v>24</c:v>
                </c:pt>
                <c:pt idx="46">
                  <c:v>8</c:v>
                </c:pt>
                <c:pt idx="47">
                  <c:v>49</c:v>
                </c:pt>
              </c:numCache>
            </c:numRef>
          </c:xVal>
          <c:yVal>
            <c:numRef>
              <c:f>'1-1 1-2 1-4'!$N$152:$N$199</c:f>
              <c:numCache>
                <c:formatCode>0.00</c:formatCode>
                <c:ptCount val="48"/>
                <c:pt idx="0">
                  <c:v>1</c:v>
                </c:pt>
                <c:pt idx="1">
                  <c:v>-12.166666666666666</c:v>
                </c:pt>
                <c:pt idx="2">
                  <c:v>-4.083333333333333</c:v>
                </c:pt>
                <c:pt idx="3">
                  <c:v>12</c:v>
                </c:pt>
                <c:pt idx="4">
                  <c:v>7</c:v>
                </c:pt>
                <c:pt idx="5">
                  <c:v>13.466666666666667</c:v>
                </c:pt>
                <c:pt idx="6">
                  <c:v>16</c:v>
                </c:pt>
                <c:pt idx="7">
                  <c:v>6</c:v>
                </c:pt>
                <c:pt idx="8">
                  <c:v>-29.5</c:v>
                </c:pt>
                <c:pt idx="9">
                  <c:v>15</c:v>
                </c:pt>
                <c:pt idx="10">
                  <c:v>-3</c:v>
                </c:pt>
                <c:pt idx="11">
                  <c:v>-26.5</c:v>
                </c:pt>
                <c:pt idx="12">
                  <c:v>8</c:v>
                </c:pt>
                <c:pt idx="13">
                  <c:v>8</c:v>
                </c:pt>
                <c:pt idx="14">
                  <c:v>20</c:v>
                </c:pt>
                <c:pt idx="15">
                  <c:v>-13.5</c:v>
                </c:pt>
                <c:pt idx="16">
                  <c:v>11</c:v>
                </c:pt>
                <c:pt idx="17">
                  <c:v>16</c:v>
                </c:pt>
                <c:pt idx="18">
                  <c:v>-2</c:v>
                </c:pt>
                <c:pt idx="19">
                  <c:v>9</c:v>
                </c:pt>
                <c:pt idx="20">
                  <c:v>-22</c:v>
                </c:pt>
                <c:pt idx="21">
                  <c:v>-20.283333333333335</c:v>
                </c:pt>
                <c:pt idx="22">
                  <c:v>8</c:v>
                </c:pt>
                <c:pt idx="23">
                  <c:v>17</c:v>
                </c:pt>
                <c:pt idx="24">
                  <c:v>2</c:v>
                </c:pt>
                <c:pt idx="25">
                  <c:v>-20</c:v>
                </c:pt>
                <c:pt idx="26">
                  <c:v>-1</c:v>
                </c:pt>
                <c:pt idx="27">
                  <c:v>15</c:v>
                </c:pt>
                <c:pt idx="28">
                  <c:v>13</c:v>
                </c:pt>
                <c:pt idx="29">
                  <c:v>-18.25</c:v>
                </c:pt>
                <c:pt idx="30">
                  <c:v>14</c:v>
                </c:pt>
                <c:pt idx="31">
                  <c:v>-22</c:v>
                </c:pt>
                <c:pt idx="32">
                  <c:v>-1</c:v>
                </c:pt>
                <c:pt idx="33">
                  <c:v>-20</c:v>
                </c:pt>
                <c:pt idx="34">
                  <c:v>0</c:v>
                </c:pt>
                <c:pt idx="35">
                  <c:v>-15</c:v>
                </c:pt>
                <c:pt idx="36">
                  <c:v>1</c:v>
                </c:pt>
                <c:pt idx="37">
                  <c:v>6</c:v>
                </c:pt>
                <c:pt idx="38">
                  <c:v>8</c:v>
                </c:pt>
                <c:pt idx="39">
                  <c:v>8</c:v>
                </c:pt>
                <c:pt idx="40">
                  <c:v>-6</c:v>
                </c:pt>
                <c:pt idx="41">
                  <c:v>1</c:v>
                </c:pt>
                <c:pt idx="42">
                  <c:v>15</c:v>
                </c:pt>
                <c:pt idx="43">
                  <c:v>8</c:v>
                </c:pt>
                <c:pt idx="44">
                  <c:v>-12.5</c:v>
                </c:pt>
                <c:pt idx="45">
                  <c:v>-29</c:v>
                </c:pt>
                <c:pt idx="46">
                  <c:v>10</c:v>
                </c:pt>
                <c:pt idx="47">
                  <c:v>10</c:v>
                </c:pt>
              </c:numCache>
            </c:numRef>
          </c:yVal>
          <c:bubbleSize>
            <c:numRef>
              <c:f>'1-1 1-2 1-4'!$R$152:$R$199</c:f>
              <c:numCache>
                <c:formatCode>#,##0.0</c:formatCode>
                <c:ptCount val="48"/>
                <c:pt idx="0">
                  <c:v>0.31068463573614019</c:v>
                </c:pt>
                <c:pt idx="1">
                  <c:v>0.59892586295306727</c:v>
                </c:pt>
                <c:pt idx="2">
                  <c:v>1.443345214376982</c:v>
                </c:pt>
                <c:pt idx="3">
                  <c:v>0.96077847947534611</c:v>
                </c:pt>
                <c:pt idx="4">
                  <c:v>1.5381757440777486</c:v>
                </c:pt>
                <c:pt idx="5">
                  <c:v>0.90349702565548351</c:v>
                </c:pt>
                <c:pt idx="6">
                  <c:v>1.879402553601542</c:v>
                </c:pt>
                <c:pt idx="7">
                  <c:v>1.9509601377301018</c:v>
                </c:pt>
                <c:pt idx="8">
                  <c:v>2.3349896480331265</c:v>
                </c:pt>
                <c:pt idx="9">
                  <c:v>3.4440975609756097</c:v>
                </c:pt>
                <c:pt idx="10">
                  <c:v>2.7145070309756996</c:v>
                </c:pt>
                <c:pt idx="11">
                  <c:v>3.7913043478260868</c:v>
                </c:pt>
                <c:pt idx="12">
                  <c:v>4.1362807520369298</c:v>
                </c:pt>
                <c:pt idx="13">
                  <c:v>4.3385758238199337</c:v>
                </c:pt>
                <c:pt idx="14">
                  <c:v>4.1581829042454084</c:v>
                </c:pt>
                <c:pt idx="15">
                  <c:v>3.7053867896051149</c:v>
                </c:pt>
                <c:pt idx="16">
                  <c:v>6.1441319030138333</c:v>
                </c:pt>
                <c:pt idx="17">
                  <c:v>7.4074184276576798</c:v>
                </c:pt>
                <c:pt idx="18">
                  <c:v>7.5212617906293486</c:v>
                </c:pt>
                <c:pt idx="19">
                  <c:v>8.3072220872803815</c:v>
                </c:pt>
                <c:pt idx="20">
                  <c:v>13.113069776594754</c:v>
                </c:pt>
                <c:pt idx="21">
                  <c:v>11.929250814332249</c:v>
                </c:pt>
                <c:pt idx="22">
                  <c:v>11.804446136806607</c:v>
                </c:pt>
                <c:pt idx="23">
                  <c:v>10.942727309529593</c:v>
                </c:pt>
                <c:pt idx="24">
                  <c:v>15.580563835924215</c:v>
                </c:pt>
                <c:pt idx="25">
                  <c:v>13.49</c:v>
                </c:pt>
                <c:pt idx="26">
                  <c:v>14.085852120476074</c:v>
                </c:pt>
                <c:pt idx="27">
                  <c:v>13.513552424904866</c:v>
                </c:pt>
                <c:pt idx="28">
                  <c:v>12.884922231055725</c:v>
                </c:pt>
                <c:pt idx="29">
                  <c:v>15.630302813953488</c:v>
                </c:pt>
                <c:pt idx="30">
                  <c:v>14.791699008582301</c:v>
                </c:pt>
                <c:pt idx="31">
                  <c:v>14.784707345238095</c:v>
                </c:pt>
                <c:pt idx="32">
                  <c:v>19.343506598655978</c:v>
                </c:pt>
                <c:pt idx="33">
                  <c:v>10.613494031383247</c:v>
                </c:pt>
                <c:pt idx="34">
                  <c:v>32.690896872764434</c:v>
                </c:pt>
                <c:pt idx="35">
                  <c:v>26.820870558940619</c:v>
                </c:pt>
                <c:pt idx="36">
                  <c:v>24.703250650974187</c:v>
                </c:pt>
                <c:pt idx="37">
                  <c:v>29.56750465549348</c:v>
                </c:pt>
                <c:pt idx="38">
                  <c:v>31.062026533150764</c:v>
                </c:pt>
                <c:pt idx="39">
                  <c:v>48.137027487179488</c:v>
                </c:pt>
                <c:pt idx="40">
                  <c:v>43.646747144535247</c:v>
                </c:pt>
                <c:pt idx="41">
                  <c:v>55.243056200650251</c:v>
                </c:pt>
                <c:pt idx="42">
                  <c:v>66.565889416870107</c:v>
                </c:pt>
                <c:pt idx="43">
                  <c:v>47.525186490051667</c:v>
                </c:pt>
                <c:pt idx="44">
                  <c:v>124.17824181573714</c:v>
                </c:pt>
                <c:pt idx="45">
                  <c:v>366.05791336713656</c:v>
                </c:pt>
                <c:pt idx="46">
                  <c:v>521.80331465378424</c:v>
                </c:pt>
                <c:pt idx="47">
                  <c:v>2.3719999999999999</c:v>
                </c:pt>
              </c:numCache>
            </c:numRef>
          </c:bubbleSize>
          <c:bubble3D val="0"/>
        </c:ser>
        <c:ser>
          <c:idx val="1"/>
          <c:order val="1"/>
          <c:tx>
            <c:v>EAP</c:v>
          </c:tx>
          <c:spPr>
            <a:solidFill>
              <a:srgbClr val="FFCC99">
                <a:alpha val="50196"/>
              </a:srgbClr>
            </a:solidFill>
            <a:ln w="19050">
              <a:solidFill>
                <a:srgbClr val="FF0000"/>
              </a:solidFill>
            </a:ln>
          </c:spPr>
          <c:invertIfNegative val="0"/>
          <c:xVal>
            <c:numRef>
              <c:f>'1-1 1-2 1-4'!$M$4:$M$35</c:f>
              <c:numCache>
                <c:formatCode>0.00</c:formatCode>
                <c:ptCount val="32"/>
                <c:pt idx="0">
                  <c:v>178</c:v>
                </c:pt>
                <c:pt idx="1">
                  <c:v>173</c:v>
                </c:pt>
                <c:pt idx="2">
                  <c:v>168</c:v>
                </c:pt>
                <c:pt idx="3">
                  <c:v>134.5</c:v>
                </c:pt>
                <c:pt idx="4">
                  <c:v>158.25</c:v>
                </c:pt>
                <c:pt idx="5">
                  <c:v>-175</c:v>
                </c:pt>
                <c:pt idx="6">
                  <c:v>167</c:v>
                </c:pt>
                <c:pt idx="7">
                  <c:v>-172.33333333333334</c:v>
                </c:pt>
                <c:pt idx="8">
                  <c:v>159</c:v>
                </c:pt>
                <c:pt idx="9">
                  <c:v>125.91666666666667</c:v>
                </c:pt>
                <c:pt idx="10">
                  <c:v>175</c:v>
                </c:pt>
                <c:pt idx="11">
                  <c:v>147</c:v>
                </c:pt>
                <c:pt idx="12">
                  <c:v>105</c:v>
                </c:pt>
                <c:pt idx="13">
                  <c:v>114.66666666666667</c:v>
                </c:pt>
                <c:pt idx="14">
                  <c:v>105</c:v>
                </c:pt>
                <c:pt idx="15">
                  <c:v>105</c:v>
                </c:pt>
                <c:pt idx="16">
                  <c:v>113.55</c:v>
                </c:pt>
                <c:pt idx="17">
                  <c:v>174</c:v>
                </c:pt>
                <c:pt idx="18">
                  <c:v>114.16666666666667</c:v>
                </c:pt>
                <c:pt idx="19">
                  <c:v>103.8</c:v>
                </c:pt>
                <c:pt idx="20">
                  <c:v>107.83333333333333</c:v>
                </c:pt>
                <c:pt idx="21">
                  <c:v>122</c:v>
                </c:pt>
                <c:pt idx="22">
                  <c:v>112.5</c:v>
                </c:pt>
                <c:pt idx="23">
                  <c:v>100</c:v>
                </c:pt>
                <c:pt idx="24">
                  <c:v>133</c:v>
                </c:pt>
                <c:pt idx="25">
                  <c:v>127.5</c:v>
                </c:pt>
                <c:pt idx="26">
                  <c:v>120</c:v>
                </c:pt>
                <c:pt idx="27">
                  <c:v>138</c:v>
                </c:pt>
                <c:pt idx="28">
                  <c:v>105</c:v>
                </c:pt>
                <c:pt idx="29">
                  <c:v>98</c:v>
                </c:pt>
                <c:pt idx="30">
                  <c:v>127</c:v>
                </c:pt>
                <c:pt idx="31">
                  <c:v>121</c:v>
                </c:pt>
              </c:numCache>
            </c:numRef>
          </c:xVal>
          <c:yVal>
            <c:numRef>
              <c:f>'1-1 1-2 1-4'!$N$4:$N$35</c:f>
              <c:numCache>
                <c:formatCode>0.00</c:formatCode>
                <c:ptCount val="32"/>
                <c:pt idx="0">
                  <c:v>-8</c:v>
                </c:pt>
                <c:pt idx="1">
                  <c:v>1.0833333333333333</c:v>
                </c:pt>
                <c:pt idx="2">
                  <c:v>9</c:v>
                </c:pt>
                <c:pt idx="3">
                  <c:v>7</c:v>
                </c:pt>
                <c:pt idx="4">
                  <c:v>6.083333333333333</c:v>
                </c:pt>
                <c:pt idx="5">
                  <c:v>-20</c:v>
                </c:pt>
                <c:pt idx="6">
                  <c:v>-16</c:v>
                </c:pt>
                <c:pt idx="7">
                  <c:v>-13.583333333333334</c:v>
                </c:pt>
                <c:pt idx="8">
                  <c:v>-8</c:v>
                </c:pt>
                <c:pt idx="9">
                  <c:v>-8</c:v>
                </c:pt>
                <c:pt idx="10">
                  <c:v>-18</c:v>
                </c:pt>
                <c:pt idx="11">
                  <c:v>-6</c:v>
                </c:pt>
                <c:pt idx="12">
                  <c:v>46</c:v>
                </c:pt>
                <c:pt idx="13">
                  <c:v>4</c:v>
                </c:pt>
                <c:pt idx="14">
                  <c:v>18</c:v>
                </c:pt>
                <c:pt idx="15">
                  <c:v>13</c:v>
                </c:pt>
                <c:pt idx="16">
                  <c:v>22.166666666666668</c:v>
                </c:pt>
                <c:pt idx="17">
                  <c:v>-41</c:v>
                </c:pt>
                <c:pt idx="18">
                  <c:v>22.25</c:v>
                </c:pt>
                <c:pt idx="19">
                  <c:v>1.0333333333333334</c:v>
                </c:pt>
                <c:pt idx="20">
                  <c:v>16.166666666666668</c:v>
                </c:pt>
                <c:pt idx="21">
                  <c:v>13</c:v>
                </c:pt>
                <c:pt idx="22">
                  <c:v>2</c:v>
                </c:pt>
                <c:pt idx="23">
                  <c:v>15</c:v>
                </c:pt>
                <c:pt idx="24">
                  <c:v>-27</c:v>
                </c:pt>
                <c:pt idx="25">
                  <c:v>37</c:v>
                </c:pt>
                <c:pt idx="26">
                  <c:v>-5</c:v>
                </c:pt>
                <c:pt idx="27">
                  <c:v>36</c:v>
                </c:pt>
                <c:pt idx="28">
                  <c:v>35</c:v>
                </c:pt>
                <c:pt idx="29">
                  <c:v>22</c:v>
                </c:pt>
                <c:pt idx="30">
                  <c:v>40</c:v>
                </c:pt>
                <c:pt idx="31">
                  <c:v>23.5</c:v>
                </c:pt>
              </c:numCache>
            </c:numRef>
          </c:yVal>
          <c:bubbleSize>
            <c:numRef>
              <c:f>'1-1 1-2 1-4'!$R$4:$R$35</c:f>
              <c:numCache>
                <c:formatCode>#,##0.0</c:formatCode>
                <c:ptCount val="32"/>
                <c:pt idx="0">
                  <c:v>3.8322359528866576E-2</c:v>
                </c:pt>
                <c:pt idx="1">
                  <c:v>0.16895153504537555</c:v>
                </c:pt>
                <c:pt idx="2">
                  <c:v>0.19091459999999999</c:v>
                </c:pt>
                <c:pt idx="3">
                  <c:v>0.2470434</c:v>
                </c:pt>
                <c:pt idx="4">
                  <c:v>0.31624570000000002</c:v>
                </c:pt>
                <c:pt idx="5">
                  <c:v>0.46625908409274425</c:v>
                </c:pt>
                <c:pt idx="6">
                  <c:v>0.82823718113311029</c:v>
                </c:pt>
                <c:pt idx="7">
                  <c:v>0.80191605759551843</c:v>
                </c:pt>
                <c:pt idx="8">
                  <c:v>1.0963969269114364</c:v>
                </c:pt>
                <c:pt idx="9">
                  <c:v>1.27</c:v>
                </c:pt>
                <c:pt idx="10">
                  <c:v>3.8550171065493646</c:v>
                </c:pt>
                <c:pt idx="11">
                  <c:v>15.413232345734016</c:v>
                </c:pt>
                <c:pt idx="12">
                  <c:v>11.516409581298849</c:v>
                </c:pt>
                <c:pt idx="13">
                  <c:v>16.11113578896164</c:v>
                </c:pt>
                <c:pt idx="14">
                  <c:v>11.242526454037046</c:v>
                </c:pt>
                <c:pt idx="15">
                  <c:v>15.238689686436151</c:v>
                </c:pt>
                <c:pt idx="16">
                  <c:v>51.75309476424718</c:v>
                </c:pt>
                <c:pt idx="17">
                  <c:v>185.78782448311409</c:v>
                </c:pt>
                <c:pt idx="18">
                  <c:v>274.01281522355731</c:v>
                </c:pt>
                <c:pt idx="19">
                  <c:v>297.94126108846797</c:v>
                </c:pt>
                <c:pt idx="20">
                  <c:v>171.39000329939893</c:v>
                </c:pt>
                <c:pt idx="21">
                  <c:v>272.06655488594976</c:v>
                </c:pt>
                <c:pt idx="22">
                  <c:v>313.15909740074261</c:v>
                </c:pt>
                <c:pt idx="23">
                  <c:v>387.2521642908286</c:v>
                </c:pt>
                <c:pt idx="24">
                  <c:v>1560.3724731252137</c:v>
                </c:pt>
                <c:pt idx="25">
                  <c:v>1304.5539725016938</c:v>
                </c:pt>
                <c:pt idx="26">
                  <c:v>868.34565247489786</c:v>
                </c:pt>
                <c:pt idx="27">
                  <c:v>4919.5631083725038</c:v>
                </c:pt>
                <c:pt idx="28">
                  <c:v>9240.270452046987</c:v>
                </c:pt>
                <c:pt idx="29">
                  <c:v>65.290000000000006</c:v>
                </c:pt>
                <c:pt idx="30">
                  <c:v>28</c:v>
                </c:pt>
                <c:pt idx="31">
                  <c:v>505.5</c:v>
                </c:pt>
              </c:numCache>
            </c:numRef>
          </c:bubbleSize>
          <c:bubble3D val="0"/>
        </c:ser>
        <c:ser>
          <c:idx val="2"/>
          <c:order val="2"/>
          <c:tx>
            <c:v>ECA</c:v>
          </c:tx>
          <c:spPr>
            <a:solidFill>
              <a:srgbClr val="CCFFCC">
                <a:alpha val="50196"/>
              </a:srgbClr>
            </a:solidFill>
            <a:ln w="19050">
              <a:solidFill>
                <a:srgbClr val="006600"/>
              </a:solidFill>
            </a:ln>
          </c:spPr>
          <c:invertIfNegative val="0"/>
          <c:xVal>
            <c:numRef>
              <c:f>'1-1 1-2 1-4'!$M$36:$M$84</c:f>
              <c:numCache>
                <c:formatCode>0.00</c:formatCode>
                <c:ptCount val="49"/>
                <c:pt idx="0">
                  <c:v>19.3</c:v>
                </c:pt>
                <c:pt idx="1">
                  <c:v>-18</c:v>
                </c:pt>
                <c:pt idx="2">
                  <c:v>21</c:v>
                </c:pt>
                <c:pt idx="3">
                  <c:v>29</c:v>
                </c:pt>
                <c:pt idx="4">
                  <c:v>75</c:v>
                </c:pt>
                <c:pt idx="5">
                  <c:v>71</c:v>
                </c:pt>
                <c:pt idx="6">
                  <c:v>45</c:v>
                </c:pt>
                <c:pt idx="7">
                  <c:v>33</c:v>
                </c:pt>
                <c:pt idx="8">
                  <c:v>22</c:v>
                </c:pt>
                <c:pt idx="9">
                  <c:v>20</c:v>
                </c:pt>
                <c:pt idx="10">
                  <c:v>43.5</c:v>
                </c:pt>
                <c:pt idx="11">
                  <c:v>26</c:v>
                </c:pt>
                <c:pt idx="12">
                  <c:v>18</c:v>
                </c:pt>
                <c:pt idx="13">
                  <c:v>25</c:v>
                </c:pt>
                <c:pt idx="14">
                  <c:v>6.166666666666667</c:v>
                </c:pt>
                <c:pt idx="15">
                  <c:v>14.816666666666666</c:v>
                </c:pt>
                <c:pt idx="16">
                  <c:v>60</c:v>
                </c:pt>
                <c:pt idx="17">
                  <c:v>24</c:v>
                </c:pt>
                <c:pt idx="18">
                  <c:v>15.5</c:v>
                </c:pt>
                <c:pt idx="19">
                  <c:v>21</c:v>
                </c:pt>
                <c:pt idx="20">
                  <c:v>25</c:v>
                </c:pt>
                <c:pt idx="21">
                  <c:v>19.5</c:v>
                </c:pt>
                <c:pt idx="22">
                  <c:v>64</c:v>
                </c:pt>
                <c:pt idx="23">
                  <c:v>47.5</c:v>
                </c:pt>
                <c:pt idx="24">
                  <c:v>28</c:v>
                </c:pt>
                <c:pt idx="25">
                  <c:v>-8</c:v>
                </c:pt>
                <c:pt idx="26">
                  <c:v>26</c:v>
                </c:pt>
                <c:pt idx="27">
                  <c:v>20</c:v>
                </c:pt>
                <c:pt idx="28">
                  <c:v>10</c:v>
                </c:pt>
                <c:pt idx="29">
                  <c:v>22</c:v>
                </c:pt>
                <c:pt idx="30">
                  <c:v>-8</c:v>
                </c:pt>
                <c:pt idx="31">
                  <c:v>15.5</c:v>
                </c:pt>
                <c:pt idx="32">
                  <c:v>10</c:v>
                </c:pt>
                <c:pt idx="33">
                  <c:v>25</c:v>
                </c:pt>
                <c:pt idx="34">
                  <c:v>13.333333333333334</c:v>
                </c:pt>
                <c:pt idx="35">
                  <c:v>68</c:v>
                </c:pt>
                <c:pt idx="36">
                  <c:v>32</c:v>
                </c:pt>
                <c:pt idx="37">
                  <c:v>15</c:v>
                </c:pt>
                <c:pt idx="38">
                  <c:v>8</c:v>
                </c:pt>
                <c:pt idx="39">
                  <c:v>4</c:v>
                </c:pt>
                <c:pt idx="40">
                  <c:v>5.75</c:v>
                </c:pt>
                <c:pt idx="41">
                  <c:v>20</c:v>
                </c:pt>
                <c:pt idx="42">
                  <c:v>35</c:v>
                </c:pt>
                <c:pt idx="43">
                  <c:v>-4</c:v>
                </c:pt>
                <c:pt idx="44">
                  <c:v>12.833333333333334</c:v>
                </c:pt>
                <c:pt idx="45">
                  <c:v>-2</c:v>
                </c:pt>
                <c:pt idx="46">
                  <c:v>2</c:v>
                </c:pt>
                <c:pt idx="47">
                  <c:v>100</c:v>
                </c:pt>
                <c:pt idx="48">
                  <c:v>9</c:v>
                </c:pt>
              </c:numCache>
            </c:numRef>
          </c:xVal>
          <c:yVal>
            <c:numRef>
              <c:f>'1-1 1-2 1-4'!$N$36:$N$84</c:f>
              <c:numCache>
                <c:formatCode>0.00</c:formatCode>
                <c:ptCount val="49"/>
                <c:pt idx="0">
                  <c:v>42.5</c:v>
                </c:pt>
                <c:pt idx="1">
                  <c:v>65</c:v>
                </c:pt>
                <c:pt idx="2">
                  <c:v>42.583333333333336</c:v>
                </c:pt>
                <c:pt idx="3">
                  <c:v>47</c:v>
                </c:pt>
                <c:pt idx="4">
                  <c:v>41</c:v>
                </c:pt>
                <c:pt idx="5">
                  <c:v>39</c:v>
                </c:pt>
                <c:pt idx="6">
                  <c:v>40</c:v>
                </c:pt>
                <c:pt idx="7">
                  <c:v>35</c:v>
                </c:pt>
                <c:pt idx="8">
                  <c:v>41.833333333333336</c:v>
                </c:pt>
                <c:pt idx="9">
                  <c:v>41</c:v>
                </c:pt>
                <c:pt idx="10">
                  <c:v>42</c:v>
                </c:pt>
                <c:pt idx="11">
                  <c:v>59</c:v>
                </c:pt>
                <c:pt idx="12">
                  <c:v>44</c:v>
                </c:pt>
                <c:pt idx="13">
                  <c:v>57</c:v>
                </c:pt>
                <c:pt idx="14">
                  <c:v>49.75</c:v>
                </c:pt>
                <c:pt idx="15">
                  <c:v>46.116666666666667</c:v>
                </c:pt>
                <c:pt idx="16">
                  <c:v>40</c:v>
                </c:pt>
                <c:pt idx="17">
                  <c:v>56</c:v>
                </c:pt>
                <c:pt idx="18">
                  <c:v>45.166666666666664</c:v>
                </c:pt>
                <c:pt idx="19">
                  <c:v>44</c:v>
                </c:pt>
                <c:pt idx="20">
                  <c:v>43</c:v>
                </c:pt>
                <c:pt idx="21">
                  <c:v>48.666666666666664</c:v>
                </c:pt>
                <c:pt idx="22">
                  <c:v>41</c:v>
                </c:pt>
                <c:pt idx="23">
                  <c:v>40.5</c:v>
                </c:pt>
                <c:pt idx="24">
                  <c:v>53</c:v>
                </c:pt>
                <c:pt idx="25">
                  <c:v>53</c:v>
                </c:pt>
                <c:pt idx="26">
                  <c:v>64</c:v>
                </c:pt>
                <c:pt idx="27">
                  <c:v>47</c:v>
                </c:pt>
                <c:pt idx="28">
                  <c:v>56</c:v>
                </c:pt>
                <c:pt idx="29">
                  <c:v>39</c:v>
                </c:pt>
                <c:pt idx="30">
                  <c:v>39.5</c:v>
                </c:pt>
                <c:pt idx="31">
                  <c:v>49.75</c:v>
                </c:pt>
                <c:pt idx="32">
                  <c:v>62</c:v>
                </c:pt>
                <c:pt idx="33">
                  <c:v>46</c:v>
                </c:pt>
                <c:pt idx="34">
                  <c:v>47.333333333333336</c:v>
                </c:pt>
                <c:pt idx="35">
                  <c:v>48</c:v>
                </c:pt>
                <c:pt idx="36">
                  <c:v>49</c:v>
                </c:pt>
                <c:pt idx="37">
                  <c:v>62</c:v>
                </c:pt>
                <c:pt idx="38">
                  <c:v>47</c:v>
                </c:pt>
                <c:pt idx="39">
                  <c:v>50.833333333333336</c:v>
                </c:pt>
                <c:pt idx="40">
                  <c:v>52.5</c:v>
                </c:pt>
                <c:pt idx="41">
                  <c:v>52</c:v>
                </c:pt>
                <c:pt idx="42">
                  <c:v>39</c:v>
                </c:pt>
                <c:pt idx="43">
                  <c:v>40</c:v>
                </c:pt>
                <c:pt idx="44">
                  <c:v>42.833333333333336</c:v>
                </c:pt>
                <c:pt idx="45">
                  <c:v>54</c:v>
                </c:pt>
                <c:pt idx="46">
                  <c:v>46</c:v>
                </c:pt>
                <c:pt idx="47">
                  <c:v>60</c:v>
                </c:pt>
                <c:pt idx="48">
                  <c:v>51</c:v>
                </c:pt>
              </c:numCache>
            </c:numRef>
          </c:yVal>
          <c:bubbleSize>
            <c:numRef>
              <c:f>'1-1 1-2 1-4'!$R$36:$R$84</c:f>
              <c:numCache>
                <c:formatCode>#,##0.0</c:formatCode>
                <c:ptCount val="49"/>
                <c:pt idx="0">
                  <c:v>4.4160830899920365</c:v>
                </c:pt>
                <c:pt idx="1">
                  <c:v>15.33005786714868</c:v>
                </c:pt>
                <c:pt idx="2">
                  <c:v>7.0719592405735527</c:v>
                </c:pt>
                <c:pt idx="3">
                  <c:v>7.9696189659007848</c:v>
                </c:pt>
                <c:pt idx="4">
                  <c:v>7.2263032612757314</c:v>
                </c:pt>
                <c:pt idx="5">
                  <c:v>8.5081034555149682</c:v>
                </c:pt>
                <c:pt idx="6">
                  <c:v>10.432169571249959</c:v>
                </c:pt>
                <c:pt idx="7">
                  <c:v>21.911444503451939</c:v>
                </c:pt>
                <c:pt idx="8">
                  <c:v>10.195404131452971</c:v>
                </c:pt>
                <c:pt idx="9">
                  <c:v>12.923240278341646</c:v>
                </c:pt>
                <c:pt idx="10">
                  <c:v>16.140047012143803</c:v>
                </c:pt>
                <c:pt idx="11">
                  <c:v>24.880264958118726</c:v>
                </c:pt>
                <c:pt idx="12">
                  <c:v>17.851326454415855</c:v>
                </c:pt>
                <c:pt idx="13">
                  <c:v>30.956691627587713</c:v>
                </c:pt>
                <c:pt idx="14">
                  <c:v>60.130847623635269</c:v>
                </c:pt>
                <c:pt idx="15">
                  <c:v>47.987303637812005</c:v>
                </c:pt>
                <c:pt idx="16">
                  <c:v>41.850877192982452</c:v>
                </c:pt>
                <c:pt idx="17">
                  <c:v>45.931968473663979</c:v>
                </c:pt>
                <c:pt idx="18">
                  <c:v>57.868674297533701</c:v>
                </c:pt>
                <c:pt idx="19">
                  <c:v>45.519650911413841</c:v>
                </c:pt>
                <c:pt idx="20">
                  <c:v>54.479873099891421</c:v>
                </c:pt>
                <c:pt idx="21">
                  <c:v>97.70732342007436</c:v>
                </c:pt>
                <c:pt idx="22">
                  <c:v>56.795656324582339</c:v>
                </c:pt>
                <c:pt idx="23">
                  <c:v>73.560484384958571</c:v>
                </c:pt>
                <c:pt idx="24">
                  <c:v>71.709513654339318</c:v>
                </c:pt>
                <c:pt idx="25">
                  <c:v>232.07741923996775</c:v>
                </c:pt>
                <c:pt idx="26">
                  <c:v>267.3286137283381</c:v>
                </c:pt>
                <c:pt idx="27">
                  <c:v>133.42389861194931</c:v>
                </c:pt>
                <c:pt idx="28">
                  <c:v>335.8775483638305</c:v>
                </c:pt>
                <c:pt idx="29">
                  <c:v>242.23033376893204</c:v>
                </c:pt>
                <c:pt idx="30">
                  <c:v>227.32372800670331</c:v>
                </c:pt>
                <c:pt idx="31">
                  <c:v>208.79602464583363</c:v>
                </c:pt>
                <c:pt idx="32">
                  <c:v>512.5804255319149</c:v>
                </c:pt>
                <c:pt idx="33">
                  <c:v>189.6381620132714</c:v>
                </c:pt>
                <c:pt idx="34">
                  <c:v>428.32189764821533</c:v>
                </c:pt>
                <c:pt idx="35">
                  <c:v>231.87628213387043</c:v>
                </c:pt>
                <c:pt idx="36">
                  <c:v>177.43060975609757</c:v>
                </c:pt>
                <c:pt idx="37">
                  <c:v>579.6799853033848</c:v>
                </c:pt>
                <c:pt idx="38">
                  <c:v>685.43418507410843</c:v>
                </c:pt>
                <c:pt idx="39">
                  <c:v>524.80552521519087</c:v>
                </c:pt>
                <c:pt idx="40">
                  <c:v>853.53935196445764</c:v>
                </c:pt>
                <c:pt idx="41">
                  <c:v>525.86597481490855</c:v>
                </c:pt>
                <c:pt idx="42">
                  <c:v>822.1351831599959</c:v>
                </c:pt>
                <c:pt idx="43">
                  <c:v>1393.0401770136807</c:v>
                </c:pt>
                <c:pt idx="44">
                  <c:v>2149.4845167117551</c:v>
                </c:pt>
                <c:pt idx="45">
                  <c:v>2678.4548867966728</c:v>
                </c:pt>
                <c:pt idx="46">
                  <c:v>2806.42797823399</c:v>
                </c:pt>
                <c:pt idx="47">
                  <c:v>2096.7770305712515</c:v>
                </c:pt>
                <c:pt idx="48">
                  <c:v>3730.2605713565113</c:v>
                </c:pt>
              </c:numCache>
            </c:numRef>
          </c:bubbleSize>
          <c:bubble3D val="0"/>
        </c:ser>
        <c:ser>
          <c:idx val="3"/>
          <c:order val="3"/>
          <c:tx>
            <c:v>LAC</c:v>
          </c:tx>
          <c:spPr>
            <a:solidFill>
              <a:srgbClr val="FFFF99">
                <a:alpha val="50196"/>
              </a:srgbClr>
            </a:solidFill>
            <a:ln w="19050">
              <a:solidFill>
                <a:srgbClr val="996633"/>
              </a:solidFill>
            </a:ln>
          </c:spPr>
          <c:invertIfNegative val="0"/>
          <c:xVal>
            <c:numRef>
              <c:f>'1-1 1-2 1-4'!$M$85:$M$119</c:f>
              <c:numCache>
                <c:formatCode>0.00</c:formatCode>
                <c:ptCount val="35"/>
                <c:pt idx="0">
                  <c:v>-61.333333333333336</c:v>
                </c:pt>
                <c:pt idx="1">
                  <c:v>-61.2</c:v>
                </c:pt>
                <c:pt idx="2">
                  <c:v>-62.75</c:v>
                </c:pt>
                <c:pt idx="3">
                  <c:v>-61.666666666666664</c:v>
                </c:pt>
                <c:pt idx="4">
                  <c:v>-61.8</c:v>
                </c:pt>
                <c:pt idx="5">
                  <c:v>-60.966666666666669</c:v>
                </c:pt>
                <c:pt idx="6">
                  <c:v>-88.75</c:v>
                </c:pt>
                <c:pt idx="7">
                  <c:v>-69.966666666666669</c:v>
                </c:pt>
                <c:pt idx="8">
                  <c:v>-59.533333333333331</c:v>
                </c:pt>
                <c:pt idx="9">
                  <c:v>-59</c:v>
                </c:pt>
                <c:pt idx="10">
                  <c:v>-56</c:v>
                </c:pt>
                <c:pt idx="11">
                  <c:v>-76</c:v>
                </c:pt>
                <c:pt idx="12">
                  <c:v>-72.416666666666671</c:v>
                </c:pt>
                <c:pt idx="13">
                  <c:v>-77.5</c:v>
                </c:pt>
                <c:pt idx="14">
                  <c:v>-85</c:v>
                </c:pt>
                <c:pt idx="15">
                  <c:v>-86.5</c:v>
                </c:pt>
                <c:pt idx="16">
                  <c:v>-61</c:v>
                </c:pt>
                <c:pt idx="17">
                  <c:v>-88.916666666666671</c:v>
                </c:pt>
                <c:pt idx="18">
                  <c:v>-58</c:v>
                </c:pt>
                <c:pt idx="19">
                  <c:v>-65</c:v>
                </c:pt>
                <c:pt idx="20">
                  <c:v>-56</c:v>
                </c:pt>
                <c:pt idx="21">
                  <c:v>-84</c:v>
                </c:pt>
                <c:pt idx="22">
                  <c:v>-80</c:v>
                </c:pt>
                <c:pt idx="23">
                  <c:v>-90.25</c:v>
                </c:pt>
                <c:pt idx="24">
                  <c:v>-66.5</c:v>
                </c:pt>
                <c:pt idx="25">
                  <c:v>-70.666666666666671</c:v>
                </c:pt>
                <c:pt idx="26">
                  <c:v>-77.5</c:v>
                </c:pt>
                <c:pt idx="27">
                  <c:v>-80</c:v>
                </c:pt>
                <c:pt idx="28">
                  <c:v>-76</c:v>
                </c:pt>
                <c:pt idx="29">
                  <c:v>-71</c:v>
                </c:pt>
                <c:pt idx="30">
                  <c:v>-66</c:v>
                </c:pt>
                <c:pt idx="31">
                  <c:v>-72</c:v>
                </c:pt>
                <c:pt idx="32">
                  <c:v>-102</c:v>
                </c:pt>
                <c:pt idx="33">
                  <c:v>-55</c:v>
                </c:pt>
                <c:pt idx="34">
                  <c:v>-64</c:v>
                </c:pt>
              </c:numCache>
            </c:numRef>
          </c:xVal>
          <c:yVal>
            <c:numRef>
              <c:f>'1-1 1-2 1-4'!$N$85:$N$119</c:f>
              <c:numCache>
                <c:formatCode>0.00</c:formatCode>
                <c:ptCount val="35"/>
                <c:pt idx="0">
                  <c:v>15.416666666666666</c:v>
                </c:pt>
                <c:pt idx="1">
                  <c:v>13.25</c:v>
                </c:pt>
                <c:pt idx="2">
                  <c:v>17.333333333333332</c:v>
                </c:pt>
                <c:pt idx="3">
                  <c:v>12.116666666666667</c:v>
                </c:pt>
                <c:pt idx="4">
                  <c:v>17.05</c:v>
                </c:pt>
                <c:pt idx="5">
                  <c:v>13.883333333333333</c:v>
                </c:pt>
                <c:pt idx="6">
                  <c:v>17.25</c:v>
                </c:pt>
                <c:pt idx="7">
                  <c:v>12.5</c:v>
                </c:pt>
                <c:pt idx="8">
                  <c:v>13.166666666666666</c:v>
                </c:pt>
                <c:pt idx="9">
                  <c:v>5</c:v>
                </c:pt>
                <c:pt idx="10">
                  <c:v>4</c:v>
                </c:pt>
                <c:pt idx="11">
                  <c:v>24.25</c:v>
                </c:pt>
                <c:pt idx="12">
                  <c:v>19</c:v>
                </c:pt>
                <c:pt idx="13">
                  <c:v>18.25</c:v>
                </c:pt>
                <c:pt idx="14">
                  <c:v>13</c:v>
                </c:pt>
                <c:pt idx="15">
                  <c:v>15</c:v>
                </c:pt>
                <c:pt idx="16">
                  <c:v>11</c:v>
                </c:pt>
                <c:pt idx="17">
                  <c:v>13.833333333333334</c:v>
                </c:pt>
                <c:pt idx="18">
                  <c:v>-23</c:v>
                </c:pt>
                <c:pt idx="19">
                  <c:v>-17</c:v>
                </c:pt>
                <c:pt idx="20">
                  <c:v>-33</c:v>
                </c:pt>
                <c:pt idx="21">
                  <c:v>10</c:v>
                </c:pt>
                <c:pt idx="22">
                  <c:v>9</c:v>
                </c:pt>
                <c:pt idx="23">
                  <c:v>15.5</c:v>
                </c:pt>
                <c:pt idx="24">
                  <c:v>18.25</c:v>
                </c:pt>
                <c:pt idx="25">
                  <c:v>19</c:v>
                </c:pt>
                <c:pt idx="26">
                  <c:v>-2</c:v>
                </c:pt>
                <c:pt idx="27">
                  <c:v>21.5</c:v>
                </c:pt>
                <c:pt idx="28">
                  <c:v>-10</c:v>
                </c:pt>
                <c:pt idx="29">
                  <c:v>-30</c:v>
                </c:pt>
                <c:pt idx="30">
                  <c:v>8</c:v>
                </c:pt>
                <c:pt idx="31">
                  <c:v>4</c:v>
                </c:pt>
                <c:pt idx="32">
                  <c:v>23</c:v>
                </c:pt>
                <c:pt idx="33">
                  <c:v>-10</c:v>
                </c:pt>
                <c:pt idx="34">
                  <c:v>-34</c:v>
                </c:pt>
              </c:numCache>
            </c:numRef>
          </c:yVal>
          <c:bubbleSize>
            <c:numRef>
              <c:f>'1-1 1-2 1-4'!$R$85:$R$119</c:f>
              <c:numCache>
                <c:formatCode>#,##0.0</c:formatCode>
                <c:ptCount val="35"/>
                <c:pt idx="0">
                  <c:v>0.51666666666666661</c:v>
                </c:pt>
                <c:pt idx="1">
                  <c:v>0.70935818518518523</c:v>
                </c:pt>
                <c:pt idx="2">
                  <c:v>0.76587066666666659</c:v>
                </c:pt>
                <c:pt idx="3">
                  <c:v>0.83558168894679885</c:v>
                </c:pt>
                <c:pt idx="4">
                  <c:v>1.2005875185185184</c:v>
                </c:pt>
                <c:pt idx="5">
                  <c:v>1.3357641111111109</c:v>
                </c:pt>
                <c:pt idx="6">
                  <c:v>1.6242942499999999</c:v>
                </c:pt>
                <c:pt idx="7">
                  <c:v>2.584463687150838</c:v>
                </c:pt>
                <c:pt idx="8">
                  <c:v>4.22485</c:v>
                </c:pt>
                <c:pt idx="9">
                  <c:v>2.9901288209798342</c:v>
                </c:pt>
                <c:pt idx="10">
                  <c:v>5.2987878787878788</c:v>
                </c:pt>
                <c:pt idx="11">
                  <c:v>8.42</c:v>
                </c:pt>
                <c:pt idx="12">
                  <c:v>8.4593266597565684</c:v>
                </c:pt>
                <c:pt idx="13">
                  <c:v>14.362262584907787</c:v>
                </c:pt>
                <c:pt idx="14">
                  <c:v>11.255608410050643</c:v>
                </c:pt>
                <c:pt idx="15">
                  <c:v>18.550026034758861</c:v>
                </c:pt>
                <c:pt idx="16">
                  <c:v>24.640839007591765</c:v>
                </c:pt>
                <c:pt idx="17">
                  <c:v>24.2591</c:v>
                </c:pt>
                <c:pt idx="18">
                  <c:v>29.009411737917471</c:v>
                </c:pt>
                <c:pt idx="19">
                  <c:v>30.601157742402314</c:v>
                </c:pt>
                <c:pt idx="20">
                  <c:v>55.707944621971926</c:v>
                </c:pt>
                <c:pt idx="21">
                  <c:v>49.621089476131665</c:v>
                </c:pt>
                <c:pt idx="22">
                  <c:v>42.648099999999999</c:v>
                </c:pt>
                <c:pt idx="23">
                  <c:v>53.796709474595254</c:v>
                </c:pt>
                <c:pt idx="24">
                  <c:v>103.134778</c:v>
                </c:pt>
                <c:pt idx="25">
                  <c:v>61.163676804546625</c:v>
                </c:pt>
                <c:pt idx="26">
                  <c:v>94.472678999999999</c:v>
                </c:pt>
                <c:pt idx="27">
                  <c:v>68.233900000000006</c:v>
                </c:pt>
                <c:pt idx="28">
                  <c:v>202.34984697437076</c:v>
                </c:pt>
                <c:pt idx="29">
                  <c:v>277.19877485680672</c:v>
                </c:pt>
                <c:pt idx="30">
                  <c:v>438.28356481481484</c:v>
                </c:pt>
                <c:pt idx="31">
                  <c:v>378.41532679008122</c:v>
                </c:pt>
                <c:pt idx="32">
                  <c:v>1260.9146609771374</c:v>
                </c:pt>
                <c:pt idx="33">
                  <c:v>2245.6730323537595</c:v>
                </c:pt>
                <c:pt idx="34">
                  <c:v>609.8889710361957</c:v>
                </c:pt>
              </c:numCache>
            </c:numRef>
          </c:bubbleSize>
          <c:bubble3D val="0"/>
        </c:ser>
        <c:ser>
          <c:idx val="4"/>
          <c:order val="4"/>
          <c:tx>
            <c:v>MNA</c:v>
          </c:tx>
          <c:spPr>
            <a:solidFill>
              <a:srgbClr val="FFCCFF">
                <a:alpha val="50196"/>
              </a:srgbClr>
            </a:solidFill>
            <a:ln w="19050">
              <a:solidFill>
                <a:srgbClr val="9933FF"/>
              </a:solidFill>
            </a:ln>
          </c:spPr>
          <c:invertIfNegative val="0"/>
          <c:xVal>
            <c:numRef>
              <c:f>'1-1 1-2 1-4'!$M$120:$M$140</c:f>
              <c:numCache>
                <c:formatCode>0.00</c:formatCode>
                <c:ptCount val="21"/>
                <c:pt idx="0">
                  <c:v>43</c:v>
                </c:pt>
                <c:pt idx="1">
                  <c:v>14.583333333333334</c:v>
                </c:pt>
                <c:pt idx="2">
                  <c:v>35.25</c:v>
                </c:pt>
                <c:pt idx="3">
                  <c:v>50.55</c:v>
                </c:pt>
                <c:pt idx="4">
                  <c:v>36</c:v>
                </c:pt>
                <c:pt idx="5">
                  <c:v>35.833333333333336</c:v>
                </c:pt>
                <c:pt idx="6">
                  <c:v>48</c:v>
                </c:pt>
                <c:pt idx="7">
                  <c:v>9</c:v>
                </c:pt>
                <c:pt idx="8">
                  <c:v>17</c:v>
                </c:pt>
                <c:pt idx="9">
                  <c:v>57</c:v>
                </c:pt>
                <c:pt idx="10">
                  <c:v>-5</c:v>
                </c:pt>
                <c:pt idx="11">
                  <c:v>34.75</c:v>
                </c:pt>
                <c:pt idx="12">
                  <c:v>45.75</c:v>
                </c:pt>
                <c:pt idx="13">
                  <c:v>51.25</c:v>
                </c:pt>
                <c:pt idx="14">
                  <c:v>44</c:v>
                </c:pt>
                <c:pt idx="15">
                  <c:v>3</c:v>
                </c:pt>
                <c:pt idx="16">
                  <c:v>54</c:v>
                </c:pt>
                <c:pt idx="17">
                  <c:v>30</c:v>
                </c:pt>
                <c:pt idx="18">
                  <c:v>53</c:v>
                </c:pt>
                <c:pt idx="19">
                  <c:v>45</c:v>
                </c:pt>
                <c:pt idx="20">
                  <c:v>38</c:v>
                </c:pt>
              </c:numCache>
            </c:numRef>
          </c:xVal>
          <c:yVal>
            <c:numRef>
              <c:f>'1-1 1-2 1-4'!$N$120:$N$140</c:f>
              <c:numCache>
                <c:formatCode>0.00</c:formatCode>
                <c:ptCount val="21"/>
                <c:pt idx="0">
                  <c:v>11.5</c:v>
                </c:pt>
                <c:pt idx="1">
                  <c:v>35.833333333333336</c:v>
                </c:pt>
                <c:pt idx="2">
                  <c:v>32</c:v>
                </c:pt>
                <c:pt idx="3">
                  <c:v>26</c:v>
                </c:pt>
                <c:pt idx="4">
                  <c:v>31</c:v>
                </c:pt>
                <c:pt idx="5">
                  <c:v>33.833333333333336</c:v>
                </c:pt>
                <c:pt idx="6">
                  <c:v>15</c:v>
                </c:pt>
                <c:pt idx="7">
                  <c:v>34</c:v>
                </c:pt>
                <c:pt idx="8">
                  <c:v>25</c:v>
                </c:pt>
                <c:pt idx="9">
                  <c:v>21</c:v>
                </c:pt>
                <c:pt idx="10">
                  <c:v>32</c:v>
                </c:pt>
                <c:pt idx="11">
                  <c:v>31.5</c:v>
                </c:pt>
                <c:pt idx="12">
                  <c:v>29.5</c:v>
                </c:pt>
                <c:pt idx="13">
                  <c:v>25.5</c:v>
                </c:pt>
                <c:pt idx="14">
                  <c:v>33</c:v>
                </c:pt>
                <c:pt idx="15">
                  <c:v>28</c:v>
                </c:pt>
                <c:pt idx="16">
                  <c:v>24</c:v>
                </c:pt>
                <c:pt idx="17">
                  <c:v>27</c:v>
                </c:pt>
                <c:pt idx="18">
                  <c:v>32</c:v>
                </c:pt>
                <c:pt idx="19">
                  <c:v>25</c:v>
                </c:pt>
                <c:pt idx="20">
                  <c:v>35</c:v>
                </c:pt>
              </c:numCache>
            </c:numRef>
          </c:yVal>
          <c:bubbleSize>
            <c:numRef>
              <c:f>'1-1 1-2 1-4'!$R$120:$R$140</c:f>
              <c:numCache>
                <c:formatCode>#,##0.0</c:formatCode>
                <c:ptCount val="21"/>
                <c:pt idx="0">
                  <c:v>1.4563444950230979</c:v>
                </c:pt>
                <c:pt idx="1">
                  <c:v>9.642326075411578</c:v>
                </c:pt>
                <c:pt idx="2">
                  <c:v>11.262141134365516</c:v>
                </c:pt>
                <c:pt idx="3">
                  <c:v>32.890110533090777</c:v>
                </c:pt>
                <c:pt idx="4">
                  <c:v>33.678500147999998</c:v>
                </c:pt>
                <c:pt idx="5">
                  <c:v>44.352418120437747</c:v>
                </c:pt>
                <c:pt idx="6">
                  <c:v>35.954502303504121</c:v>
                </c:pt>
                <c:pt idx="7">
                  <c:v>46.99359881824337</c:v>
                </c:pt>
                <c:pt idx="8">
                  <c:v>74.199528672427334</c:v>
                </c:pt>
                <c:pt idx="9">
                  <c:v>79.655917417136266</c:v>
                </c:pt>
                <c:pt idx="10">
                  <c:v>103.83570281363393</c:v>
                </c:pt>
                <c:pt idx="11">
                  <c:v>290.55059994322545</c:v>
                </c:pt>
                <c:pt idx="12">
                  <c:v>175.83050249779626</c:v>
                </c:pt>
                <c:pt idx="13">
                  <c:v>203.23515897796273</c:v>
                </c:pt>
                <c:pt idx="14">
                  <c:v>229.3272847341338</c:v>
                </c:pt>
                <c:pt idx="15">
                  <c:v>210.18341052610361</c:v>
                </c:pt>
                <c:pt idx="16">
                  <c:v>402.34010679568547</c:v>
                </c:pt>
                <c:pt idx="17">
                  <c:v>271.97282288338039</c:v>
                </c:pt>
                <c:pt idx="18">
                  <c:v>368.90435162650544</c:v>
                </c:pt>
                <c:pt idx="19">
                  <c:v>748.44960000000003</c:v>
                </c:pt>
                <c:pt idx="20">
                  <c:v>64.7</c:v>
                </c:pt>
              </c:numCache>
            </c:numRef>
          </c:bubbleSize>
          <c:bubble3D val="0"/>
        </c:ser>
        <c:ser>
          <c:idx val="5"/>
          <c:order val="5"/>
          <c:tx>
            <c:v>NAM</c:v>
          </c:tx>
          <c:spPr>
            <a:solidFill>
              <a:schemeClr val="bg1">
                <a:lumMod val="75000"/>
                <a:alpha val="50000"/>
              </a:schemeClr>
            </a:solidFill>
            <a:ln w="19050">
              <a:solidFill>
                <a:schemeClr val="tx1"/>
              </a:solidFill>
            </a:ln>
          </c:spPr>
          <c:invertIfNegative val="0"/>
          <c:xVal>
            <c:numRef>
              <c:f>'1-1 1-2 1-4'!$M$141:$M$143</c:f>
              <c:numCache>
                <c:formatCode>0.00</c:formatCode>
                <c:ptCount val="3"/>
                <c:pt idx="0">
                  <c:v>-64.75</c:v>
                </c:pt>
                <c:pt idx="1">
                  <c:v>-95</c:v>
                </c:pt>
                <c:pt idx="2">
                  <c:v>-97</c:v>
                </c:pt>
              </c:numCache>
            </c:numRef>
          </c:xVal>
          <c:yVal>
            <c:numRef>
              <c:f>'1-1 1-2 1-4'!$N$141:$N$143</c:f>
              <c:numCache>
                <c:formatCode>0.00</c:formatCode>
                <c:ptCount val="3"/>
                <c:pt idx="0">
                  <c:v>32.333333333333336</c:v>
                </c:pt>
                <c:pt idx="1">
                  <c:v>60</c:v>
                </c:pt>
                <c:pt idx="2">
                  <c:v>38</c:v>
                </c:pt>
              </c:numCache>
            </c:numRef>
          </c:yVal>
          <c:bubbleSize>
            <c:numRef>
              <c:f>'1-1 1-2 1-4'!$R$141:$R$143</c:f>
              <c:numCache>
                <c:formatCode>#,##0.0</c:formatCode>
                <c:ptCount val="3"/>
                <c:pt idx="0">
                  <c:v>5.4735360000000002</c:v>
                </c:pt>
                <c:pt idx="1">
                  <c:v>1826.7685628320069</c:v>
                </c:pt>
                <c:pt idx="2">
                  <c:v>16768.099999999999</c:v>
                </c:pt>
              </c:numCache>
            </c:numRef>
          </c:bubbleSize>
          <c:bubble3D val="0"/>
        </c:ser>
        <c:ser>
          <c:idx val="6"/>
          <c:order val="6"/>
          <c:tx>
            <c:v>SAS</c:v>
          </c:tx>
          <c:spPr>
            <a:solidFill>
              <a:srgbClr val="FF9933">
                <a:alpha val="50196"/>
              </a:srgbClr>
            </a:solidFill>
            <a:ln w="19050">
              <a:solidFill>
                <a:srgbClr val="663300"/>
              </a:solidFill>
            </a:ln>
          </c:spPr>
          <c:invertIfNegative val="0"/>
          <c:xVal>
            <c:numRef>
              <c:f>'1-1 1-2 1-4'!$M$144:$M$151</c:f>
              <c:numCache>
                <c:formatCode>0.00</c:formatCode>
                <c:ptCount val="8"/>
                <c:pt idx="0">
                  <c:v>73</c:v>
                </c:pt>
                <c:pt idx="1">
                  <c:v>90.5</c:v>
                </c:pt>
                <c:pt idx="2">
                  <c:v>65</c:v>
                </c:pt>
                <c:pt idx="3">
                  <c:v>84</c:v>
                </c:pt>
                <c:pt idx="4">
                  <c:v>81</c:v>
                </c:pt>
                <c:pt idx="5">
                  <c:v>90</c:v>
                </c:pt>
                <c:pt idx="6">
                  <c:v>70</c:v>
                </c:pt>
                <c:pt idx="7">
                  <c:v>77</c:v>
                </c:pt>
              </c:numCache>
            </c:numRef>
          </c:xVal>
          <c:yVal>
            <c:numRef>
              <c:f>'1-1 1-2 1-4'!$N$144:$N$151</c:f>
              <c:numCache>
                <c:formatCode>0.00</c:formatCode>
                <c:ptCount val="8"/>
                <c:pt idx="0">
                  <c:v>3.0833333333333335</c:v>
                </c:pt>
                <c:pt idx="1">
                  <c:v>27.5</c:v>
                </c:pt>
                <c:pt idx="2">
                  <c:v>33</c:v>
                </c:pt>
                <c:pt idx="3">
                  <c:v>28</c:v>
                </c:pt>
                <c:pt idx="4">
                  <c:v>7</c:v>
                </c:pt>
                <c:pt idx="5">
                  <c:v>24</c:v>
                </c:pt>
                <c:pt idx="6">
                  <c:v>30</c:v>
                </c:pt>
                <c:pt idx="7">
                  <c:v>20</c:v>
                </c:pt>
              </c:numCache>
            </c:numRef>
          </c:yVal>
          <c:bubbleSize>
            <c:numRef>
              <c:f>'1-1 1-2 1-4'!$R$144:$R$151</c:f>
              <c:numCache>
                <c:formatCode>#,##0.0</c:formatCode>
                <c:ptCount val="8"/>
                <c:pt idx="0">
                  <c:v>2.2998431673684006</c:v>
                </c:pt>
                <c:pt idx="1">
                  <c:v>1.7812614125444981</c:v>
                </c:pt>
                <c:pt idx="2">
                  <c:v>20.309671014623579</c:v>
                </c:pt>
                <c:pt idx="3">
                  <c:v>19.294348174002646</c:v>
                </c:pt>
                <c:pt idx="4">
                  <c:v>67.182015335760198</c:v>
                </c:pt>
                <c:pt idx="5">
                  <c:v>149.99045454147395</c:v>
                </c:pt>
                <c:pt idx="6">
                  <c:v>232.28678111056024</c:v>
                </c:pt>
                <c:pt idx="7">
                  <c:v>1875.141481990797</c:v>
                </c:pt>
              </c:numCache>
            </c:numRef>
          </c:bubbleSize>
          <c:bubble3D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00"/>
        <c:showNegBubbles val="0"/>
        <c:axId val="83958784"/>
        <c:axId val="83968768"/>
      </c:bubbleChart>
      <c:valAx>
        <c:axId val="83958784"/>
        <c:scaling>
          <c:orientation val="minMax"/>
          <c:max val="180"/>
          <c:min val="-120"/>
        </c:scaling>
        <c:delete val="1"/>
        <c:axPos val="b"/>
        <c:numFmt formatCode="0" sourceLinked="0"/>
        <c:majorTickMark val="out"/>
        <c:minorTickMark val="none"/>
        <c:tickLblPos val="nextTo"/>
        <c:crossAx val="83968768"/>
        <c:crosses val="autoZero"/>
        <c:crossBetween val="midCat"/>
      </c:valAx>
      <c:valAx>
        <c:axId val="83968768"/>
        <c:scaling>
          <c:orientation val="minMax"/>
          <c:max val="75"/>
          <c:min val="-45"/>
        </c:scaling>
        <c:delete val="1"/>
        <c:axPos val="l"/>
        <c:numFmt formatCode="0" sourceLinked="0"/>
        <c:majorTickMark val="out"/>
        <c:minorTickMark val="none"/>
        <c:tickLblPos val="nextTo"/>
        <c:crossAx val="83958784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89669718718788471"/>
          <c:y val="1.7252947859129557E-2"/>
          <c:w val="8.9143520776717083E-2"/>
          <c:h val="0.50380256199318374"/>
        </c:manualLayout>
      </c:layout>
      <c:overlay val="1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2041557305336832E-2"/>
          <c:y val="4.214129483814523E-2"/>
          <c:w val="0.92016688538932634"/>
          <c:h val="0.92497666958296876"/>
        </c:manualLayout>
      </c:layout>
      <c:bubbleChart>
        <c:varyColors val="0"/>
        <c:ser>
          <c:idx val="0"/>
          <c:order val="0"/>
          <c:tx>
            <c:v>SSA</c:v>
          </c:tx>
          <c:spPr>
            <a:solidFill>
              <a:srgbClr val="CCFFFF">
                <a:alpha val="50196"/>
              </a:srgbClr>
            </a:solidFill>
            <a:ln w="19050">
              <a:solidFill>
                <a:srgbClr val="0000FF"/>
              </a:solidFill>
            </a:ln>
          </c:spPr>
          <c:invertIfNegative val="0"/>
          <c:xVal>
            <c:numRef>
              <c:f>'1-1 1-2 1-4'!$M$152:$M$199</c:f>
              <c:numCache>
                <c:formatCode>0.00</c:formatCode>
                <c:ptCount val="48"/>
                <c:pt idx="0">
                  <c:v>7</c:v>
                </c:pt>
                <c:pt idx="1">
                  <c:v>44.25</c:v>
                </c:pt>
                <c:pt idx="2">
                  <c:v>55.666666666666664</c:v>
                </c:pt>
                <c:pt idx="3">
                  <c:v>-15</c:v>
                </c:pt>
                <c:pt idx="4">
                  <c:v>21</c:v>
                </c:pt>
                <c:pt idx="5">
                  <c:v>-16.566666666666666</c:v>
                </c:pt>
                <c:pt idx="6">
                  <c:v>-24</c:v>
                </c:pt>
                <c:pt idx="7">
                  <c:v>-9.5</c:v>
                </c:pt>
                <c:pt idx="8">
                  <c:v>28.5</c:v>
                </c:pt>
                <c:pt idx="9">
                  <c:v>39</c:v>
                </c:pt>
                <c:pt idx="10">
                  <c:v>30</c:v>
                </c:pt>
                <c:pt idx="11">
                  <c:v>31.5</c:v>
                </c:pt>
                <c:pt idx="12">
                  <c:v>-11.5</c:v>
                </c:pt>
                <c:pt idx="13">
                  <c:v>1.1666666666666667</c:v>
                </c:pt>
                <c:pt idx="14">
                  <c:v>-12</c:v>
                </c:pt>
                <c:pt idx="15">
                  <c:v>34</c:v>
                </c:pt>
                <c:pt idx="16">
                  <c:v>-10</c:v>
                </c:pt>
                <c:pt idx="17">
                  <c:v>8</c:v>
                </c:pt>
                <c:pt idx="18">
                  <c:v>30</c:v>
                </c:pt>
                <c:pt idx="19">
                  <c:v>2.25</c:v>
                </c:pt>
                <c:pt idx="20">
                  <c:v>17</c:v>
                </c:pt>
                <c:pt idx="21">
                  <c:v>57.55</c:v>
                </c:pt>
                <c:pt idx="22">
                  <c:v>30</c:v>
                </c:pt>
                <c:pt idx="23">
                  <c:v>-4</c:v>
                </c:pt>
                <c:pt idx="24">
                  <c:v>10</c:v>
                </c:pt>
                <c:pt idx="25">
                  <c:v>30</c:v>
                </c:pt>
                <c:pt idx="26">
                  <c:v>15</c:v>
                </c:pt>
                <c:pt idx="27">
                  <c:v>19</c:v>
                </c:pt>
                <c:pt idx="28">
                  <c:v>-2</c:v>
                </c:pt>
                <c:pt idx="29">
                  <c:v>35</c:v>
                </c:pt>
                <c:pt idx="30">
                  <c:v>-14</c:v>
                </c:pt>
                <c:pt idx="31">
                  <c:v>24</c:v>
                </c:pt>
                <c:pt idx="32">
                  <c:v>11.75</c:v>
                </c:pt>
                <c:pt idx="33">
                  <c:v>47</c:v>
                </c:pt>
                <c:pt idx="34">
                  <c:v>25</c:v>
                </c:pt>
                <c:pt idx="35">
                  <c:v>30</c:v>
                </c:pt>
                <c:pt idx="36">
                  <c:v>32</c:v>
                </c:pt>
                <c:pt idx="37">
                  <c:v>12</c:v>
                </c:pt>
                <c:pt idx="38">
                  <c:v>-5</c:v>
                </c:pt>
                <c:pt idx="39">
                  <c:v>-2</c:v>
                </c:pt>
                <c:pt idx="40">
                  <c:v>35</c:v>
                </c:pt>
                <c:pt idx="41">
                  <c:v>38</c:v>
                </c:pt>
                <c:pt idx="42">
                  <c:v>30</c:v>
                </c:pt>
                <c:pt idx="43">
                  <c:v>38</c:v>
                </c:pt>
                <c:pt idx="44">
                  <c:v>18.5</c:v>
                </c:pt>
                <c:pt idx="45">
                  <c:v>24</c:v>
                </c:pt>
                <c:pt idx="46">
                  <c:v>8</c:v>
                </c:pt>
                <c:pt idx="47">
                  <c:v>49</c:v>
                </c:pt>
              </c:numCache>
            </c:numRef>
          </c:xVal>
          <c:yVal>
            <c:numRef>
              <c:f>'1-1 1-2 1-4'!$N$152:$N$199</c:f>
              <c:numCache>
                <c:formatCode>0.00</c:formatCode>
                <c:ptCount val="48"/>
                <c:pt idx="0">
                  <c:v>1</c:v>
                </c:pt>
                <c:pt idx="1">
                  <c:v>-12.166666666666666</c:v>
                </c:pt>
                <c:pt idx="2">
                  <c:v>-4.083333333333333</c:v>
                </c:pt>
                <c:pt idx="3">
                  <c:v>12</c:v>
                </c:pt>
                <c:pt idx="4">
                  <c:v>7</c:v>
                </c:pt>
                <c:pt idx="5">
                  <c:v>13.466666666666667</c:v>
                </c:pt>
                <c:pt idx="6">
                  <c:v>16</c:v>
                </c:pt>
                <c:pt idx="7">
                  <c:v>6</c:v>
                </c:pt>
                <c:pt idx="8">
                  <c:v>-29.5</c:v>
                </c:pt>
                <c:pt idx="9">
                  <c:v>15</c:v>
                </c:pt>
                <c:pt idx="10">
                  <c:v>-3</c:v>
                </c:pt>
                <c:pt idx="11">
                  <c:v>-26.5</c:v>
                </c:pt>
                <c:pt idx="12">
                  <c:v>8</c:v>
                </c:pt>
                <c:pt idx="13">
                  <c:v>8</c:v>
                </c:pt>
                <c:pt idx="14">
                  <c:v>20</c:v>
                </c:pt>
                <c:pt idx="15">
                  <c:v>-13.5</c:v>
                </c:pt>
                <c:pt idx="16">
                  <c:v>11</c:v>
                </c:pt>
                <c:pt idx="17">
                  <c:v>16</c:v>
                </c:pt>
                <c:pt idx="18">
                  <c:v>-2</c:v>
                </c:pt>
                <c:pt idx="19">
                  <c:v>9</c:v>
                </c:pt>
                <c:pt idx="20">
                  <c:v>-22</c:v>
                </c:pt>
                <c:pt idx="21">
                  <c:v>-20.283333333333335</c:v>
                </c:pt>
                <c:pt idx="22">
                  <c:v>8</c:v>
                </c:pt>
                <c:pt idx="23">
                  <c:v>17</c:v>
                </c:pt>
                <c:pt idx="24">
                  <c:v>2</c:v>
                </c:pt>
                <c:pt idx="25">
                  <c:v>-20</c:v>
                </c:pt>
                <c:pt idx="26">
                  <c:v>-1</c:v>
                </c:pt>
                <c:pt idx="27">
                  <c:v>15</c:v>
                </c:pt>
                <c:pt idx="28">
                  <c:v>13</c:v>
                </c:pt>
                <c:pt idx="29">
                  <c:v>-18.25</c:v>
                </c:pt>
                <c:pt idx="30">
                  <c:v>14</c:v>
                </c:pt>
                <c:pt idx="31">
                  <c:v>-22</c:v>
                </c:pt>
                <c:pt idx="32">
                  <c:v>-1</c:v>
                </c:pt>
                <c:pt idx="33">
                  <c:v>-20</c:v>
                </c:pt>
                <c:pt idx="34">
                  <c:v>0</c:v>
                </c:pt>
                <c:pt idx="35">
                  <c:v>-15</c:v>
                </c:pt>
                <c:pt idx="36">
                  <c:v>1</c:v>
                </c:pt>
                <c:pt idx="37">
                  <c:v>6</c:v>
                </c:pt>
                <c:pt idx="38">
                  <c:v>8</c:v>
                </c:pt>
                <c:pt idx="39">
                  <c:v>8</c:v>
                </c:pt>
                <c:pt idx="40">
                  <c:v>-6</c:v>
                </c:pt>
                <c:pt idx="41">
                  <c:v>1</c:v>
                </c:pt>
                <c:pt idx="42">
                  <c:v>15</c:v>
                </c:pt>
                <c:pt idx="43">
                  <c:v>8</c:v>
                </c:pt>
                <c:pt idx="44">
                  <c:v>-12.5</c:v>
                </c:pt>
                <c:pt idx="45">
                  <c:v>-29</c:v>
                </c:pt>
                <c:pt idx="46">
                  <c:v>10</c:v>
                </c:pt>
                <c:pt idx="47">
                  <c:v>10</c:v>
                </c:pt>
              </c:numCache>
            </c:numRef>
          </c:yVal>
          <c:bubbleSize>
            <c:numRef>
              <c:f>'1-1 1-2 1-4'!$S$152:$S$199</c:f>
              <c:numCache>
                <c:formatCode>#,##0.0</c:formatCode>
                <c:ptCount val="48"/>
                <c:pt idx="0">
                  <c:v>0.55500163774450817</c:v>
                </c:pt>
                <c:pt idx="1">
                  <c:v>1.0287227417892313</c:v>
                </c:pt>
                <c:pt idx="2">
                  <c:v>2.1222070181132358</c:v>
                </c:pt>
                <c:pt idx="3">
                  <c:v>2.3210109436872703</c:v>
                </c:pt>
                <c:pt idx="4">
                  <c:v>2.6977230424674072</c:v>
                </c:pt>
                <c:pt idx="5">
                  <c:v>2.9738869865544255</c:v>
                </c:pt>
                <c:pt idx="6">
                  <c:v>3.0983963036011364</c:v>
                </c:pt>
                <c:pt idx="7">
                  <c:v>3.649239425650955</c:v>
                </c:pt>
                <c:pt idx="8">
                  <c:v>5.1729144149921726</c:v>
                </c:pt>
                <c:pt idx="9">
                  <c:v>7.32947357013167</c:v>
                </c:pt>
                <c:pt idx="10">
                  <c:v>7.591006441605713</c:v>
                </c:pt>
                <c:pt idx="11">
                  <c:v>8.0854603882134093</c:v>
                </c:pt>
                <c:pt idx="12">
                  <c:v>9.1055110551220615</c:v>
                </c:pt>
                <c:pt idx="13">
                  <c:v>9.175073395025386</c:v>
                </c:pt>
                <c:pt idx="14">
                  <c:v>11.456589597793908</c:v>
                </c:pt>
                <c:pt idx="15">
                  <c:v>12.353443154114515</c:v>
                </c:pt>
                <c:pt idx="16">
                  <c:v>14.245600355980953</c:v>
                </c:pt>
                <c:pt idx="17">
                  <c:v>15.812941617495152</c:v>
                </c:pt>
                <c:pt idx="18">
                  <c:v>16.797633966288597</c:v>
                </c:pt>
                <c:pt idx="19">
                  <c:v>17.893774518293483</c:v>
                </c:pt>
                <c:pt idx="20">
                  <c:v>21.365027063271643</c:v>
                </c:pt>
                <c:pt idx="21">
                  <c:v>21.580591361530683</c:v>
                </c:pt>
                <c:pt idx="22">
                  <c:v>22.19272297721712</c:v>
                </c:pt>
                <c:pt idx="23">
                  <c:v>24.316882551719235</c:v>
                </c:pt>
                <c:pt idx="24">
                  <c:v>24.743049760188729</c:v>
                </c:pt>
                <c:pt idx="25">
                  <c:v>25.091757935975366</c:v>
                </c:pt>
                <c:pt idx="26">
                  <c:v>25.263572638613109</c:v>
                </c:pt>
                <c:pt idx="27">
                  <c:v>25.927571044195666</c:v>
                </c:pt>
                <c:pt idx="28">
                  <c:v>27.611315050510594</c:v>
                </c:pt>
                <c:pt idx="29">
                  <c:v>27.632418641142987</c:v>
                </c:pt>
                <c:pt idx="30">
                  <c:v>30.670308788010022</c:v>
                </c:pt>
                <c:pt idx="31">
                  <c:v>30.815591891034234</c:v>
                </c:pt>
                <c:pt idx="32">
                  <c:v>31.171341528854132</c:v>
                </c:pt>
                <c:pt idx="33">
                  <c:v>31.375694120611129</c:v>
                </c:pt>
                <c:pt idx="34">
                  <c:v>52.880712253361736</c:v>
                </c:pt>
                <c:pt idx="35">
                  <c:v>55.24015055834775</c:v>
                </c:pt>
                <c:pt idx="36">
                  <c:v>60.899459842644788</c:v>
                </c:pt>
                <c:pt idx="37">
                  <c:v>60.961247834481462</c:v>
                </c:pt>
                <c:pt idx="38">
                  <c:v>63.13160516113053</c:v>
                </c:pt>
                <c:pt idx="39">
                  <c:v>100.09616424295598</c:v>
                </c:pt>
                <c:pt idx="40">
                  <c:v>113.08376057638532</c:v>
                </c:pt>
                <c:pt idx="41">
                  <c:v>119.99107007249869</c:v>
                </c:pt>
                <c:pt idx="42">
                  <c:v>123.94484035525883</c:v>
                </c:pt>
                <c:pt idx="43">
                  <c:v>125.69341691267238</c:v>
                </c:pt>
                <c:pt idx="44">
                  <c:v>160.7797280866653</c:v>
                </c:pt>
                <c:pt idx="45">
                  <c:v>662.03352939469198</c:v>
                </c:pt>
                <c:pt idx="46">
                  <c:v>941.46277552718493</c:v>
                </c:pt>
                <c:pt idx="47">
                  <c:v>5.7068666560488621</c:v>
                </c:pt>
              </c:numCache>
            </c:numRef>
          </c:bubbleSize>
          <c:bubble3D val="0"/>
        </c:ser>
        <c:ser>
          <c:idx val="1"/>
          <c:order val="1"/>
          <c:tx>
            <c:v>EAP</c:v>
          </c:tx>
          <c:spPr>
            <a:solidFill>
              <a:srgbClr val="FFCC99">
                <a:alpha val="50196"/>
              </a:srgbClr>
            </a:solidFill>
            <a:ln w="19050">
              <a:solidFill>
                <a:srgbClr val="FF0000"/>
              </a:solidFill>
            </a:ln>
          </c:spPr>
          <c:invertIfNegative val="0"/>
          <c:xVal>
            <c:numRef>
              <c:f>'1-1 1-2 1-4'!$M$4:$M$35</c:f>
              <c:numCache>
                <c:formatCode>0.00</c:formatCode>
                <c:ptCount val="32"/>
                <c:pt idx="0">
                  <c:v>178</c:v>
                </c:pt>
                <c:pt idx="1">
                  <c:v>173</c:v>
                </c:pt>
                <c:pt idx="2">
                  <c:v>168</c:v>
                </c:pt>
                <c:pt idx="3">
                  <c:v>134.5</c:v>
                </c:pt>
                <c:pt idx="4">
                  <c:v>158.25</c:v>
                </c:pt>
                <c:pt idx="5">
                  <c:v>-175</c:v>
                </c:pt>
                <c:pt idx="6">
                  <c:v>167</c:v>
                </c:pt>
                <c:pt idx="7">
                  <c:v>-172.33333333333334</c:v>
                </c:pt>
                <c:pt idx="8">
                  <c:v>159</c:v>
                </c:pt>
                <c:pt idx="9">
                  <c:v>125.91666666666667</c:v>
                </c:pt>
                <c:pt idx="10">
                  <c:v>175</c:v>
                </c:pt>
                <c:pt idx="11">
                  <c:v>147</c:v>
                </c:pt>
                <c:pt idx="12">
                  <c:v>105</c:v>
                </c:pt>
                <c:pt idx="13">
                  <c:v>114.66666666666667</c:v>
                </c:pt>
                <c:pt idx="14">
                  <c:v>105</c:v>
                </c:pt>
                <c:pt idx="15">
                  <c:v>105</c:v>
                </c:pt>
                <c:pt idx="16">
                  <c:v>113.55</c:v>
                </c:pt>
                <c:pt idx="17">
                  <c:v>174</c:v>
                </c:pt>
                <c:pt idx="18">
                  <c:v>114.16666666666667</c:v>
                </c:pt>
                <c:pt idx="19">
                  <c:v>103.8</c:v>
                </c:pt>
                <c:pt idx="20">
                  <c:v>107.83333333333333</c:v>
                </c:pt>
                <c:pt idx="21">
                  <c:v>122</c:v>
                </c:pt>
                <c:pt idx="22">
                  <c:v>112.5</c:v>
                </c:pt>
                <c:pt idx="23">
                  <c:v>100</c:v>
                </c:pt>
                <c:pt idx="24">
                  <c:v>133</c:v>
                </c:pt>
                <c:pt idx="25">
                  <c:v>127.5</c:v>
                </c:pt>
                <c:pt idx="26">
                  <c:v>120</c:v>
                </c:pt>
                <c:pt idx="27">
                  <c:v>138</c:v>
                </c:pt>
                <c:pt idx="28">
                  <c:v>105</c:v>
                </c:pt>
                <c:pt idx="29">
                  <c:v>98</c:v>
                </c:pt>
                <c:pt idx="30">
                  <c:v>127</c:v>
                </c:pt>
                <c:pt idx="31">
                  <c:v>121</c:v>
                </c:pt>
              </c:numCache>
            </c:numRef>
          </c:xVal>
          <c:yVal>
            <c:numRef>
              <c:f>'1-1 1-2 1-4'!$N$4:$N$35</c:f>
              <c:numCache>
                <c:formatCode>0.00</c:formatCode>
                <c:ptCount val="32"/>
                <c:pt idx="0">
                  <c:v>-8</c:v>
                </c:pt>
                <c:pt idx="1">
                  <c:v>1.0833333333333333</c:v>
                </c:pt>
                <c:pt idx="2">
                  <c:v>9</c:v>
                </c:pt>
                <c:pt idx="3">
                  <c:v>7</c:v>
                </c:pt>
                <c:pt idx="4">
                  <c:v>6.083333333333333</c:v>
                </c:pt>
                <c:pt idx="5">
                  <c:v>-20</c:v>
                </c:pt>
                <c:pt idx="6">
                  <c:v>-16</c:v>
                </c:pt>
                <c:pt idx="7">
                  <c:v>-13.583333333333334</c:v>
                </c:pt>
                <c:pt idx="8">
                  <c:v>-8</c:v>
                </c:pt>
                <c:pt idx="9">
                  <c:v>-8</c:v>
                </c:pt>
                <c:pt idx="10">
                  <c:v>-18</c:v>
                </c:pt>
                <c:pt idx="11">
                  <c:v>-6</c:v>
                </c:pt>
                <c:pt idx="12">
                  <c:v>46</c:v>
                </c:pt>
                <c:pt idx="13">
                  <c:v>4</c:v>
                </c:pt>
                <c:pt idx="14">
                  <c:v>18</c:v>
                </c:pt>
                <c:pt idx="15">
                  <c:v>13</c:v>
                </c:pt>
                <c:pt idx="16">
                  <c:v>22.166666666666668</c:v>
                </c:pt>
                <c:pt idx="17">
                  <c:v>-41</c:v>
                </c:pt>
                <c:pt idx="18">
                  <c:v>22.25</c:v>
                </c:pt>
                <c:pt idx="19">
                  <c:v>1.0333333333333334</c:v>
                </c:pt>
                <c:pt idx="20">
                  <c:v>16.166666666666668</c:v>
                </c:pt>
                <c:pt idx="21">
                  <c:v>13</c:v>
                </c:pt>
                <c:pt idx="22">
                  <c:v>2</c:v>
                </c:pt>
                <c:pt idx="23">
                  <c:v>15</c:v>
                </c:pt>
                <c:pt idx="24">
                  <c:v>-27</c:v>
                </c:pt>
                <c:pt idx="25">
                  <c:v>37</c:v>
                </c:pt>
                <c:pt idx="26">
                  <c:v>-5</c:v>
                </c:pt>
                <c:pt idx="27">
                  <c:v>36</c:v>
                </c:pt>
                <c:pt idx="28">
                  <c:v>35</c:v>
                </c:pt>
                <c:pt idx="29">
                  <c:v>22</c:v>
                </c:pt>
                <c:pt idx="30">
                  <c:v>40</c:v>
                </c:pt>
                <c:pt idx="31">
                  <c:v>23.5</c:v>
                </c:pt>
              </c:numCache>
            </c:numRef>
          </c:yVal>
          <c:bubbleSize>
            <c:numRef>
              <c:f>'1-1 1-2 1-4'!$S$4:$S$35</c:f>
              <c:numCache>
                <c:formatCode>#,##0.0</c:formatCode>
                <c:ptCount val="32"/>
                <c:pt idx="0">
                  <c:v>3.4844776305545451E-2</c:v>
                </c:pt>
                <c:pt idx="1">
                  <c:v>0.18385280923270725</c:v>
                </c:pt>
                <c:pt idx="2">
                  <c:v>0.19873862340285681</c:v>
                </c:pt>
                <c:pt idx="3">
                  <c:v>0.30564827908745829</c:v>
                </c:pt>
                <c:pt idx="4">
                  <c:v>0.34023643138071763</c:v>
                </c:pt>
                <c:pt idx="5">
                  <c:v>0.54073428930818934</c:v>
                </c:pt>
                <c:pt idx="6">
                  <c:v>0.73174217700799904</c:v>
                </c:pt>
                <c:pt idx="7">
                  <c:v>1.0630233163260394</c:v>
                </c:pt>
                <c:pt idx="8">
                  <c:v>1.1239169455632896</c:v>
                </c:pt>
                <c:pt idx="9">
                  <c:v>2.343569932208355</c:v>
                </c:pt>
                <c:pt idx="10">
                  <c:v>6.6095826069273382</c:v>
                </c:pt>
                <c:pt idx="11">
                  <c:v>18.728710649000494</c:v>
                </c:pt>
                <c:pt idx="12">
                  <c:v>25.927282551379896</c:v>
                </c:pt>
                <c:pt idx="13">
                  <c:v>29.025200388026597</c:v>
                </c:pt>
                <c:pt idx="14">
                  <c:v>31.596618014680775</c:v>
                </c:pt>
                <c:pt idx="15">
                  <c:v>44.550743311174152</c:v>
                </c:pt>
                <c:pt idx="16">
                  <c:v>78.173856518035123</c:v>
                </c:pt>
                <c:pt idx="17">
                  <c:v>146.67637991986919</c:v>
                </c:pt>
                <c:pt idx="18">
                  <c:v>370.21995563955147</c:v>
                </c:pt>
                <c:pt idx="19">
                  <c:v>411.61769618003325</c:v>
                </c:pt>
                <c:pt idx="20">
                  <c:v>459.72254469759019</c:v>
                </c:pt>
                <c:pt idx="21">
                  <c:v>622.45904384442758</c:v>
                </c:pt>
                <c:pt idx="22">
                  <c:v>671.28756067725465</c:v>
                </c:pt>
                <c:pt idx="23">
                  <c:v>933.57768046296155</c:v>
                </c:pt>
                <c:pt idx="24">
                  <c:v>990.72082384101782</c:v>
                </c:pt>
                <c:pt idx="25">
                  <c:v>1642.590329166062</c:v>
                </c:pt>
                <c:pt idx="26">
                  <c:v>2312.3620374721131</c:v>
                </c:pt>
                <c:pt idx="27">
                  <c:v>4535.0771261549162</c:v>
                </c:pt>
                <c:pt idx="28">
                  <c:v>15643.217442058529</c:v>
                </c:pt>
                <c:pt idx="29">
                  <c:v>217.97597878938325</c:v>
                </c:pt>
                <c:pt idx="30">
                  <c:v>38.716870122448185</c:v>
                </c:pt>
                <c:pt idx="31">
                  <c:v>955.53235462202122</c:v>
                </c:pt>
              </c:numCache>
            </c:numRef>
          </c:bubbleSize>
          <c:bubble3D val="0"/>
        </c:ser>
        <c:ser>
          <c:idx val="2"/>
          <c:order val="2"/>
          <c:tx>
            <c:v>ECA</c:v>
          </c:tx>
          <c:spPr>
            <a:solidFill>
              <a:srgbClr val="CCFFCC">
                <a:alpha val="50196"/>
              </a:srgbClr>
            </a:solidFill>
            <a:ln w="19050">
              <a:solidFill>
                <a:srgbClr val="006600"/>
              </a:solidFill>
            </a:ln>
          </c:spPr>
          <c:invertIfNegative val="0"/>
          <c:xVal>
            <c:numRef>
              <c:f>'1-1 1-2 1-4'!$M$36:$M$84</c:f>
              <c:numCache>
                <c:formatCode>0.00</c:formatCode>
                <c:ptCount val="49"/>
                <c:pt idx="0">
                  <c:v>19.3</c:v>
                </c:pt>
                <c:pt idx="1">
                  <c:v>-18</c:v>
                </c:pt>
                <c:pt idx="2">
                  <c:v>21</c:v>
                </c:pt>
                <c:pt idx="3">
                  <c:v>29</c:v>
                </c:pt>
                <c:pt idx="4">
                  <c:v>75</c:v>
                </c:pt>
                <c:pt idx="5">
                  <c:v>71</c:v>
                </c:pt>
                <c:pt idx="6">
                  <c:v>45</c:v>
                </c:pt>
                <c:pt idx="7">
                  <c:v>33</c:v>
                </c:pt>
                <c:pt idx="8">
                  <c:v>22</c:v>
                </c:pt>
                <c:pt idx="9">
                  <c:v>20</c:v>
                </c:pt>
                <c:pt idx="10">
                  <c:v>43.5</c:v>
                </c:pt>
                <c:pt idx="11">
                  <c:v>26</c:v>
                </c:pt>
                <c:pt idx="12">
                  <c:v>18</c:v>
                </c:pt>
                <c:pt idx="13">
                  <c:v>25</c:v>
                </c:pt>
                <c:pt idx="14">
                  <c:v>6.166666666666667</c:v>
                </c:pt>
                <c:pt idx="15">
                  <c:v>14.816666666666666</c:v>
                </c:pt>
                <c:pt idx="16">
                  <c:v>60</c:v>
                </c:pt>
                <c:pt idx="17">
                  <c:v>24</c:v>
                </c:pt>
                <c:pt idx="18">
                  <c:v>15.5</c:v>
                </c:pt>
                <c:pt idx="19">
                  <c:v>21</c:v>
                </c:pt>
                <c:pt idx="20">
                  <c:v>25</c:v>
                </c:pt>
                <c:pt idx="21">
                  <c:v>19.5</c:v>
                </c:pt>
                <c:pt idx="22">
                  <c:v>64</c:v>
                </c:pt>
                <c:pt idx="23">
                  <c:v>47.5</c:v>
                </c:pt>
                <c:pt idx="24">
                  <c:v>28</c:v>
                </c:pt>
                <c:pt idx="25">
                  <c:v>-8</c:v>
                </c:pt>
                <c:pt idx="26">
                  <c:v>26</c:v>
                </c:pt>
                <c:pt idx="27">
                  <c:v>20</c:v>
                </c:pt>
                <c:pt idx="28">
                  <c:v>10</c:v>
                </c:pt>
                <c:pt idx="29">
                  <c:v>22</c:v>
                </c:pt>
                <c:pt idx="30">
                  <c:v>-8</c:v>
                </c:pt>
                <c:pt idx="31">
                  <c:v>15.5</c:v>
                </c:pt>
                <c:pt idx="32">
                  <c:v>10</c:v>
                </c:pt>
                <c:pt idx="33">
                  <c:v>25</c:v>
                </c:pt>
                <c:pt idx="34">
                  <c:v>13.333333333333334</c:v>
                </c:pt>
                <c:pt idx="35">
                  <c:v>68</c:v>
                </c:pt>
                <c:pt idx="36">
                  <c:v>32</c:v>
                </c:pt>
                <c:pt idx="37">
                  <c:v>15</c:v>
                </c:pt>
                <c:pt idx="38">
                  <c:v>8</c:v>
                </c:pt>
                <c:pt idx="39">
                  <c:v>4</c:v>
                </c:pt>
                <c:pt idx="40">
                  <c:v>5.75</c:v>
                </c:pt>
                <c:pt idx="41">
                  <c:v>20</c:v>
                </c:pt>
                <c:pt idx="42">
                  <c:v>35</c:v>
                </c:pt>
                <c:pt idx="43">
                  <c:v>-4</c:v>
                </c:pt>
                <c:pt idx="44">
                  <c:v>12.833333333333334</c:v>
                </c:pt>
                <c:pt idx="45">
                  <c:v>-2</c:v>
                </c:pt>
                <c:pt idx="46">
                  <c:v>2</c:v>
                </c:pt>
                <c:pt idx="47">
                  <c:v>100</c:v>
                </c:pt>
                <c:pt idx="48">
                  <c:v>9</c:v>
                </c:pt>
              </c:numCache>
            </c:numRef>
          </c:xVal>
          <c:yVal>
            <c:numRef>
              <c:f>'1-1 1-2 1-4'!$N$36:$N$84</c:f>
              <c:numCache>
                <c:formatCode>0.00</c:formatCode>
                <c:ptCount val="49"/>
                <c:pt idx="0">
                  <c:v>42.5</c:v>
                </c:pt>
                <c:pt idx="1">
                  <c:v>65</c:v>
                </c:pt>
                <c:pt idx="2">
                  <c:v>42.583333333333336</c:v>
                </c:pt>
                <c:pt idx="3">
                  <c:v>47</c:v>
                </c:pt>
                <c:pt idx="4">
                  <c:v>41</c:v>
                </c:pt>
                <c:pt idx="5">
                  <c:v>39</c:v>
                </c:pt>
                <c:pt idx="6">
                  <c:v>40</c:v>
                </c:pt>
                <c:pt idx="7">
                  <c:v>35</c:v>
                </c:pt>
                <c:pt idx="8">
                  <c:v>41.833333333333336</c:v>
                </c:pt>
                <c:pt idx="9">
                  <c:v>41</c:v>
                </c:pt>
                <c:pt idx="10">
                  <c:v>42</c:v>
                </c:pt>
                <c:pt idx="11">
                  <c:v>59</c:v>
                </c:pt>
                <c:pt idx="12">
                  <c:v>44</c:v>
                </c:pt>
                <c:pt idx="13">
                  <c:v>57</c:v>
                </c:pt>
                <c:pt idx="14">
                  <c:v>49.75</c:v>
                </c:pt>
                <c:pt idx="15">
                  <c:v>46.116666666666667</c:v>
                </c:pt>
                <c:pt idx="16">
                  <c:v>40</c:v>
                </c:pt>
                <c:pt idx="17">
                  <c:v>56</c:v>
                </c:pt>
                <c:pt idx="18">
                  <c:v>45.166666666666664</c:v>
                </c:pt>
                <c:pt idx="19">
                  <c:v>44</c:v>
                </c:pt>
                <c:pt idx="20">
                  <c:v>43</c:v>
                </c:pt>
                <c:pt idx="21">
                  <c:v>48.666666666666664</c:v>
                </c:pt>
                <c:pt idx="22">
                  <c:v>41</c:v>
                </c:pt>
                <c:pt idx="23">
                  <c:v>40.5</c:v>
                </c:pt>
                <c:pt idx="24">
                  <c:v>53</c:v>
                </c:pt>
                <c:pt idx="25">
                  <c:v>53</c:v>
                </c:pt>
                <c:pt idx="26">
                  <c:v>64</c:v>
                </c:pt>
                <c:pt idx="27">
                  <c:v>47</c:v>
                </c:pt>
                <c:pt idx="28">
                  <c:v>56</c:v>
                </c:pt>
                <c:pt idx="29">
                  <c:v>39</c:v>
                </c:pt>
                <c:pt idx="30">
                  <c:v>39.5</c:v>
                </c:pt>
                <c:pt idx="31">
                  <c:v>49.75</c:v>
                </c:pt>
                <c:pt idx="32">
                  <c:v>62</c:v>
                </c:pt>
                <c:pt idx="33">
                  <c:v>46</c:v>
                </c:pt>
                <c:pt idx="34">
                  <c:v>47.333333333333336</c:v>
                </c:pt>
                <c:pt idx="35">
                  <c:v>48</c:v>
                </c:pt>
                <c:pt idx="36">
                  <c:v>49</c:v>
                </c:pt>
                <c:pt idx="37">
                  <c:v>62</c:v>
                </c:pt>
                <c:pt idx="38">
                  <c:v>47</c:v>
                </c:pt>
                <c:pt idx="39">
                  <c:v>50.833333333333336</c:v>
                </c:pt>
                <c:pt idx="40">
                  <c:v>52.5</c:v>
                </c:pt>
                <c:pt idx="41">
                  <c:v>52</c:v>
                </c:pt>
                <c:pt idx="42">
                  <c:v>39</c:v>
                </c:pt>
                <c:pt idx="43">
                  <c:v>40</c:v>
                </c:pt>
                <c:pt idx="44">
                  <c:v>42.833333333333336</c:v>
                </c:pt>
                <c:pt idx="45">
                  <c:v>54</c:v>
                </c:pt>
                <c:pt idx="46">
                  <c:v>46</c:v>
                </c:pt>
                <c:pt idx="47">
                  <c:v>60</c:v>
                </c:pt>
                <c:pt idx="48">
                  <c:v>51</c:v>
                </c:pt>
              </c:numCache>
            </c:numRef>
          </c:yVal>
          <c:bubbleSize>
            <c:numRef>
              <c:f>'1-1 1-2 1-4'!$S$36:$S$84</c:f>
              <c:numCache>
                <c:formatCode>#,##0.0</c:formatCode>
                <c:ptCount val="49"/>
                <c:pt idx="0">
                  <c:v>8.7935270663924552</c:v>
                </c:pt>
                <c:pt idx="1">
                  <c:v>13.206145163384386</c:v>
                </c:pt>
                <c:pt idx="2">
                  <c:v>15.683772632997565</c:v>
                </c:pt>
                <c:pt idx="3">
                  <c:v>16.088578811778262</c:v>
                </c:pt>
                <c:pt idx="4">
                  <c:v>17.786885455840753</c:v>
                </c:pt>
                <c:pt idx="5">
                  <c:v>19.95865397921413</c:v>
                </c:pt>
                <c:pt idx="6">
                  <c:v>22.404125372693123</c:v>
                </c:pt>
                <c:pt idx="7">
                  <c:v>23.772871875911417</c:v>
                </c:pt>
                <c:pt idx="8">
                  <c:v>24.461931838559813</c:v>
                </c:pt>
                <c:pt idx="9">
                  <c:v>28.860490986987511</c:v>
                </c:pt>
                <c:pt idx="10">
                  <c:v>31.097603481022055</c:v>
                </c:pt>
                <c:pt idx="11">
                  <c:v>33.284389409810217</c:v>
                </c:pt>
                <c:pt idx="12">
                  <c:v>35.947045186614233</c:v>
                </c:pt>
                <c:pt idx="13">
                  <c:v>43.941258005300824</c:v>
                </c:pt>
                <c:pt idx="14">
                  <c:v>48.277533427314566</c:v>
                </c:pt>
                <c:pt idx="15">
                  <c:v>56.377148069293071</c:v>
                </c:pt>
                <c:pt idx="16">
                  <c:v>71.028815192519659</c:v>
                </c:pt>
                <c:pt idx="17">
                  <c:v>72.373533304897478</c:v>
                </c:pt>
                <c:pt idx="18">
                  <c:v>85.322474652979849</c:v>
                </c:pt>
                <c:pt idx="19">
                  <c:v>92.363545307455112</c:v>
                </c:pt>
                <c:pt idx="20">
                  <c:v>114.02610920246079</c:v>
                </c:pt>
                <c:pt idx="21">
                  <c:v>139.44284667570145</c:v>
                </c:pt>
                <c:pt idx="22">
                  <c:v>151.28099626822728</c:v>
                </c:pt>
                <c:pt idx="23">
                  <c:v>156.25475650881094</c:v>
                </c:pt>
                <c:pt idx="24">
                  <c:v>161.43844919392757</c:v>
                </c:pt>
                <c:pt idx="25">
                  <c:v>205.26825664115853</c:v>
                </c:pt>
                <c:pt idx="26">
                  <c:v>211.14536292168498</c:v>
                </c:pt>
                <c:pt idx="27">
                  <c:v>224.6569247355196</c:v>
                </c:pt>
                <c:pt idx="28">
                  <c:v>238.53765391043373</c:v>
                </c:pt>
                <c:pt idx="29">
                  <c:v>268.02523576293618</c:v>
                </c:pt>
                <c:pt idx="30">
                  <c:v>271.18833792184233</c:v>
                </c:pt>
                <c:pt idx="31">
                  <c:v>295.70826940002479</c:v>
                </c:pt>
                <c:pt idx="32">
                  <c:v>317.06004764290725</c:v>
                </c:pt>
                <c:pt idx="33">
                  <c:v>363.34320649242608</c:v>
                </c:pt>
                <c:pt idx="34">
                  <c:v>373.589239497449</c:v>
                </c:pt>
                <c:pt idx="35">
                  <c:v>382.77716125783184</c:v>
                </c:pt>
                <c:pt idx="36">
                  <c:v>387.02618946882643</c:v>
                </c:pt>
                <c:pt idx="37">
                  <c:v>418.00524800992787</c:v>
                </c:pt>
                <c:pt idx="38">
                  <c:v>444.77426896862141</c:v>
                </c:pt>
                <c:pt idx="39">
                  <c:v>454.12270253860282</c:v>
                </c:pt>
                <c:pt idx="40">
                  <c:v>756.55497821955964</c:v>
                </c:pt>
                <c:pt idx="41">
                  <c:v>879.48661889819266</c:v>
                </c:pt>
                <c:pt idx="42">
                  <c:v>1391.2844396322751</c:v>
                </c:pt>
                <c:pt idx="43">
                  <c:v>1476.9759880813647</c:v>
                </c:pt>
                <c:pt idx="44">
                  <c:v>2043.3499379991888</c:v>
                </c:pt>
                <c:pt idx="45">
                  <c:v>2367.5578563323984</c:v>
                </c:pt>
                <c:pt idx="46">
                  <c:v>2454.0709302227069</c:v>
                </c:pt>
                <c:pt idx="47">
                  <c:v>3381.4605347434394</c:v>
                </c:pt>
                <c:pt idx="48">
                  <c:v>3458.6496622066957</c:v>
                </c:pt>
              </c:numCache>
            </c:numRef>
          </c:bubbleSize>
          <c:bubble3D val="0"/>
        </c:ser>
        <c:ser>
          <c:idx val="3"/>
          <c:order val="3"/>
          <c:tx>
            <c:v>LAC</c:v>
          </c:tx>
          <c:spPr>
            <a:solidFill>
              <a:srgbClr val="FFFF99">
                <a:alpha val="50196"/>
              </a:srgbClr>
            </a:solidFill>
            <a:ln w="19050">
              <a:solidFill>
                <a:srgbClr val="996633"/>
              </a:solidFill>
            </a:ln>
          </c:spPr>
          <c:invertIfNegative val="0"/>
          <c:xVal>
            <c:numRef>
              <c:f>'1-1 1-2 1-4'!$M$85:$M$119</c:f>
              <c:numCache>
                <c:formatCode>0.00</c:formatCode>
                <c:ptCount val="35"/>
                <c:pt idx="0">
                  <c:v>-61.333333333333336</c:v>
                </c:pt>
                <c:pt idx="1">
                  <c:v>-61.2</c:v>
                </c:pt>
                <c:pt idx="2">
                  <c:v>-62.75</c:v>
                </c:pt>
                <c:pt idx="3">
                  <c:v>-61.666666666666664</c:v>
                </c:pt>
                <c:pt idx="4">
                  <c:v>-61.8</c:v>
                </c:pt>
                <c:pt idx="5">
                  <c:v>-60.966666666666669</c:v>
                </c:pt>
                <c:pt idx="6">
                  <c:v>-88.75</c:v>
                </c:pt>
                <c:pt idx="7">
                  <c:v>-69.966666666666669</c:v>
                </c:pt>
                <c:pt idx="8">
                  <c:v>-59.533333333333331</c:v>
                </c:pt>
                <c:pt idx="9">
                  <c:v>-59</c:v>
                </c:pt>
                <c:pt idx="10">
                  <c:v>-56</c:v>
                </c:pt>
                <c:pt idx="11">
                  <c:v>-76</c:v>
                </c:pt>
                <c:pt idx="12">
                  <c:v>-72.416666666666671</c:v>
                </c:pt>
                <c:pt idx="13">
                  <c:v>-77.5</c:v>
                </c:pt>
                <c:pt idx="14">
                  <c:v>-85</c:v>
                </c:pt>
                <c:pt idx="15">
                  <c:v>-86.5</c:v>
                </c:pt>
                <c:pt idx="16">
                  <c:v>-61</c:v>
                </c:pt>
                <c:pt idx="17">
                  <c:v>-88.916666666666671</c:v>
                </c:pt>
                <c:pt idx="18">
                  <c:v>-58</c:v>
                </c:pt>
                <c:pt idx="19">
                  <c:v>-65</c:v>
                </c:pt>
                <c:pt idx="20">
                  <c:v>-56</c:v>
                </c:pt>
                <c:pt idx="21">
                  <c:v>-84</c:v>
                </c:pt>
                <c:pt idx="22">
                  <c:v>-80</c:v>
                </c:pt>
                <c:pt idx="23">
                  <c:v>-90.25</c:v>
                </c:pt>
                <c:pt idx="24">
                  <c:v>-66.5</c:v>
                </c:pt>
                <c:pt idx="25">
                  <c:v>-70.666666666666671</c:v>
                </c:pt>
                <c:pt idx="26">
                  <c:v>-77.5</c:v>
                </c:pt>
                <c:pt idx="27">
                  <c:v>-80</c:v>
                </c:pt>
                <c:pt idx="28">
                  <c:v>-76</c:v>
                </c:pt>
                <c:pt idx="29">
                  <c:v>-71</c:v>
                </c:pt>
                <c:pt idx="30">
                  <c:v>-66</c:v>
                </c:pt>
                <c:pt idx="31">
                  <c:v>-72</c:v>
                </c:pt>
                <c:pt idx="32">
                  <c:v>-102</c:v>
                </c:pt>
                <c:pt idx="33">
                  <c:v>-55</c:v>
                </c:pt>
                <c:pt idx="34">
                  <c:v>-64</c:v>
                </c:pt>
              </c:numCache>
            </c:numRef>
          </c:xVal>
          <c:yVal>
            <c:numRef>
              <c:f>'1-1 1-2 1-4'!$N$85:$N$119</c:f>
              <c:numCache>
                <c:formatCode>0.00</c:formatCode>
                <c:ptCount val="35"/>
                <c:pt idx="0">
                  <c:v>15.416666666666666</c:v>
                </c:pt>
                <c:pt idx="1">
                  <c:v>13.25</c:v>
                </c:pt>
                <c:pt idx="2">
                  <c:v>17.333333333333332</c:v>
                </c:pt>
                <c:pt idx="3">
                  <c:v>12.116666666666667</c:v>
                </c:pt>
                <c:pt idx="4">
                  <c:v>17.05</c:v>
                </c:pt>
                <c:pt idx="5">
                  <c:v>13.883333333333333</c:v>
                </c:pt>
                <c:pt idx="6">
                  <c:v>17.25</c:v>
                </c:pt>
                <c:pt idx="7">
                  <c:v>12.5</c:v>
                </c:pt>
                <c:pt idx="8">
                  <c:v>13.166666666666666</c:v>
                </c:pt>
                <c:pt idx="9">
                  <c:v>5</c:v>
                </c:pt>
                <c:pt idx="10">
                  <c:v>4</c:v>
                </c:pt>
                <c:pt idx="11">
                  <c:v>24.25</c:v>
                </c:pt>
                <c:pt idx="12">
                  <c:v>19</c:v>
                </c:pt>
                <c:pt idx="13">
                  <c:v>18.25</c:v>
                </c:pt>
                <c:pt idx="14">
                  <c:v>13</c:v>
                </c:pt>
                <c:pt idx="15">
                  <c:v>15</c:v>
                </c:pt>
                <c:pt idx="16">
                  <c:v>11</c:v>
                </c:pt>
                <c:pt idx="17">
                  <c:v>13.833333333333334</c:v>
                </c:pt>
                <c:pt idx="18">
                  <c:v>-23</c:v>
                </c:pt>
                <c:pt idx="19">
                  <c:v>-17</c:v>
                </c:pt>
                <c:pt idx="20">
                  <c:v>-33</c:v>
                </c:pt>
                <c:pt idx="21">
                  <c:v>10</c:v>
                </c:pt>
                <c:pt idx="22">
                  <c:v>9</c:v>
                </c:pt>
                <c:pt idx="23">
                  <c:v>15.5</c:v>
                </c:pt>
                <c:pt idx="24">
                  <c:v>18.25</c:v>
                </c:pt>
                <c:pt idx="25">
                  <c:v>19</c:v>
                </c:pt>
                <c:pt idx="26">
                  <c:v>-2</c:v>
                </c:pt>
                <c:pt idx="27">
                  <c:v>21.5</c:v>
                </c:pt>
                <c:pt idx="28">
                  <c:v>-10</c:v>
                </c:pt>
                <c:pt idx="29">
                  <c:v>-30</c:v>
                </c:pt>
                <c:pt idx="30">
                  <c:v>8</c:v>
                </c:pt>
                <c:pt idx="31">
                  <c:v>4</c:v>
                </c:pt>
                <c:pt idx="32">
                  <c:v>23</c:v>
                </c:pt>
                <c:pt idx="33">
                  <c:v>-10</c:v>
                </c:pt>
                <c:pt idx="34">
                  <c:v>-34</c:v>
                </c:pt>
              </c:numCache>
            </c:numRef>
          </c:yVal>
          <c:bubbleSize>
            <c:numRef>
              <c:f>'1-1 1-2 1-4'!$S$85:$S$119</c:f>
              <c:numCache>
                <c:formatCode>#,##0.0</c:formatCode>
                <c:ptCount val="35"/>
                <c:pt idx="0">
                  <c:v>0.72084834488062632</c:v>
                </c:pt>
                <c:pt idx="1">
                  <c:v>1.1105826266975245</c:v>
                </c:pt>
                <c:pt idx="2">
                  <c:v>1.1222607592270655</c:v>
                </c:pt>
                <c:pt idx="3">
                  <c:v>1.1936475266971736</c:v>
                </c:pt>
                <c:pt idx="4">
                  <c:v>1.8314908748328942</c:v>
                </c:pt>
                <c:pt idx="5">
                  <c:v>1.8503503089440023</c:v>
                </c:pt>
                <c:pt idx="6">
                  <c:v>2.7264435672031881</c:v>
                </c:pt>
                <c:pt idx="7">
                  <c:v>3.6712322223658052</c:v>
                </c:pt>
                <c:pt idx="8">
                  <c:v>4.3329175073830299</c:v>
                </c:pt>
                <c:pt idx="9">
                  <c:v>5.0663081471510472</c:v>
                </c:pt>
                <c:pt idx="10">
                  <c:v>8.3888926745741887</c:v>
                </c:pt>
                <c:pt idx="11">
                  <c:v>8.4977058987294907</c:v>
                </c:pt>
                <c:pt idx="12">
                  <c:v>17.007293977515804</c:v>
                </c:pt>
                <c:pt idx="13">
                  <c:v>23.367069003292489</c:v>
                </c:pt>
                <c:pt idx="14">
                  <c:v>27.32424951946907</c:v>
                </c:pt>
                <c:pt idx="15">
                  <c:v>35.996418071720797</c:v>
                </c:pt>
                <c:pt idx="16">
                  <c:v>39.522852232858241</c:v>
                </c:pt>
                <c:pt idx="17">
                  <c:v>47.649035888960114</c:v>
                </c:pt>
                <c:pt idx="18">
                  <c:v>53.282880115493164</c:v>
                </c:pt>
                <c:pt idx="19">
                  <c:v>63.327040987832206</c:v>
                </c:pt>
                <c:pt idx="20">
                  <c:v>64.617712816672267</c:v>
                </c:pt>
                <c:pt idx="21">
                  <c:v>65.436810408223081</c:v>
                </c:pt>
                <c:pt idx="22">
                  <c:v>72.620866710958921</c:v>
                </c:pt>
                <c:pt idx="23">
                  <c:v>109.24465817186888</c:v>
                </c:pt>
                <c:pt idx="24">
                  <c:v>121.60274728526529</c:v>
                </c:pt>
                <c:pt idx="25">
                  <c:v>122.7172567866595</c:v>
                </c:pt>
                <c:pt idx="26">
                  <c:v>165.8875796761908</c:v>
                </c:pt>
                <c:pt idx="27">
                  <c:v>211.94686308919907</c:v>
                </c:pt>
                <c:pt idx="28">
                  <c:v>346.1753475864154</c:v>
                </c:pt>
                <c:pt idx="29">
                  <c:v>382.59489552743696</c:v>
                </c:pt>
                <c:pt idx="30">
                  <c:v>535.57550479520216</c:v>
                </c:pt>
                <c:pt idx="31">
                  <c:v>581.08351683395938</c:v>
                </c:pt>
                <c:pt idx="32">
                  <c:v>1992.8942141051173</c:v>
                </c:pt>
                <c:pt idx="33">
                  <c:v>2916.284287185837</c:v>
                </c:pt>
                <c:pt idx="34">
                  <c:v>913.13738183794032</c:v>
                </c:pt>
              </c:numCache>
            </c:numRef>
          </c:bubbleSize>
          <c:bubble3D val="0"/>
        </c:ser>
        <c:ser>
          <c:idx val="4"/>
          <c:order val="4"/>
          <c:tx>
            <c:v>MNA</c:v>
          </c:tx>
          <c:spPr>
            <a:solidFill>
              <a:srgbClr val="FFCCFF">
                <a:alpha val="50196"/>
              </a:srgbClr>
            </a:solidFill>
            <a:ln w="19050">
              <a:solidFill>
                <a:srgbClr val="9933FF"/>
              </a:solidFill>
            </a:ln>
          </c:spPr>
          <c:invertIfNegative val="0"/>
          <c:xVal>
            <c:numRef>
              <c:f>'1-1 1-2 1-4'!$M$120:$M$140</c:f>
              <c:numCache>
                <c:formatCode>0.00</c:formatCode>
                <c:ptCount val="21"/>
                <c:pt idx="0">
                  <c:v>43</c:v>
                </c:pt>
                <c:pt idx="1">
                  <c:v>14.583333333333334</c:v>
                </c:pt>
                <c:pt idx="2">
                  <c:v>35.25</c:v>
                </c:pt>
                <c:pt idx="3">
                  <c:v>50.55</c:v>
                </c:pt>
                <c:pt idx="4">
                  <c:v>36</c:v>
                </c:pt>
                <c:pt idx="5">
                  <c:v>35.833333333333336</c:v>
                </c:pt>
                <c:pt idx="6">
                  <c:v>48</c:v>
                </c:pt>
                <c:pt idx="7">
                  <c:v>9</c:v>
                </c:pt>
                <c:pt idx="8">
                  <c:v>17</c:v>
                </c:pt>
                <c:pt idx="9">
                  <c:v>57</c:v>
                </c:pt>
                <c:pt idx="10">
                  <c:v>-5</c:v>
                </c:pt>
                <c:pt idx="11">
                  <c:v>34.75</c:v>
                </c:pt>
                <c:pt idx="12">
                  <c:v>45.75</c:v>
                </c:pt>
                <c:pt idx="13">
                  <c:v>51.25</c:v>
                </c:pt>
                <c:pt idx="14">
                  <c:v>44</c:v>
                </c:pt>
                <c:pt idx="15">
                  <c:v>3</c:v>
                </c:pt>
                <c:pt idx="16">
                  <c:v>54</c:v>
                </c:pt>
                <c:pt idx="17">
                  <c:v>30</c:v>
                </c:pt>
                <c:pt idx="18">
                  <c:v>53</c:v>
                </c:pt>
                <c:pt idx="19">
                  <c:v>45</c:v>
                </c:pt>
                <c:pt idx="20">
                  <c:v>38</c:v>
                </c:pt>
              </c:numCache>
            </c:numRef>
          </c:xVal>
          <c:yVal>
            <c:numRef>
              <c:f>'1-1 1-2 1-4'!$N$120:$N$140</c:f>
              <c:numCache>
                <c:formatCode>0.00</c:formatCode>
                <c:ptCount val="21"/>
                <c:pt idx="0">
                  <c:v>11.5</c:v>
                </c:pt>
                <c:pt idx="1">
                  <c:v>35.833333333333336</c:v>
                </c:pt>
                <c:pt idx="2">
                  <c:v>32</c:v>
                </c:pt>
                <c:pt idx="3">
                  <c:v>26</c:v>
                </c:pt>
                <c:pt idx="4">
                  <c:v>31</c:v>
                </c:pt>
                <c:pt idx="5">
                  <c:v>33.833333333333336</c:v>
                </c:pt>
                <c:pt idx="6">
                  <c:v>15</c:v>
                </c:pt>
                <c:pt idx="7">
                  <c:v>34</c:v>
                </c:pt>
                <c:pt idx="8">
                  <c:v>25</c:v>
                </c:pt>
                <c:pt idx="9">
                  <c:v>21</c:v>
                </c:pt>
                <c:pt idx="10">
                  <c:v>32</c:v>
                </c:pt>
                <c:pt idx="11">
                  <c:v>31.5</c:v>
                </c:pt>
                <c:pt idx="12">
                  <c:v>29.5</c:v>
                </c:pt>
                <c:pt idx="13">
                  <c:v>25.5</c:v>
                </c:pt>
                <c:pt idx="14">
                  <c:v>33</c:v>
                </c:pt>
                <c:pt idx="15">
                  <c:v>28</c:v>
                </c:pt>
                <c:pt idx="16">
                  <c:v>24</c:v>
                </c:pt>
                <c:pt idx="17">
                  <c:v>27</c:v>
                </c:pt>
                <c:pt idx="18">
                  <c:v>32</c:v>
                </c:pt>
                <c:pt idx="19">
                  <c:v>25</c:v>
                </c:pt>
                <c:pt idx="20">
                  <c:v>35</c:v>
                </c:pt>
              </c:numCache>
            </c:numRef>
          </c:yVal>
          <c:bubbleSize>
            <c:numRef>
              <c:f>'1-1 1-2 1-4'!$S$120:$S$140</c:f>
              <c:numCache>
                <c:formatCode>#,##0.0</c:formatCode>
                <c:ptCount val="21"/>
                <c:pt idx="0">
                  <c:v>2.5337254984743351</c:v>
                </c:pt>
                <c:pt idx="1">
                  <c:v>12.202342495574069</c:v>
                </c:pt>
                <c:pt idx="2">
                  <c:v>18.697873583214559</c:v>
                </c:pt>
                <c:pt idx="3">
                  <c:v>56.543036860237848</c:v>
                </c:pt>
                <c:pt idx="4">
                  <c:v>73.674613032608136</c:v>
                </c:pt>
                <c:pt idx="5">
                  <c:v>74.261135752288226</c:v>
                </c:pt>
                <c:pt idx="6">
                  <c:v>93.536033747688052</c:v>
                </c:pt>
                <c:pt idx="7">
                  <c:v>117.22193113541515</c:v>
                </c:pt>
                <c:pt idx="8">
                  <c:v>126.33253256873444</c:v>
                </c:pt>
                <c:pt idx="9">
                  <c:v>147.58059997545101</c:v>
                </c:pt>
                <c:pt idx="10">
                  <c:v>233.9289689559223</c:v>
                </c:pt>
                <c:pt idx="11">
                  <c:v>249.25494027729025</c:v>
                </c:pt>
                <c:pt idx="12">
                  <c:v>267.7037780714831</c:v>
                </c:pt>
                <c:pt idx="13">
                  <c:v>276.64069676746107</c:v>
                </c:pt>
                <c:pt idx="14">
                  <c:v>483.60011227637261</c:v>
                </c:pt>
                <c:pt idx="15">
                  <c:v>505.50899048272584</c:v>
                </c:pt>
                <c:pt idx="16">
                  <c:v>525.132473333186</c:v>
                </c:pt>
                <c:pt idx="17">
                  <c:v>880.75120789786058</c:v>
                </c:pt>
                <c:pt idx="18">
                  <c:v>1168.6814221810639</c:v>
                </c:pt>
                <c:pt idx="19">
                  <c:v>1501.0606243311456</c:v>
                </c:pt>
                <c:pt idx="20">
                  <c:v>104.1483806293856</c:v>
                </c:pt>
              </c:numCache>
            </c:numRef>
          </c:bubbleSize>
          <c:bubble3D val="0"/>
        </c:ser>
        <c:ser>
          <c:idx val="5"/>
          <c:order val="5"/>
          <c:tx>
            <c:v>NAM</c:v>
          </c:tx>
          <c:spPr>
            <a:solidFill>
              <a:schemeClr val="bg1">
                <a:lumMod val="75000"/>
                <a:alpha val="50000"/>
              </a:schemeClr>
            </a:solidFill>
            <a:ln w="19050">
              <a:solidFill>
                <a:schemeClr val="tx1"/>
              </a:solidFill>
            </a:ln>
          </c:spPr>
          <c:invertIfNegative val="0"/>
          <c:xVal>
            <c:numRef>
              <c:f>'1-1 1-2 1-4'!$M$141:$M$143</c:f>
              <c:numCache>
                <c:formatCode>0.00</c:formatCode>
                <c:ptCount val="3"/>
                <c:pt idx="0">
                  <c:v>-64.75</c:v>
                </c:pt>
                <c:pt idx="1">
                  <c:v>-95</c:v>
                </c:pt>
                <c:pt idx="2">
                  <c:v>-97</c:v>
                </c:pt>
              </c:numCache>
            </c:numRef>
          </c:xVal>
          <c:yVal>
            <c:numRef>
              <c:f>'1-1 1-2 1-4'!$N$141:$N$143</c:f>
              <c:numCache>
                <c:formatCode>0.00</c:formatCode>
                <c:ptCount val="3"/>
                <c:pt idx="0">
                  <c:v>32.333333333333336</c:v>
                </c:pt>
                <c:pt idx="1">
                  <c:v>60</c:v>
                </c:pt>
                <c:pt idx="2">
                  <c:v>38</c:v>
                </c:pt>
              </c:numCache>
            </c:numRef>
          </c:yVal>
          <c:bubbleSize>
            <c:numRef>
              <c:f>'1-1 1-2 1-4'!$S$141:$S$143</c:f>
              <c:numCache>
                <c:formatCode>#,##0.0</c:formatCode>
                <c:ptCount val="3"/>
                <c:pt idx="0">
                  <c:v>3.3771836494743868</c:v>
                </c:pt>
                <c:pt idx="1">
                  <c:v>1472.925000252761</c:v>
                </c:pt>
                <c:pt idx="2">
                  <c:v>16230.208747505583</c:v>
                </c:pt>
              </c:numCache>
            </c:numRef>
          </c:bubbleSize>
          <c:bubble3D val="0"/>
        </c:ser>
        <c:ser>
          <c:idx val="6"/>
          <c:order val="6"/>
          <c:tx>
            <c:v>SAS</c:v>
          </c:tx>
          <c:spPr>
            <a:solidFill>
              <a:srgbClr val="CC9900">
                <a:alpha val="50196"/>
              </a:srgbClr>
            </a:solidFill>
            <a:ln w="19050">
              <a:solidFill>
                <a:srgbClr val="663300"/>
              </a:solidFill>
            </a:ln>
          </c:spPr>
          <c:invertIfNegative val="0"/>
          <c:xVal>
            <c:numRef>
              <c:f>'1-1 1-2 1-4'!$M$144:$M$151</c:f>
              <c:numCache>
                <c:formatCode>0.00</c:formatCode>
                <c:ptCount val="8"/>
                <c:pt idx="0">
                  <c:v>73</c:v>
                </c:pt>
                <c:pt idx="1">
                  <c:v>90.5</c:v>
                </c:pt>
                <c:pt idx="2">
                  <c:v>65</c:v>
                </c:pt>
                <c:pt idx="3">
                  <c:v>84</c:v>
                </c:pt>
                <c:pt idx="4">
                  <c:v>81</c:v>
                </c:pt>
                <c:pt idx="5">
                  <c:v>90</c:v>
                </c:pt>
                <c:pt idx="6">
                  <c:v>70</c:v>
                </c:pt>
                <c:pt idx="7">
                  <c:v>77</c:v>
                </c:pt>
              </c:numCache>
            </c:numRef>
          </c:xVal>
          <c:yVal>
            <c:numRef>
              <c:f>'1-1 1-2 1-4'!$N$144:$N$151</c:f>
              <c:numCache>
                <c:formatCode>0.00</c:formatCode>
                <c:ptCount val="8"/>
                <c:pt idx="0">
                  <c:v>3.0833333333333335</c:v>
                </c:pt>
                <c:pt idx="1">
                  <c:v>27.5</c:v>
                </c:pt>
                <c:pt idx="2">
                  <c:v>33</c:v>
                </c:pt>
                <c:pt idx="3">
                  <c:v>28</c:v>
                </c:pt>
                <c:pt idx="4">
                  <c:v>7</c:v>
                </c:pt>
                <c:pt idx="5">
                  <c:v>24</c:v>
                </c:pt>
                <c:pt idx="6">
                  <c:v>30</c:v>
                </c:pt>
                <c:pt idx="7">
                  <c:v>20</c:v>
                </c:pt>
              </c:numCache>
            </c:numRef>
          </c:yVal>
          <c:bubbleSize>
            <c:numRef>
              <c:f>'1-1 1-2 1-4'!$S$144:$S$151</c:f>
              <c:numCache>
                <c:formatCode>#,##0.0</c:formatCode>
                <c:ptCount val="8"/>
                <c:pt idx="0">
                  <c:v>3.8928306662300289</c:v>
                </c:pt>
                <c:pt idx="1">
                  <c:v>5.403693318254958</c:v>
                </c:pt>
                <c:pt idx="2">
                  <c:v>57.552122862026863</c:v>
                </c:pt>
                <c:pt idx="3">
                  <c:v>60.398047481003879</c:v>
                </c:pt>
                <c:pt idx="4">
                  <c:v>193.06737880750785</c:v>
                </c:pt>
                <c:pt idx="5">
                  <c:v>446.83554043866144</c:v>
                </c:pt>
                <c:pt idx="6">
                  <c:v>811.27674318488528</c:v>
                </c:pt>
                <c:pt idx="7">
                  <c:v>6566.1662741898945</c:v>
                </c:pt>
              </c:numCache>
            </c:numRef>
          </c:bubbleSize>
          <c:bubble3D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00"/>
        <c:showNegBubbles val="0"/>
        <c:axId val="84023168"/>
        <c:axId val="84024704"/>
      </c:bubbleChart>
      <c:valAx>
        <c:axId val="84023168"/>
        <c:scaling>
          <c:orientation val="minMax"/>
          <c:max val="180"/>
          <c:min val="-120"/>
        </c:scaling>
        <c:delete val="1"/>
        <c:axPos val="b"/>
        <c:numFmt formatCode="0" sourceLinked="0"/>
        <c:majorTickMark val="out"/>
        <c:minorTickMark val="none"/>
        <c:tickLblPos val="nextTo"/>
        <c:crossAx val="84024704"/>
        <c:crosses val="autoZero"/>
        <c:crossBetween val="midCat"/>
      </c:valAx>
      <c:valAx>
        <c:axId val="84024704"/>
        <c:scaling>
          <c:orientation val="minMax"/>
          <c:max val="75"/>
          <c:min val="-45"/>
        </c:scaling>
        <c:delete val="1"/>
        <c:axPos val="l"/>
        <c:numFmt formatCode="0" sourceLinked="0"/>
        <c:majorTickMark val="out"/>
        <c:minorTickMark val="none"/>
        <c:tickLblPos val="nextTo"/>
        <c:crossAx val="84023168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89669718718788471"/>
          <c:y val="1.7252947859129557E-2"/>
          <c:w val="8.9143520776717083E-2"/>
          <c:h val="0.50380256199318374"/>
        </c:manualLayout>
      </c:layout>
      <c:overlay val="1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00FF"/>
            </a:solidFill>
          </c:spPr>
          <c:invertIfNegative val="0"/>
          <c:dLbls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'1-6 1-7'!$D$107:$D$121</c:f>
              <c:strCache>
                <c:ptCount val="15"/>
                <c:pt idx="0">
                  <c:v>Belize</c:v>
                </c:pt>
                <c:pt idx="1">
                  <c:v>Benin</c:v>
                </c:pt>
                <c:pt idx="2">
                  <c:v>Bangladesh</c:v>
                </c:pt>
                <c:pt idx="3">
                  <c:v>C African R</c:v>
                </c:pt>
                <c:pt idx="4">
                  <c:v>Russia</c:v>
                </c:pt>
                <c:pt idx="5">
                  <c:v>Grenada</c:v>
                </c:pt>
                <c:pt idx="6">
                  <c:v>Maldives</c:v>
                </c:pt>
                <c:pt idx="7">
                  <c:v>Ethiopia</c:v>
                </c:pt>
                <c:pt idx="8">
                  <c:v>Liberia</c:v>
                </c:pt>
                <c:pt idx="9">
                  <c:v>Botswana</c:v>
                </c:pt>
                <c:pt idx="10">
                  <c:v>Antigua &amp; B</c:v>
                </c:pt>
                <c:pt idx="11">
                  <c:v>Cote d'Ivoire</c:v>
                </c:pt>
                <c:pt idx="12">
                  <c:v>Madagascar</c:v>
                </c:pt>
                <c:pt idx="13">
                  <c:v>St. Lucia</c:v>
                </c:pt>
                <c:pt idx="14">
                  <c:v>Bahamas</c:v>
                </c:pt>
              </c:strCache>
            </c:strRef>
          </c:cat>
          <c:val>
            <c:numRef>
              <c:f>'1-6 1-7'!$E$107:$E$121</c:f>
              <c:numCache>
                <c:formatCode>#,##0</c:formatCode>
                <c:ptCount val="15"/>
                <c:pt idx="0">
                  <c:v>22.430350747527847</c:v>
                </c:pt>
                <c:pt idx="1">
                  <c:v>23.367575482070961</c:v>
                </c:pt>
                <c:pt idx="2">
                  <c:v>24.555989192279512</c:v>
                </c:pt>
                <c:pt idx="3">
                  <c:v>25.133844601446459</c:v>
                </c:pt>
                <c:pt idx="4">
                  <c:v>26.485029971633523</c:v>
                </c:pt>
                <c:pt idx="5">
                  <c:v>27.260519247985677</c:v>
                </c:pt>
                <c:pt idx="6">
                  <c:v>27.603634076856487</c:v>
                </c:pt>
                <c:pt idx="7">
                  <c:v>29.659322590675487</c:v>
                </c:pt>
                <c:pt idx="8">
                  <c:v>33.095721901660141</c:v>
                </c:pt>
                <c:pt idx="9">
                  <c:v>33.979041451086758</c:v>
                </c:pt>
                <c:pt idx="10">
                  <c:v>35.771729044231364</c:v>
                </c:pt>
                <c:pt idx="11">
                  <c:v>39.184663207088839</c:v>
                </c:pt>
                <c:pt idx="12">
                  <c:v>40.71021258747917</c:v>
                </c:pt>
                <c:pt idx="13">
                  <c:v>47.642471505698857</c:v>
                </c:pt>
                <c:pt idx="14">
                  <c:v>56.005073910381952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axId val="84124416"/>
        <c:axId val="84125952"/>
      </c:barChart>
      <c:catAx>
        <c:axId val="8412441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4125952"/>
        <c:crosses val="autoZero"/>
        <c:auto val="1"/>
        <c:lblAlgn val="ctr"/>
        <c:lblOffset val="100"/>
        <c:noMultiLvlLbl val="0"/>
      </c:catAx>
      <c:valAx>
        <c:axId val="84125952"/>
        <c:scaling>
          <c:orientation val="minMax"/>
        </c:scaling>
        <c:delete val="0"/>
        <c:axPos val="b"/>
        <c:majorGridlines>
          <c:spPr>
            <a:ln>
              <a:prstDash val="dash"/>
            </a:ln>
          </c:spPr>
        </c:majorGridlines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4124416"/>
        <c:crosses val="autoZero"/>
        <c:crossBetween val="between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6146197492948236E-2"/>
          <c:y val="4.3861799341024695E-2"/>
          <c:w val="0.89462454122695256"/>
          <c:h val="0.92221494878460875"/>
        </c:manualLayout>
      </c:layout>
      <c:bubbleChart>
        <c:varyColors val="0"/>
        <c:ser>
          <c:idx val="0"/>
          <c:order val="0"/>
          <c:spPr>
            <a:solidFill>
              <a:srgbClr val="CCFFFF">
                <a:alpha val="50196"/>
              </a:srgbClr>
            </a:solidFill>
            <a:ln w="19050">
              <a:solidFill>
                <a:srgbClr val="0000FF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FFCC99">
                  <a:alpha val="49804"/>
                </a:srgbClr>
              </a:solidFill>
              <a:ln w="19050">
                <a:solidFill>
                  <a:srgbClr val="FF0000"/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rgbClr val="CCFFCC">
                  <a:alpha val="50000"/>
                </a:srgbClr>
              </a:solidFill>
              <a:ln w="19050">
                <a:solidFill>
                  <a:srgbClr val="006600"/>
                </a:solidFill>
              </a:ln>
            </c:spPr>
          </c:dPt>
          <c:dPt>
            <c:idx val="2"/>
            <c:invertIfNegative val="0"/>
            <c:bubble3D val="0"/>
            <c:spPr>
              <a:solidFill>
                <a:srgbClr val="FFFF99">
                  <a:alpha val="49804"/>
                </a:srgbClr>
              </a:solidFill>
              <a:ln w="19050">
                <a:solidFill>
                  <a:srgbClr val="996633"/>
                </a:solidFill>
              </a:ln>
            </c:spPr>
          </c:dPt>
          <c:dPt>
            <c:idx val="3"/>
            <c:invertIfNegative val="0"/>
            <c:bubble3D val="0"/>
            <c:spPr>
              <a:solidFill>
                <a:srgbClr val="FFCCFF">
                  <a:alpha val="49804"/>
                </a:srgbClr>
              </a:solidFill>
              <a:ln w="19050">
                <a:solidFill>
                  <a:srgbClr val="D60093"/>
                </a:solidFill>
              </a:ln>
            </c:spPr>
          </c:dPt>
          <c:dPt>
            <c:idx val="4"/>
            <c:invertIfNegative val="0"/>
            <c:bubble3D val="0"/>
            <c:spPr>
              <a:solidFill>
                <a:srgbClr val="FF9900">
                  <a:alpha val="49804"/>
                </a:srgbClr>
              </a:solidFill>
              <a:ln w="19050">
                <a:solidFill>
                  <a:srgbClr val="FF6600"/>
                </a:solidFill>
              </a:ln>
            </c:spPr>
          </c:dPt>
          <c:dPt>
            <c:idx val="33"/>
            <c:invertIfNegative val="0"/>
            <c:bubble3D val="0"/>
            <c:spPr>
              <a:pattFill prst="lgCheck">
                <a:fgClr>
                  <a:srgbClr val="0000FF"/>
                </a:fgClr>
                <a:bgClr>
                  <a:schemeClr val="bg1"/>
                </a:bgClr>
              </a:pattFill>
              <a:ln w="19050">
                <a:solidFill>
                  <a:srgbClr val="0000FF"/>
                </a:solidFill>
              </a:ln>
            </c:spPr>
          </c:dPt>
          <c:dPt>
            <c:idx val="196"/>
            <c:invertIfNegative val="0"/>
            <c:bubble3D val="0"/>
            <c:spPr>
              <a:pattFill prst="lgConfetti">
                <a:fgClr>
                  <a:srgbClr val="0000FF"/>
                </a:fgClr>
                <a:bgClr>
                  <a:schemeClr val="bg1"/>
                </a:bgClr>
              </a:pattFill>
              <a:ln w="19050">
                <a:solidFill>
                  <a:srgbClr val="0000FF"/>
                </a:solidFill>
              </a:ln>
            </c:spPr>
          </c:dPt>
          <c:xVal>
            <c:numRef>
              <c:f>'1-5'!$H$5:$H$231</c:f>
              <c:numCache>
                <c:formatCode>#,##0</c:formatCode>
                <c:ptCount val="227"/>
                <c:pt idx="0">
                  <c:v>2342.807785</c:v>
                </c:pt>
                <c:pt idx="1">
                  <c:v>1622.657461</c:v>
                </c:pt>
                <c:pt idx="2">
                  <c:v>1508.345867</c:v>
                </c:pt>
                <c:pt idx="3">
                  <c:v>683.84562000000005</c:v>
                </c:pt>
                <c:pt idx="4">
                  <c:v>672.42578300000002</c:v>
                </c:pt>
                <c:pt idx="5">
                  <c:v>573.09113400000001</c:v>
                </c:pt>
                <c:pt idx="6">
                  <c:v>566.65616499999999</c:v>
                </c:pt>
                <c:pt idx="7">
                  <c:v>528.36836200000005</c:v>
                </c:pt>
                <c:pt idx="8">
                  <c:v>524.06489899999997</c:v>
                </c:pt>
                <c:pt idx="9">
                  <c:v>511.283276</c:v>
                </c:pt>
                <c:pt idx="10">
                  <c:v>492.14488</c:v>
                </c:pt>
                <c:pt idx="11">
                  <c:v>472.86609299999998</c:v>
                </c:pt>
                <c:pt idx="12">
                  <c:v>471.61909700000001</c:v>
                </c:pt>
                <c:pt idx="13">
                  <c:v>409.91407800000002</c:v>
                </c:pt>
                <c:pt idx="14">
                  <c:v>397.50560400000001</c:v>
                </c:pt>
                <c:pt idx="15">
                  <c:v>348.90522199999998</c:v>
                </c:pt>
                <c:pt idx="16">
                  <c:v>318.64931200000001</c:v>
                </c:pt>
                <c:pt idx="17">
                  <c:v>317.54464200000001</c:v>
                </c:pt>
                <c:pt idx="18">
                  <c:v>313.216407</c:v>
                </c:pt>
                <c:pt idx="19">
                  <c:v>240.444684</c:v>
                </c:pt>
                <c:pt idx="20">
                  <c:v>238.80950899999999</c:v>
                </c:pt>
                <c:pt idx="21">
                  <c:v>234.25883400000001</c:v>
                </c:pt>
                <c:pt idx="22">
                  <c:v>227.57276400000001</c:v>
                </c:pt>
                <c:pt idx="23">
                  <c:v>225.09840500000001</c:v>
                </c:pt>
                <c:pt idx="24">
                  <c:v>214.47679400000001</c:v>
                </c:pt>
                <c:pt idx="25">
                  <c:v>201.92246599999999</c:v>
                </c:pt>
                <c:pt idx="26">
                  <c:v>178.04974000000001</c:v>
                </c:pt>
                <c:pt idx="27">
                  <c:v>176.29246000000001</c:v>
                </c:pt>
                <c:pt idx="28">
                  <c:v>173.726654</c:v>
                </c:pt>
                <c:pt idx="29">
                  <c:v>164.34383500000001</c:v>
                </c:pt>
                <c:pt idx="30">
                  <c:v>161.175196</c:v>
                </c:pt>
                <c:pt idx="31">
                  <c:v>157.714946</c:v>
                </c:pt>
                <c:pt idx="32">
                  <c:v>146.193986</c:v>
                </c:pt>
                <c:pt idx="33">
                  <c:v>131.57797099999999</c:v>
                </c:pt>
                <c:pt idx="34">
                  <c:v>118.287435</c:v>
                </c:pt>
                <c:pt idx="35">
                  <c:v>112.439554</c:v>
                </c:pt>
                <c:pt idx="36">
                  <c:v>109.75633999999999</c:v>
                </c:pt>
                <c:pt idx="37">
                  <c:v>101.131955</c:v>
                </c:pt>
                <c:pt idx="38">
                  <c:v>93.424682000000004</c:v>
                </c:pt>
                <c:pt idx="39">
                  <c:v>90.612104000000002</c:v>
                </c:pt>
                <c:pt idx="40">
                  <c:v>85.874020999999999</c:v>
                </c:pt>
                <c:pt idx="41">
                  <c:v>85.870385999999996</c:v>
                </c:pt>
                <c:pt idx="42">
                  <c:v>78.236720000000005</c:v>
                </c:pt>
                <c:pt idx="43">
                  <c:v>76.639247999999995</c:v>
                </c:pt>
                <c:pt idx="44">
                  <c:v>74.150255999999999</c:v>
                </c:pt>
                <c:pt idx="45">
                  <c:v>69.877891000000005</c:v>
                </c:pt>
                <c:pt idx="46">
                  <c:v>68.969302999999996</c:v>
                </c:pt>
                <c:pt idx="47">
                  <c:v>68.335095999999993</c:v>
                </c:pt>
                <c:pt idx="48">
                  <c:v>68.157455999999996</c:v>
                </c:pt>
                <c:pt idx="49">
                  <c:v>64.393466000000004</c:v>
                </c:pt>
                <c:pt idx="50">
                  <c:v>64.180712</c:v>
                </c:pt>
                <c:pt idx="51">
                  <c:v>63.986525</c:v>
                </c:pt>
                <c:pt idx="52">
                  <c:v>62.956161000000002</c:v>
                </c:pt>
                <c:pt idx="53">
                  <c:v>61.809927000000002</c:v>
                </c:pt>
                <c:pt idx="54">
                  <c:v>54.705990999999997</c:v>
                </c:pt>
                <c:pt idx="55">
                  <c:v>53.913302000000002</c:v>
                </c:pt>
                <c:pt idx="56">
                  <c:v>53.704819999999998</c:v>
                </c:pt>
                <c:pt idx="57">
                  <c:v>42.397689</c:v>
                </c:pt>
                <c:pt idx="58">
                  <c:v>38.161856</c:v>
                </c:pt>
                <c:pt idx="59">
                  <c:v>36.389378999999998</c:v>
                </c:pt>
                <c:pt idx="60">
                  <c:v>35.755370999999997</c:v>
                </c:pt>
                <c:pt idx="61">
                  <c:v>33.231332000000002</c:v>
                </c:pt>
                <c:pt idx="62">
                  <c:v>32.394295999999997</c:v>
                </c:pt>
                <c:pt idx="63">
                  <c:v>30.671728999999999</c:v>
                </c:pt>
                <c:pt idx="64">
                  <c:v>29.314049000000001</c:v>
                </c:pt>
                <c:pt idx="65">
                  <c:v>26.812196</c:v>
                </c:pt>
                <c:pt idx="66">
                  <c:v>25.730108999999999</c:v>
                </c:pt>
                <c:pt idx="67">
                  <c:v>24.722182</c:v>
                </c:pt>
                <c:pt idx="68">
                  <c:v>23.868334000000001</c:v>
                </c:pt>
                <c:pt idx="69">
                  <c:v>23.691122</c:v>
                </c:pt>
                <c:pt idx="70">
                  <c:v>21.740351</c:v>
                </c:pt>
                <c:pt idx="71">
                  <c:v>20.192125000000001</c:v>
                </c:pt>
                <c:pt idx="72">
                  <c:v>18.043561</c:v>
                </c:pt>
                <c:pt idx="73">
                  <c:v>17.573995</c:v>
                </c:pt>
                <c:pt idx="74">
                  <c:v>16.585923999999999</c:v>
                </c:pt>
                <c:pt idx="75">
                  <c:v>16.118472000000001</c:v>
                </c:pt>
                <c:pt idx="76">
                  <c:v>14.843348000000001</c:v>
                </c:pt>
                <c:pt idx="77">
                  <c:v>14.689819999999999</c:v>
                </c:pt>
                <c:pt idx="78">
                  <c:v>13.813815999999999</c:v>
                </c:pt>
                <c:pt idx="79">
                  <c:v>13.576282000000001</c:v>
                </c:pt>
                <c:pt idx="80">
                  <c:v>12.917662</c:v>
                </c:pt>
                <c:pt idx="81">
                  <c:v>12.856061</c:v>
                </c:pt>
                <c:pt idx="82">
                  <c:v>12.176529</c:v>
                </c:pt>
                <c:pt idx="83">
                  <c:v>11.675936</c:v>
                </c:pt>
                <c:pt idx="84">
                  <c:v>11.295486</c:v>
                </c:pt>
                <c:pt idx="85">
                  <c:v>11.251853000000001</c:v>
                </c:pt>
                <c:pt idx="86">
                  <c:v>10.962933</c:v>
                </c:pt>
                <c:pt idx="87">
                  <c:v>10.890691</c:v>
                </c:pt>
                <c:pt idx="88">
                  <c:v>10.108969999999999</c:v>
                </c:pt>
                <c:pt idx="89">
                  <c:v>9.9441380000000006</c:v>
                </c:pt>
                <c:pt idx="90">
                  <c:v>9.9097829999999991</c:v>
                </c:pt>
                <c:pt idx="91">
                  <c:v>9.7750470000000007</c:v>
                </c:pt>
                <c:pt idx="92">
                  <c:v>9.7378929999999997</c:v>
                </c:pt>
                <c:pt idx="93">
                  <c:v>9.6553830000000005</c:v>
                </c:pt>
                <c:pt idx="94">
                  <c:v>9.3117649999999994</c:v>
                </c:pt>
                <c:pt idx="95">
                  <c:v>9.0505239999999993</c:v>
                </c:pt>
                <c:pt idx="96">
                  <c:v>8.6358499999999996</c:v>
                </c:pt>
                <c:pt idx="97">
                  <c:v>8.3853299999999997</c:v>
                </c:pt>
                <c:pt idx="98">
                  <c:v>8.2432110000000005</c:v>
                </c:pt>
                <c:pt idx="99">
                  <c:v>7.9069130000000003</c:v>
                </c:pt>
                <c:pt idx="100">
                  <c:v>7.4547639999999999</c:v>
                </c:pt>
                <c:pt idx="101">
                  <c:v>6.7503529999999996</c:v>
                </c:pt>
                <c:pt idx="102">
                  <c:v>5.8921020000000004</c:v>
                </c:pt>
                <c:pt idx="103">
                  <c:v>5.8637959999999998</c:v>
                </c:pt>
                <c:pt idx="104">
                  <c:v>5.7743310000000001</c:v>
                </c:pt>
                <c:pt idx="105">
                  <c:v>5.2726699999999997</c:v>
                </c:pt>
                <c:pt idx="106">
                  <c:v>5.2300570000000004</c:v>
                </c:pt>
                <c:pt idx="107">
                  <c:v>5.1215809999999999</c:v>
                </c:pt>
                <c:pt idx="108">
                  <c:v>5.0204979999999999</c:v>
                </c:pt>
                <c:pt idx="109">
                  <c:v>4.9404909999999997</c:v>
                </c:pt>
                <c:pt idx="110">
                  <c:v>4.9338449999999998</c:v>
                </c:pt>
                <c:pt idx="111">
                  <c:v>4.7679330000000002</c:v>
                </c:pt>
                <c:pt idx="112">
                  <c:v>4.7253309999999997</c:v>
                </c:pt>
                <c:pt idx="113">
                  <c:v>4.5333480000000002</c:v>
                </c:pt>
                <c:pt idx="114">
                  <c:v>3.935244</c:v>
                </c:pt>
                <c:pt idx="115">
                  <c:v>3.8435600000000001</c:v>
                </c:pt>
                <c:pt idx="116">
                  <c:v>3.3512680000000001</c:v>
                </c:pt>
                <c:pt idx="117">
                  <c:v>3.3275749999999999</c:v>
                </c:pt>
                <c:pt idx="118">
                  <c:v>3.3128549999999999</c:v>
                </c:pt>
                <c:pt idx="119">
                  <c:v>3.0637409999999998</c:v>
                </c:pt>
                <c:pt idx="120">
                  <c:v>3.0109520000000001</c:v>
                </c:pt>
                <c:pt idx="121">
                  <c:v>3.0031340000000002</c:v>
                </c:pt>
                <c:pt idx="122">
                  <c:v>2.977916</c:v>
                </c:pt>
                <c:pt idx="123">
                  <c:v>2.861189</c:v>
                </c:pt>
                <c:pt idx="124">
                  <c:v>2.8456030000000001</c:v>
                </c:pt>
                <c:pt idx="125">
                  <c:v>2.8148770000000001</c:v>
                </c:pt>
                <c:pt idx="126">
                  <c:v>2.727026</c:v>
                </c:pt>
                <c:pt idx="127">
                  <c:v>2.6629990000000001</c:v>
                </c:pt>
                <c:pt idx="128">
                  <c:v>2.6175860000000002</c:v>
                </c:pt>
                <c:pt idx="129">
                  <c:v>2.4307240000000001</c:v>
                </c:pt>
                <c:pt idx="130">
                  <c:v>2.3284009999999999</c:v>
                </c:pt>
                <c:pt idx="131">
                  <c:v>2.2619639999999999</c:v>
                </c:pt>
                <c:pt idx="132">
                  <c:v>2.2543190000000002</c:v>
                </c:pt>
                <c:pt idx="133">
                  <c:v>2.2524190000000002</c:v>
                </c:pt>
                <c:pt idx="134">
                  <c:v>2.193819</c:v>
                </c:pt>
                <c:pt idx="135">
                  <c:v>2.158058</c:v>
                </c:pt>
                <c:pt idx="136">
                  <c:v>2.0851850000000001</c:v>
                </c:pt>
                <c:pt idx="137">
                  <c:v>2.0295200000000002</c:v>
                </c:pt>
                <c:pt idx="138">
                  <c:v>1.921216</c:v>
                </c:pt>
                <c:pt idx="139">
                  <c:v>1.618989</c:v>
                </c:pt>
                <c:pt idx="140">
                  <c:v>1.5318419999999999</c:v>
                </c:pt>
                <c:pt idx="141">
                  <c:v>1.4901899999999999</c:v>
                </c:pt>
                <c:pt idx="142">
                  <c:v>1.373264</c:v>
                </c:pt>
                <c:pt idx="143">
                  <c:v>1.261884</c:v>
                </c:pt>
                <c:pt idx="144">
                  <c:v>1.240029</c:v>
                </c:pt>
                <c:pt idx="145">
                  <c:v>1.1974499999999999</c:v>
                </c:pt>
                <c:pt idx="146">
                  <c:v>1.1889909999999999</c:v>
                </c:pt>
                <c:pt idx="147">
                  <c:v>1.14774</c:v>
                </c:pt>
                <c:pt idx="148">
                  <c:v>1.0861799999999999</c:v>
                </c:pt>
                <c:pt idx="149">
                  <c:v>1.049677</c:v>
                </c:pt>
                <c:pt idx="150">
                  <c:v>1.0303009999999999</c:v>
                </c:pt>
                <c:pt idx="151">
                  <c:v>1.028022</c:v>
                </c:pt>
                <c:pt idx="152">
                  <c:v>0.99112500000000003</c:v>
                </c:pt>
                <c:pt idx="153">
                  <c:v>0.95099999999999996</c:v>
                </c:pt>
                <c:pt idx="154">
                  <c:v>0.91084900000000002</c:v>
                </c:pt>
                <c:pt idx="155">
                  <c:v>0.847553</c:v>
                </c:pt>
                <c:pt idx="156">
                  <c:v>0.84589099999999995</c:v>
                </c:pt>
                <c:pt idx="157">
                  <c:v>0.84066600000000002</c:v>
                </c:pt>
                <c:pt idx="158">
                  <c:v>0.81820400000000004</c:v>
                </c:pt>
                <c:pt idx="159">
                  <c:v>0.77658300000000002</c:v>
                </c:pt>
                <c:pt idx="160">
                  <c:v>0.72486099999999998</c:v>
                </c:pt>
                <c:pt idx="161">
                  <c:v>0.69749799999999995</c:v>
                </c:pt>
                <c:pt idx="162">
                  <c:v>0.69576000000000005</c:v>
                </c:pt>
                <c:pt idx="163">
                  <c:v>0.59430099999999997</c:v>
                </c:pt>
                <c:pt idx="164">
                  <c:v>0.57524500000000001</c:v>
                </c:pt>
                <c:pt idx="165">
                  <c:v>0.574793</c:v>
                </c:pt>
                <c:pt idx="166">
                  <c:v>0.51693</c:v>
                </c:pt>
                <c:pt idx="167">
                  <c:v>0.51419099999999995</c:v>
                </c:pt>
                <c:pt idx="168">
                  <c:v>0.47192499999999998</c:v>
                </c:pt>
                <c:pt idx="169">
                  <c:v>0.44645699999999999</c:v>
                </c:pt>
                <c:pt idx="170">
                  <c:v>0.42888599999999999</c:v>
                </c:pt>
                <c:pt idx="171">
                  <c:v>0.394756</c:v>
                </c:pt>
                <c:pt idx="172">
                  <c:v>0.392822</c:v>
                </c:pt>
                <c:pt idx="173">
                  <c:v>0.35799999999999998</c:v>
                </c:pt>
                <c:pt idx="174">
                  <c:v>0.29676900000000001</c:v>
                </c:pt>
                <c:pt idx="175">
                  <c:v>0.245784</c:v>
                </c:pt>
                <c:pt idx="176">
                  <c:v>0.23356299999999999</c:v>
                </c:pt>
                <c:pt idx="177">
                  <c:v>0.21837300000000001</c:v>
                </c:pt>
                <c:pt idx="178">
                  <c:v>0.197162</c:v>
                </c:pt>
                <c:pt idx="179">
                  <c:v>0.192855</c:v>
                </c:pt>
                <c:pt idx="180">
                  <c:v>0.17060700000000001</c:v>
                </c:pt>
                <c:pt idx="181">
                  <c:v>0.133876</c:v>
                </c:pt>
                <c:pt idx="182">
                  <c:v>0.12170400000000001</c:v>
                </c:pt>
                <c:pt idx="183">
                  <c:v>0.108276</c:v>
                </c:pt>
                <c:pt idx="184">
                  <c:v>0.10722</c:v>
                </c:pt>
                <c:pt idx="185">
                  <c:v>0.107097</c:v>
                </c:pt>
                <c:pt idx="186">
                  <c:v>8.6888000000000007E-2</c:v>
                </c:pt>
                <c:pt idx="187">
                  <c:v>8.0815999999999999E-2</c:v>
                </c:pt>
                <c:pt idx="188">
                  <c:v>7.5567999999999996E-2</c:v>
                </c:pt>
                <c:pt idx="189">
                  <c:v>7.1188000000000001E-2</c:v>
                </c:pt>
                <c:pt idx="190">
                  <c:v>7.0951E-2</c:v>
                </c:pt>
                <c:pt idx="191">
                  <c:v>7.0721000000000006E-2</c:v>
                </c:pt>
                <c:pt idx="192">
                  <c:v>6.1128000000000002E-2</c:v>
                </c:pt>
                <c:pt idx="193">
                  <c:v>4.9728000000000001E-2</c:v>
                </c:pt>
                <c:pt idx="194">
                  <c:v>4.9329999999999999E-2</c:v>
                </c:pt>
                <c:pt idx="195">
                  <c:v>4.7559999999999998E-2</c:v>
                </c:pt>
                <c:pt idx="196">
                  <c:v>3.9935999999999999E-2</c:v>
                </c:pt>
                <c:pt idx="197">
                  <c:v>3.6191000000000001E-2</c:v>
                </c:pt>
                <c:pt idx="198">
                  <c:v>3.5853999999999997E-2</c:v>
                </c:pt>
                <c:pt idx="199">
                  <c:v>3.3778000000000002E-2</c:v>
                </c:pt>
                <c:pt idx="200">
                  <c:v>3.3364999999999999E-2</c:v>
                </c:pt>
                <c:pt idx="201">
                  <c:v>3.3295999999999999E-2</c:v>
                </c:pt>
                <c:pt idx="202">
                  <c:v>3.0419999999999999E-2</c:v>
                </c:pt>
                <c:pt idx="203">
                  <c:v>2.8247000000000001E-2</c:v>
                </c:pt>
                <c:pt idx="204">
                  <c:v>2.5246999999999999E-2</c:v>
                </c:pt>
                <c:pt idx="205">
                  <c:v>2.4518000000000002E-2</c:v>
                </c:pt>
                <c:pt idx="206">
                  <c:v>1.9219E-2</c:v>
                </c:pt>
                <c:pt idx="207">
                  <c:v>1.8013000000000001E-2</c:v>
                </c:pt>
                <c:pt idx="208">
                  <c:v>1.7760999999999999E-2</c:v>
                </c:pt>
                <c:pt idx="209">
                  <c:v>1.6903000000000001E-2</c:v>
                </c:pt>
                <c:pt idx="210">
                  <c:v>1.5079E-2</c:v>
                </c:pt>
                <c:pt idx="211">
                  <c:v>1.3868999999999999E-2</c:v>
                </c:pt>
                <c:pt idx="212">
                  <c:v>1.1969E-2</c:v>
                </c:pt>
                <c:pt idx="213" formatCode="#,##0.00">
                  <c:v>1.0496999999999999E-2</c:v>
                </c:pt>
                <c:pt idx="214" formatCode="#,##0.00">
                  <c:v>8.6879999999999995E-3</c:v>
                </c:pt>
                <c:pt idx="215" formatCode="#,##0.00">
                  <c:v>7.5069999999999998E-3</c:v>
                </c:pt>
                <c:pt idx="216" formatCode="#,##0.00">
                  <c:v>6.1980000000000004E-3</c:v>
                </c:pt>
                <c:pt idx="217" formatCode="#,##0.00">
                  <c:v>4.6860000000000001E-3</c:v>
                </c:pt>
                <c:pt idx="218" formatCode="#,##0.00">
                  <c:v>3.6960000000000001E-3</c:v>
                </c:pt>
                <c:pt idx="219" formatCode="#,##0.00">
                  <c:v>3.398E-3</c:v>
                </c:pt>
                <c:pt idx="220" formatCode="#,##0.00">
                  <c:v>3.0270000000000002E-3</c:v>
                </c:pt>
                <c:pt idx="221" formatCode="#,##0.00">
                  <c:v>2.366E-3</c:v>
                </c:pt>
                <c:pt idx="222" formatCode="#,##0.00">
                  <c:v>2.1389999999999998E-3</c:v>
                </c:pt>
                <c:pt idx="223" formatCode="#,##0.00">
                  <c:v>2.0899999999999998E-3</c:v>
                </c:pt>
                <c:pt idx="224" formatCode="#,##0.00">
                  <c:v>1.163E-3</c:v>
                </c:pt>
                <c:pt idx="225" formatCode="#,##0.00">
                  <c:v>2.12E-4</c:v>
                </c:pt>
                <c:pt idx="226" formatCode="#,##0.00">
                  <c:v>1.5100000000000001E-4</c:v>
                </c:pt>
              </c:numCache>
            </c:numRef>
          </c:xVal>
          <c:yVal>
            <c:numRef>
              <c:f>'1-5'!$I$5:$I$231</c:f>
              <c:numCache>
                <c:formatCode>#,##0</c:formatCode>
                <c:ptCount val="227"/>
                <c:pt idx="0">
                  <c:v>1962.0859849999999</c:v>
                </c:pt>
                <c:pt idx="1">
                  <c:v>2408.098712</c:v>
                </c:pt>
                <c:pt idx="2">
                  <c:v>1216.259145</c:v>
                </c:pt>
                <c:pt idx="3">
                  <c:v>822.25111200000003</c:v>
                </c:pt>
                <c:pt idx="4">
                  <c:v>588.05138299999999</c:v>
                </c:pt>
                <c:pt idx="5">
                  <c:v>525.56383700000004</c:v>
                </c:pt>
                <c:pt idx="6">
                  <c:v>659.87207599999999</c:v>
                </c:pt>
                <c:pt idx="7">
                  <c:v>471.65953000000002</c:v>
                </c:pt>
                <c:pt idx="8">
                  <c:v>600.613066</c:v>
                </c:pt>
                <c:pt idx="9">
                  <c:v>687.26992900000005</c:v>
                </c:pt>
                <c:pt idx="10">
                  <c:v>282.60236700000002</c:v>
                </c:pt>
                <c:pt idx="11">
                  <c:v>462.00004899999999</c:v>
                </c:pt>
                <c:pt idx="12">
                  <c:v>452.70561300000003</c:v>
                </c:pt>
                <c:pt idx="13">
                  <c:v>366.376216</c:v>
                </c:pt>
                <c:pt idx="14">
                  <c:v>399.97686399999998</c:v>
                </c:pt>
                <c:pt idx="15">
                  <c:v>152.447678</c:v>
                </c:pt>
                <c:pt idx="16">
                  <c:v>350.97777300000001</c:v>
                </c:pt>
                <c:pt idx="17">
                  <c:v>459.36946399999999</c:v>
                </c:pt>
                <c:pt idx="18">
                  <c:v>273.75738799999999</c:v>
                </c:pt>
                <c:pt idx="19">
                  <c:v>227.544231</c:v>
                </c:pt>
                <c:pt idx="20">
                  <c:v>202.66319899999999</c:v>
                </c:pt>
                <c:pt idx="21">
                  <c:v>208.98044999999999</c:v>
                </c:pt>
                <c:pt idx="22">
                  <c:v>227.93150700000001</c:v>
                </c:pt>
                <c:pt idx="23">
                  <c:v>229.060056</c:v>
                </c:pt>
                <c:pt idx="24">
                  <c:v>216.68729200000001</c:v>
                </c:pt>
                <c:pt idx="25">
                  <c:v>232.238665</c:v>
                </c:pt>
                <c:pt idx="26">
                  <c:v>181.94214099999999</c:v>
                </c:pt>
                <c:pt idx="27">
                  <c:v>178.17881700000001</c:v>
                </c:pt>
                <c:pt idx="28">
                  <c:v>152.00408899999999</c:v>
                </c:pt>
                <c:pt idx="29">
                  <c:v>162.45178899999999</c:v>
                </c:pt>
                <c:pt idx="30">
                  <c:v>177.452654</c:v>
                </c:pt>
                <c:pt idx="31">
                  <c:v>242.22395900000001</c:v>
                </c:pt>
                <c:pt idx="32">
                  <c:v>91.242017000000004</c:v>
                </c:pt>
                <c:pt idx="33">
                  <c:v>30.509519000000001</c:v>
                </c:pt>
                <c:pt idx="34">
                  <c:v>71.049042999999998</c:v>
                </c:pt>
                <c:pt idx="35">
                  <c:v>103.20133199999999</c:v>
                </c:pt>
                <c:pt idx="36">
                  <c:v>99.028002999999998</c:v>
                </c:pt>
                <c:pt idx="37">
                  <c:v>31.488817999999998</c:v>
                </c:pt>
                <c:pt idx="38">
                  <c:v>50.850473000000001</c:v>
                </c:pt>
                <c:pt idx="39">
                  <c:v>99.892737999999994</c:v>
                </c:pt>
                <c:pt idx="40">
                  <c:v>77.596012000000002</c:v>
                </c:pt>
                <c:pt idx="41">
                  <c:v>38.686971</c:v>
                </c:pt>
                <c:pt idx="42">
                  <c:v>41.21284</c:v>
                </c:pt>
                <c:pt idx="43">
                  <c:v>72.344339000000005</c:v>
                </c:pt>
                <c:pt idx="44">
                  <c:v>76.566933000000006</c:v>
                </c:pt>
                <c:pt idx="45">
                  <c:v>77.889071000000001</c:v>
                </c:pt>
                <c:pt idx="46">
                  <c:v>72.329842999999997</c:v>
                </c:pt>
                <c:pt idx="47">
                  <c:v>65.323459</c:v>
                </c:pt>
                <c:pt idx="48">
                  <c:v>38.677832000000002</c:v>
                </c:pt>
                <c:pt idx="49">
                  <c:v>25.542531</c:v>
                </c:pt>
                <c:pt idx="50">
                  <c:v>55.659149999999997</c:v>
                </c:pt>
                <c:pt idx="51">
                  <c:v>77.989175000000003</c:v>
                </c:pt>
                <c:pt idx="52">
                  <c:v>58.329832000000003</c:v>
                </c:pt>
                <c:pt idx="53">
                  <c:v>67.756945000000002</c:v>
                </c:pt>
                <c:pt idx="54">
                  <c:v>64.060320000000004</c:v>
                </c:pt>
                <c:pt idx="55">
                  <c:v>54.381408999999998</c:v>
                </c:pt>
                <c:pt idx="56">
                  <c:v>29.304936999999999</c:v>
                </c:pt>
                <c:pt idx="57">
                  <c:v>43.331125</c:v>
                </c:pt>
                <c:pt idx="58">
                  <c:v>42.191167</c:v>
                </c:pt>
                <c:pt idx="59">
                  <c:v>40.451397999999998</c:v>
                </c:pt>
                <c:pt idx="60">
                  <c:v>62.180636</c:v>
                </c:pt>
                <c:pt idx="61">
                  <c:v>38.504052999999999</c:v>
                </c:pt>
                <c:pt idx="62">
                  <c:v>35.217367000000003</c:v>
                </c:pt>
                <c:pt idx="63">
                  <c:v>30.186588</c:v>
                </c:pt>
                <c:pt idx="64">
                  <c:v>34.800102000000003</c:v>
                </c:pt>
                <c:pt idx="65">
                  <c:v>71.337744000000001</c:v>
                </c:pt>
                <c:pt idx="66">
                  <c:v>27.515415999999998</c:v>
                </c:pt>
                <c:pt idx="67">
                  <c:v>47.544888999999998</c:v>
                </c:pt>
                <c:pt idx="68">
                  <c:v>21.769136</c:v>
                </c:pt>
                <c:pt idx="69">
                  <c:v>45.878802999999998</c:v>
                </c:pt>
                <c:pt idx="70">
                  <c:v>9.1785969999999999</c:v>
                </c:pt>
                <c:pt idx="71">
                  <c:v>16.286266999999999</c:v>
                </c:pt>
                <c:pt idx="72">
                  <c:v>20.076015999999999</c:v>
                </c:pt>
                <c:pt idx="73">
                  <c:v>20.116098000000001</c:v>
                </c:pt>
                <c:pt idx="74">
                  <c:v>6.1274170000000003</c:v>
                </c:pt>
                <c:pt idx="75">
                  <c:v>23.629190000000001</c:v>
                </c:pt>
                <c:pt idx="76">
                  <c:v>20.608585000000001</c:v>
                </c:pt>
                <c:pt idx="77">
                  <c:v>23.783754999999999</c:v>
                </c:pt>
                <c:pt idx="78">
                  <c:v>22.861495999999999</c:v>
                </c:pt>
                <c:pt idx="79">
                  <c:v>16.716456000000001</c:v>
                </c:pt>
                <c:pt idx="80">
                  <c:v>2.3228939999999998</c:v>
                </c:pt>
                <c:pt idx="81">
                  <c:v>10.492101</c:v>
                </c:pt>
                <c:pt idx="82">
                  <c:v>13.265342</c:v>
                </c:pt>
                <c:pt idx="83">
                  <c:v>7.9808149999999998</c:v>
                </c:pt>
                <c:pt idx="84">
                  <c:v>19.244461000000001</c:v>
                </c:pt>
                <c:pt idx="85">
                  <c:v>17.186198999999998</c:v>
                </c:pt>
                <c:pt idx="86">
                  <c:v>5.3860270000000003</c:v>
                </c:pt>
                <c:pt idx="87">
                  <c:v>18.263244</c:v>
                </c:pt>
                <c:pt idx="88">
                  <c:v>3.5968789999999999</c:v>
                </c:pt>
                <c:pt idx="89">
                  <c:v>12.998787</c:v>
                </c:pt>
                <c:pt idx="90">
                  <c:v>5.5705470000000004</c:v>
                </c:pt>
                <c:pt idx="91">
                  <c:v>7.0710540000000002</c:v>
                </c:pt>
                <c:pt idx="92">
                  <c:v>9.5853230000000007</c:v>
                </c:pt>
                <c:pt idx="93">
                  <c:v>12.168558000000001</c:v>
                </c:pt>
                <c:pt idx="94">
                  <c:v>12.005236999999999</c:v>
                </c:pt>
                <c:pt idx="95">
                  <c:v>10.221416</c:v>
                </c:pt>
                <c:pt idx="96">
                  <c:v>14.720637</c:v>
                </c:pt>
                <c:pt idx="97">
                  <c:v>22.740258000000001</c:v>
                </c:pt>
                <c:pt idx="98">
                  <c:v>3.5183040000000001</c:v>
                </c:pt>
                <c:pt idx="99">
                  <c:v>7.8172389999999998</c:v>
                </c:pt>
                <c:pt idx="100">
                  <c:v>7.1053660000000001</c:v>
                </c:pt>
                <c:pt idx="101">
                  <c:v>5.3702560000000004</c:v>
                </c:pt>
                <c:pt idx="102">
                  <c:v>10.99042</c:v>
                </c:pt>
                <c:pt idx="103">
                  <c:v>5.1963480000000004</c:v>
                </c:pt>
                <c:pt idx="104">
                  <c:v>5.1314549999999999</c:v>
                </c:pt>
                <c:pt idx="105">
                  <c:v>10.51285</c:v>
                </c:pt>
                <c:pt idx="106">
                  <c:v>19.192477</c:v>
                </c:pt>
                <c:pt idx="107">
                  <c:v>5.8741320000000004</c:v>
                </c:pt>
                <c:pt idx="108">
                  <c:v>5.3552980000000003</c:v>
                </c:pt>
                <c:pt idx="109">
                  <c:v>12.964915</c:v>
                </c:pt>
                <c:pt idx="110">
                  <c:v>7.2767020000000002</c:v>
                </c:pt>
                <c:pt idx="111">
                  <c:v>6.4513429999999996</c:v>
                </c:pt>
                <c:pt idx="112">
                  <c:v>8.743074</c:v>
                </c:pt>
                <c:pt idx="113">
                  <c:v>7.9844999999999997</c:v>
                </c:pt>
                <c:pt idx="114">
                  <c:v>7.4122700000000004</c:v>
                </c:pt>
                <c:pt idx="115">
                  <c:v>6.7934020000000004</c:v>
                </c:pt>
                <c:pt idx="116">
                  <c:v>12.448764000000001</c:v>
                </c:pt>
                <c:pt idx="117">
                  <c:v>4.0234009999999998</c:v>
                </c:pt>
                <c:pt idx="118">
                  <c:v>20.493725000000001</c:v>
                </c:pt>
                <c:pt idx="119">
                  <c:v>6.3797579999999998</c:v>
                </c:pt>
                <c:pt idx="120">
                  <c:v>10.569279</c:v>
                </c:pt>
                <c:pt idx="121">
                  <c:v>1.1599630000000001</c:v>
                </c:pt>
                <c:pt idx="122">
                  <c:v>14.718275999999999</c:v>
                </c:pt>
                <c:pt idx="123">
                  <c:v>8.5962789999999991</c:v>
                </c:pt>
                <c:pt idx="124">
                  <c:v>3.575097</c:v>
                </c:pt>
                <c:pt idx="125">
                  <c:v>6.4907310000000003</c:v>
                </c:pt>
                <c:pt idx="126">
                  <c:v>6.3472039999999996</c:v>
                </c:pt>
                <c:pt idx="127">
                  <c:v>5.6072230000000003</c:v>
                </c:pt>
                <c:pt idx="128">
                  <c:v>6.0537179999999999</c:v>
                </c:pt>
                <c:pt idx="129">
                  <c:v>5.2299720000000001</c:v>
                </c:pt>
                <c:pt idx="130">
                  <c:v>3.504429</c:v>
                </c:pt>
                <c:pt idx="131">
                  <c:v>6.0735279999999996</c:v>
                </c:pt>
                <c:pt idx="132">
                  <c:v>3.4728089999999998</c:v>
                </c:pt>
                <c:pt idx="133">
                  <c:v>3.7806980000000001</c:v>
                </c:pt>
                <c:pt idx="134">
                  <c:v>1.126004</c:v>
                </c:pt>
                <c:pt idx="135">
                  <c:v>3.2400069999999999</c:v>
                </c:pt>
                <c:pt idx="136">
                  <c:v>5.9332520000000004</c:v>
                </c:pt>
                <c:pt idx="137">
                  <c:v>1.765117</c:v>
                </c:pt>
                <c:pt idx="138">
                  <c:v>6.8127950000000004</c:v>
                </c:pt>
                <c:pt idx="139">
                  <c:v>3.3152439999999999</c:v>
                </c:pt>
                <c:pt idx="140">
                  <c:v>2.774527</c:v>
                </c:pt>
                <c:pt idx="141">
                  <c:v>4.1595170000000001</c:v>
                </c:pt>
                <c:pt idx="142">
                  <c:v>3.250464</c:v>
                </c:pt>
                <c:pt idx="143">
                  <c:v>1.0146489999999999</c:v>
                </c:pt>
                <c:pt idx="144">
                  <c:v>11.395935</c:v>
                </c:pt>
                <c:pt idx="145">
                  <c:v>4.0580420000000004</c:v>
                </c:pt>
                <c:pt idx="146">
                  <c:v>1.4560869999999999</c:v>
                </c:pt>
                <c:pt idx="147">
                  <c:v>1.7454080000000001</c:v>
                </c:pt>
                <c:pt idx="148">
                  <c:v>2.6865969999999999</c:v>
                </c:pt>
                <c:pt idx="149">
                  <c:v>2.1510919999999998</c:v>
                </c:pt>
                <c:pt idx="150">
                  <c:v>11.4819</c:v>
                </c:pt>
                <c:pt idx="151">
                  <c:v>14.042057</c:v>
                </c:pt>
                <c:pt idx="152">
                  <c:v>1.563221</c:v>
                </c:pt>
                <c:pt idx="153">
                  <c:v>3.5960779999999999</c:v>
                </c:pt>
                <c:pt idx="154">
                  <c:v>7.2957369999999999</c:v>
                </c:pt>
                <c:pt idx="155">
                  <c:v>6.8577149999999998</c:v>
                </c:pt>
                <c:pt idx="156">
                  <c:v>6.2413470000000002</c:v>
                </c:pt>
                <c:pt idx="157">
                  <c:v>15.497063000000001</c:v>
                </c:pt>
                <c:pt idx="158">
                  <c:v>13.705266</c:v>
                </c:pt>
                <c:pt idx="159">
                  <c:v>0.84878299999999995</c:v>
                </c:pt>
                <c:pt idx="160">
                  <c:v>1.9807520000000001</c:v>
                </c:pt>
                <c:pt idx="161">
                  <c:v>0.41328999999999999</c:v>
                </c:pt>
                <c:pt idx="162">
                  <c:v>9.2904309999999999</c:v>
                </c:pt>
                <c:pt idx="163">
                  <c:v>4.7323300000000001</c:v>
                </c:pt>
                <c:pt idx="164">
                  <c:v>3.479304</c:v>
                </c:pt>
                <c:pt idx="165">
                  <c:v>0.30395800000000001</c:v>
                </c:pt>
                <c:pt idx="166">
                  <c:v>2.6531319999999998</c:v>
                </c:pt>
                <c:pt idx="167">
                  <c:v>0.70102299999999995</c:v>
                </c:pt>
                <c:pt idx="168">
                  <c:v>1.7228870000000001</c:v>
                </c:pt>
                <c:pt idx="169">
                  <c:v>2.3596650000000001</c:v>
                </c:pt>
                <c:pt idx="170">
                  <c:v>2.5571820000000001</c:v>
                </c:pt>
                <c:pt idx="171">
                  <c:v>0.91682600000000003</c:v>
                </c:pt>
                <c:pt idx="172">
                  <c:v>2.6985739999999998</c:v>
                </c:pt>
                <c:pt idx="173">
                  <c:v>1.0191429999999999</c:v>
                </c:pt>
                <c:pt idx="174">
                  <c:v>1.6366449999999999</c:v>
                </c:pt>
                <c:pt idx="175">
                  <c:v>1.5273460000000001</c:v>
                </c:pt>
                <c:pt idx="176">
                  <c:v>0.372664</c:v>
                </c:pt>
                <c:pt idx="177">
                  <c:v>1.253733</c:v>
                </c:pt>
                <c:pt idx="178">
                  <c:v>0.202597</c:v>
                </c:pt>
                <c:pt idx="179">
                  <c:v>0.68133200000000005</c:v>
                </c:pt>
                <c:pt idx="180">
                  <c:v>0.26484200000000002</c:v>
                </c:pt>
                <c:pt idx="181">
                  <c:v>0.59855499999999995</c:v>
                </c:pt>
                <c:pt idx="182">
                  <c:v>1.526753</c:v>
                </c:pt>
                <c:pt idx="183">
                  <c:v>0.80449000000000004</c:v>
                </c:pt>
                <c:pt idx="184">
                  <c:v>0.38710499999999998</c:v>
                </c:pt>
                <c:pt idx="185">
                  <c:v>1.0687310000000001</c:v>
                </c:pt>
                <c:pt idx="186">
                  <c:v>2.20953</c:v>
                </c:pt>
                <c:pt idx="187">
                  <c:v>0.77498199999999995</c:v>
                </c:pt>
                <c:pt idx="188">
                  <c:v>0.17917</c:v>
                </c:pt>
                <c:pt idx="189">
                  <c:v>0.18110899999999999</c:v>
                </c:pt>
                <c:pt idx="190">
                  <c:v>1.5092220000000001</c:v>
                </c:pt>
                <c:pt idx="191">
                  <c:v>0.40173199999999998</c:v>
                </c:pt>
                <c:pt idx="192">
                  <c:v>0.33927800000000002</c:v>
                </c:pt>
                <c:pt idx="193">
                  <c:v>2.934491</c:v>
                </c:pt>
                <c:pt idx="194">
                  <c:v>0.34124300000000002</c:v>
                </c:pt>
                <c:pt idx="195">
                  <c:v>0.19770699999999999</c:v>
                </c:pt>
                <c:pt idx="196">
                  <c:v>45.183191999999998</c:v>
                </c:pt>
                <c:pt idx="197">
                  <c:v>4.5601999999999997E-2</c:v>
                </c:pt>
                <c:pt idx="198">
                  <c:v>0.148567</c:v>
                </c:pt>
                <c:pt idx="199">
                  <c:v>1.2086E-2</c:v>
                </c:pt>
                <c:pt idx="200">
                  <c:v>0.17401800000000001</c:v>
                </c:pt>
                <c:pt idx="201">
                  <c:v>0.192353</c:v>
                </c:pt>
                <c:pt idx="202">
                  <c:v>0.137687</c:v>
                </c:pt>
                <c:pt idx="203">
                  <c:v>0.19087899999999999</c:v>
                </c:pt>
                <c:pt idx="204">
                  <c:v>0.39300299999999999</c:v>
                </c:pt>
                <c:pt idx="205">
                  <c:v>7.3180999999999996E-2</c:v>
                </c:pt>
                <c:pt idx="206">
                  <c:v>5.9779999999999998E-3</c:v>
                </c:pt>
                <c:pt idx="207">
                  <c:v>0.32585799999999998</c:v>
                </c:pt>
                <c:pt idx="208">
                  <c:v>8.7010000000000004E-2</c:v>
                </c:pt>
                <c:pt idx="209">
                  <c:v>9.0381000000000003E-2</c:v>
                </c:pt>
                <c:pt idx="210">
                  <c:v>5.4424E-2</c:v>
                </c:pt>
                <c:pt idx="211">
                  <c:v>0.19575400000000001</c:v>
                </c:pt>
                <c:pt idx="212">
                  <c:v>0.96107500000000001</c:v>
                </c:pt>
                <c:pt idx="213" formatCode="#,##0.00">
                  <c:v>0.16971600000000001</c:v>
                </c:pt>
                <c:pt idx="214" formatCode="#,##0.00">
                  <c:v>1.3535999999999999E-2</c:v>
                </c:pt>
                <c:pt idx="215" formatCode="#,##0.00">
                  <c:v>0.121515</c:v>
                </c:pt>
                <c:pt idx="216" formatCode="#,##0.00">
                  <c:v>8.5777000000000006E-2</c:v>
                </c:pt>
                <c:pt idx="217" formatCode="#,##0.00">
                  <c:v>5.8999999999999999E-3</c:v>
                </c:pt>
                <c:pt idx="218" formatCode="#,##0.00">
                  <c:v>2.6171E-2</c:v>
                </c:pt>
                <c:pt idx="219" formatCode="#,##0.00">
                  <c:v>1.9538E-2</c:v>
                </c:pt>
                <c:pt idx="220" formatCode="#,##0.00">
                  <c:v>7.5861999999999999E-2</c:v>
                </c:pt>
                <c:pt idx="221" formatCode="#,##0.00">
                  <c:v>0.123955</c:v>
                </c:pt>
                <c:pt idx="222" formatCode="#,##0.00">
                  <c:v>2.4648E-2</c:v>
                </c:pt>
                <c:pt idx="223" formatCode="#,##0.00">
                  <c:v>5.5864999999999998E-2</c:v>
                </c:pt>
                <c:pt idx="224" formatCode="#,##0.00">
                  <c:v>2.2469999999999999E-3</c:v>
                </c:pt>
                <c:pt idx="225" formatCode="#,##0.00">
                  <c:v>6.1914999999999998E-2</c:v>
                </c:pt>
                <c:pt idx="226" formatCode="#,##0.00">
                  <c:v>4.6E-5</c:v>
                </c:pt>
              </c:numCache>
            </c:numRef>
          </c:yVal>
          <c:bubbleSize>
            <c:numRef>
              <c:f>'1-5'!$J$5:$J$231</c:f>
              <c:numCache>
                <c:formatCode>0.0</c:formatCode>
                <c:ptCount val="227"/>
                <c:pt idx="0">
                  <c:v>11.490937999405194</c:v>
                </c:pt>
                <c:pt idx="1">
                  <c:v>10.75037576297186</c:v>
                </c:pt>
                <c:pt idx="2">
                  <c:v>7.2731100239667015</c:v>
                </c:pt>
                <c:pt idx="3">
                  <c:v>4.0180873807334319</c:v>
                </c:pt>
                <c:pt idx="4">
                  <c:v>3.3643488588240311</c:v>
                </c:pt>
                <c:pt idx="5">
                  <c:v>2.9322272495117394</c:v>
                </c:pt>
                <c:pt idx="6">
                  <c:v>3.272382317094447</c:v>
                </c:pt>
                <c:pt idx="7">
                  <c:v>2.669102815924532</c:v>
                </c:pt>
                <c:pt idx="8">
                  <c:v>3.0007142734918291</c:v>
                </c:pt>
                <c:pt idx="9">
                  <c:v>3.1970895187782089</c:v>
                </c:pt>
                <c:pt idx="10">
                  <c:v>2.0691006585382938</c:v>
                </c:pt>
                <c:pt idx="11">
                  <c:v>2.4948589335705598</c:v>
                </c:pt>
                <c:pt idx="12">
                  <c:v>2.466790281872886</c:v>
                </c:pt>
                <c:pt idx="13">
                  <c:v>2.0719370877211358</c:v>
                </c:pt>
                <c:pt idx="14">
                  <c:v>2.1281351972268219</c:v>
                </c:pt>
                <c:pt idx="15">
                  <c:v>1.339422057160754</c:v>
                </c:pt>
                <c:pt idx="16">
                  <c:v>1.7867110580405967</c:v>
                </c:pt>
                <c:pt idx="17">
                  <c:v>2.0721710370982414</c:v>
                </c:pt>
                <c:pt idx="18">
                  <c:v>1.5666973620296083</c:v>
                </c:pt>
                <c:pt idx="19">
                  <c:v>1.248970425375747</c:v>
                </c:pt>
                <c:pt idx="20">
                  <c:v>1.1783889494362643</c:v>
                </c:pt>
                <c:pt idx="21">
                  <c:v>1.1830193319575235</c:v>
                </c:pt>
                <c:pt idx="22">
                  <c:v>1.2155516778231734</c:v>
                </c:pt>
                <c:pt idx="23">
                  <c:v>1.2119324522338333</c:v>
                </c:pt>
                <c:pt idx="24">
                  <c:v>1.1505833942272881</c:v>
                </c:pt>
                <c:pt idx="25">
                  <c:v>1.158364342503615</c:v>
                </c:pt>
                <c:pt idx="26">
                  <c:v>0.96064093012278962</c:v>
                </c:pt>
                <c:pt idx="27">
                  <c:v>0.94592418175616233</c:v>
                </c:pt>
                <c:pt idx="28">
                  <c:v>0.86940968991316869</c:v>
                </c:pt>
                <c:pt idx="29">
                  <c:v>0.87209835659568891</c:v>
                </c:pt>
                <c:pt idx="30">
                  <c:v>0.90353348045642712</c:v>
                </c:pt>
                <c:pt idx="31">
                  <c:v>1.0666209342488178</c:v>
                </c:pt>
                <c:pt idx="32">
                  <c:v>0.63404365682139785</c:v>
                </c:pt>
                <c:pt idx="33">
                  <c:v>0.43332527512798952</c:v>
                </c:pt>
                <c:pt idx="34">
                  <c:v>0.50562617487635564</c:v>
                </c:pt>
                <c:pt idx="35">
                  <c:v>0.57552856261692642</c:v>
                </c:pt>
                <c:pt idx="36">
                  <c:v>0.55724275762696762</c:v>
                </c:pt>
                <c:pt idx="37">
                  <c:v>0.35444810814680272</c:v>
                </c:pt>
                <c:pt idx="38">
                  <c:v>0.38533994763817747</c:v>
                </c:pt>
                <c:pt idx="39">
                  <c:v>0.5083078096172865</c:v>
                </c:pt>
                <c:pt idx="40">
                  <c:v>0.43629849961125045</c:v>
                </c:pt>
                <c:pt idx="41">
                  <c:v>0.33275679274495795</c:v>
                </c:pt>
                <c:pt idx="42">
                  <c:v>0.31904775545143776</c:v>
                </c:pt>
                <c:pt idx="43">
                  <c:v>0.39760936085182502</c:v>
                </c:pt>
                <c:pt idx="44">
                  <c:v>0.40218383059418783</c:v>
                </c:pt>
                <c:pt idx="45">
                  <c:v>0.39426770034817893</c:v>
                </c:pt>
                <c:pt idx="46">
                  <c:v>0.37704364358611558</c:v>
                </c:pt>
                <c:pt idx="47">
                  <c:v>0.35670321834329249</c:v>
                </c:pt>
                <c:pt idx="48">
                  <c:v>0.28532719544394952</c:v>
                </c:pt>
                <c:pt idx="49">
                  <c:v>0.24030223904591558</c:v>
                </c:pt>
                <c:pt idx="50">
                  <c:v>0.31986931233660476</c:v>
                </c:pt>
                <c:pt idx="51">
                  <c:v>0.37876694656469057</c:v>
                </c:pt>
                <c:pt idx="52">
                  <c:v>0.32369837809144764</c:v>
                </c:pt>
                <c:pt idx="53">
                  <c:v>0.34571504255908891</c:v>
                </c:pt>
                <c:pt idx="54">
                  <c:v>0.31686646642728111</c:v>
                </c:pt>
                <c:pt idx="55">
                  <c:v>0.2889906420170234</c:v>
                </c:pt>
                <c:pt idx="56">
                  <c:v>0.221707397018653</c:v>
                </c:pt>
                <c:pt idx="57">
                  <c:v>0.22876790815604778</c:v>
                </c:pt>
                <c:pt idx="58">
                  <c:v>0.2143982264875878</c:v>
                </c:pt>
                <c:pt idx="59">
                  <c:v>0.20502522712661922</c:v>
                </c:pt>
                <c:pt idx="60">
                  <c:v>0.26114714699689956</c:v>
                </c:pt>
                <c:pt idx="61">
                  <c:v>0.19139168069498644</c:v>
                </c:pt>
                <c:pt idx="62">
                  <c:v>0.18040606263691633</c:v>
                </c:pt>
                <c:pt idx="63">
                  <c:v>0.16240968145080653</c:v>
                </c:pt>
                <c:pt idx="64">
                  <c:v>0.17105208012893999</c:v>
                </c:pt>
                <c:pt idx="65">
                  <c:v>0.26157833687210524</c:v>
                </c:pt>
                <c:pt idx="66">
                  <c:v>0.1420767309707211</c:v>
                </c:pt>
                <c:pt idx="67">
                  <c:v>0.19267507081014398</c:v>
                </c:pt>
                <c:pt idx="68">
                  <c:v>0.12180392952675415</c:v>
                </c:pt>
                <c:pt idx="69">
                  <c:v>0.18548239370708416</c:v>
                </c:pt>
                <c:pt idx="70">
                  <c:v>8.2606975868412702E-2</c:v>
                </c:pt>
                <c:pt idx="71">
                  <c:v>9.7376044422766081E-2</c:v>
                </c:pt>
                <c:pt idx="72">
                  <c:v>0.10170985964426889</c:v>
                </c:pt>
                <c:pt idx="73">
                  <c:v>0.10055980885575355</c:v>
                </c:pt>
                <c:pt idx="74">
                  <c:v>6.0693335377303939E-2</c:v>
                </c:pt>
                <c:pt idx="75">
                  <c:v>0.10601226729251592</c:v>
                </c:pt>
                <c:pt idx="76">
                  <c:v>9.4562197726028835E-2</c:v>
                </c:pt>
                <c:pt idx="77">
                  <c:v>0.1026000303176761</c:v>
                </c:pt>
                <c:pt idx="78">
                  <c:v>9.7801559483339726E-2</c:v>
                </c:pt>
                <c:pt idx="79">
                  <c:v>8.0814680034556358E-2</c:v>
                </c:pt>
                <c:pt idx="80">
                  <c:v>4.0752582813011827E-2</c:v>
                </c:pt>
                <c:pt idx="81">
                  <c:v>6.232493380625917E-2</c:v>
                </c:pt>
                <c:pt idx="82">
                  <c:v>6.7885535362176508E-2</c:v>
                </c:pt>
                <c:pt idx="83">
                  <c:v>5.2484343624415196E-2</c:v>
                </c:pt>
                <c:pt idx="84">
                  <c:v>8.1437262217738726E-2</c:v>
                </c:pt>
                <c:pt idx="85">
                  <c:v>7.5843715049794092E-2</c:v>
                </c:pt>
                <c:pt idx="86">
                  <c:v>4.3671728268051907E-2</c:v>
                </c:pt>
                <c:pt idx="87">
                  <c:v>7.7743012727895536E-2</c:v>
                </c:pt>
                <c:pt idx="88">
                  <c:v>3.6625565283718686E-2</c:v>
                </c:pt>
                <c:pt idx="89">
                  <c:v>6.1201697788513976E-2</c:v>
                </c:pt>
                <c:pt idx="90">
                  <c:v>4.1344157215719213E-2</c:v>
                </c:pt>
                <c:pt idx="91">
                  <c:v>4.4976219094145592E-2</c:v>
                </c:pt>
                <c:pt idx="92">
                  <c:v>5.1566931528047241E-2</c:v>
                </c:pt>
                <c:pt idx="93">
                  <c:v>5.8219766976224233E-2</c:v>
                </c:pt>
                <c:pt idx="94">
                  <c:v>5.686556264230043E-2</c:v>
                </c:pt>
                <c:pt idx="95">
                  <c:v>5.1419881534245246E-2</c:v>
                </c:pt>
                <c:pt idx="96">
                  <c:v>6.228193691056827E-2</c:v>
                </c:pt>
                <c:pt idx="97">
                  <c:v>8.2950653022113963E-2</c:v>
                </c:pt>
                <c:pt idx="98">
                  <c:v>3.1423139069718851E-2</c:v>
                </c:pt>
                <c:pt idx="99">
                  <c:v>4.196201745188486E-2</c:v>
                </c:pt>
                <c:pt idx="100">
                  <c:v>3.8857723923719029E-2</c:v>
                </c:pt>
                <c:pt idx="101">
                  <c:v>3.235559655253361E-2</c:v>
                </c:pt>
                <c:pt idx="102">
                  <c:v>4.5013188534480483E-2</c:v>
                </c:pt>
                <c:pt idx="103">
                  <c:v>2.9520148862243724E-2</c:v>
                </c:pt>
                <c:pt idx="104">
                  <c:v>2.9108040881264827E-2</c:v>
                </c:pt>
                <c:pt idx="105">
                  <c:v>4.2084644251488196E-2</c:v>
                </c:pt>
                <c:pt idx="106">
                  <c:v>6.506597530197164E-2</c:v>
                </c:pt>
                <c:pt idx="107">
                  <c:v>2.9337248422980605E-2</c:v>
                </c:pt>
                <c:pt idx="108">
                  <c:v>2.7686168175191921E-2</c:v>
                </c:pt>
                <c:pt idx="109">
                  <c:v>4.7720261646052836E-2</c:v>
                </c:pt>
                <c:pt idx="110">
                  <c:v>3.2566868084680178E-2</c:v>
                </c:pt>
                <c:pt idx="111">
                  <c:v>2.9926661584559776E-2</c:v>
                </c:pt>
                <c:pt idx="112">
                  <c:v>3.5910648347944087E-2</c:v>
                </c:pt>
                <c:pt idx="113">
                  <c:v>3.3378374125405355E-2</c:v>
                </c:pt>
                <c:pt idx="114">
                  <c:v>3.0255032022211692E-2</c:v>
                </c:pt>
                <c:pt idx="115">
                  <c:v>2.8362928734148335E-2</c:v>
                </c:pt>
                <c:pt idx="116">
                  <c:v>4.2093597570784971E-2</c:v>
                </c:pt>
                <c:pt idx="117">
                  <c:v>1.9611375117755642E-2</c:v>
                </c:pt>
                <c:pt idx="118">
                  <c:v>6.3397404119607384E-2</c:v>
                </c:pt>
                <c:pt idx="119">
                  <c:v>2.5175238133403759E-2</c:v>
                </c:pt>
                <c:pt idx="120">
                  <c:v>3.6181737642659487E-2</c:v>
                </c:pt>
                <c:pt idx="121">
                  <c:v>1.1123828594355342E-2</c:v>
                </c:pt>
                <c:pt idx="122">
                  <c:v>4.7133273112158501E-2</c:v>
                </c:pt>
                <c:pt idx="123">
                  <c:v>3.0531025036975697E-2</c:v>
                </c:pt>
                <c:pt idx="124">
                  <c:v>1.7128589393995166E-2</c:v>
                </c:pt>
                <c:pt idx="125">
                  <c:v>2.4804486042081554E-2</c:v>
                </c:pt>
                <c:pt idx="126">
                  <c:v>2.4187462614000579E-2</c:v>
                </c:pt>
                <c:pt idx="127">
                  <c:v>2.2047111819885733E-2</c:v>
                </c:pt>
                <c:pt idx="128">
                  <c:v>2.3113638636980384E-2</c:v>
                </c:pt>
                <c:pt idx="129">
                  <c:v>2.0421655443233946E-2</c:v>
                </c:pt>
                <c:pt idx="130">
                  <c:v>1.5556358358750697E-2</c:v>
                </c:pt>
                <c:pt idx="131">
                  <c:v>2.2214596039720778E-2</c:v>
                </c:pt>
                <c:pt idx="132">
                  <c:v>1.5273955238683554E-2</c:v>
                </c:pt>
                <c:pt idx="133">
                  <c:v>1.6088123476030315E-2</c:v>
                </c:pt>
                <c:pt idx="134">
                  <c:v>8.8674907665177351E-3</c:v>
                </c:pt>
                <c:pt idx="135">
                  <c:v>1.4396874699752316E-2</c:v>
                </c:pt>
                <c:pt idx="136">
                  <c:v>2.1368224271624998E-2</c:v>
                </c:pt>
                <c:pt idx="137">
                  <c:v>1.012837372069338E-2</c:v>
                </c:pt>
                <c:pt idx="138">
                  <c:v>2.3269743867396653E-2</c:v>
                </c:pt>
                <c:pt idx="139">
                  <c:v>1.3154355340599527E-2</c:v>
                </c:pt>
                <c:pt idx="140">
                  <c:v>1.1482344277062385E-2</c:v>
                </c:pt>
                <c:pt idx="141">
                  <c:v>1.5056151778943441E-2</c:v>
                </c:pt>
                <c:pt idx="142">
                  <c:v>1.232434794427326E-2</c:v>
                </c:pt>
                <c:pt idx="143">
                  <c:v>6.0770430394405401E-3</c:v>
                </c:pt>
                <c:pt idx="144">
                  <c:v>3.3641825737659219E-2</c:v>
                </c:pt>
                <c:pt idx="145">
                  <c:v>1.400267700133891E-2</c:v>
                </c:pt>
                <c:pt idx="146">
                  <c:v>7.0565688467021381E-3</c:v>
                </c:pt>
                <c:pt idx="147">
                  <c:v>7.7160145644645699E-3</c:v>
                </c:pt>
                <c:pt idx="148">
                  <c:v>1.0055644437569688E-2</c:v>
                </c:pt>
                <c:pt idx="149">
                  <c:v>8.5330408480491712E-3</c:v>
                </c:pt>
                <c:pt idx="150">
                  <c:v>3.3309270600319456E-2</c:v>
                </c:pt>
                <c:pt idx="151">
                  <c:v>4.0115421416860531E-2</c:v>
                </c:pt>
                <c:pt idx="152">
                  <c:v>6.8120880902510818E-3</c:v>
                </c:pt>
                <c:pt idx="153">
                  <c:v>1.2113873488774482E-2</c:v>
                </c:pt>
                <c:pt idx="154">
                  <c:v>2.1850736106221805E-2</c:v>
                </c:pt>
                <c:pt idx="155">
                  <c:v>2.0515815948194429E-2</c:v>
                </c:pt>
                <c:pt idx="156">
                  <c:v>1.8871291557519876E-2</c:v>
                </c:pt>
                <c:pt idx="157">
                  <c:v>4.34855835612874E-2</c:v>
                </c:pt>
                <c:pt idx="158">
                  <c:v>3.8657725800429803E-2</c:v>
                </c:pt>
                <c:pt idx="159">
                  <c:v>4.3368792532578818E-3</c:v>
                </c:pt>
                <c:pt idx="160">
                  <c:v>7.2104798212037783E-3</c:v>
                </c:pt>
                <c:pt idx="161">
                  <c:v>2.9664321927592502E-3</c:v>
                </c:pt>
                <c:pt idx="162">
                  <c:v>2.6582716862533173E-2</c:v>
                </c:pt>
                <c:pt idx="163">
                  <c:v>1.4182657784985262E-2</c:v>
                </c:pt>
                <c:pt idx="164">
                  <c:v>1.0797516212195048E-2</c:v>
                </c:pt>
                <c:pt idx="165">
                  <c:v>2.3471171984298287E-3</c:v>
                </c:pt>
                <c:pt idx="166">
                  <c:v>8.4431092767121123E-3</c:v>
                </c:pt>
                <c:pt idx="167">
                  <c:v>3.2414666494097119E-3</c:v>
                </c:pt>
                <c:pt idx="168">
                  <c:v>5.8473990846089462E-3</c:v>
                </c:pt>
                <c:pt idx="169">
                  <c:v>7.4736236014185812E-3</c:v>
                </c:pt>
                <c:pt idx="170">
                  <c:v>7.9521656289795704E-3</c:v>
                </c:pt>
                <c:pt idx="171">
                  <c:v>3.4960458104354962E-3</c:v>
                </c:pt>
                <c:pt idx="172">
                  <c:v>8.2318732262751763E-3</c:v>
                </c:pt>
                <c:pt idx="173">
                  <c:v>3.6699278275423666E-3</c:v>
                </c:pt>
                <c:pt idx="174">
                  <c:v>5.1491485252078894E-3</c:v>
                </c:pt>
                <c:pt idx="175">
                  <c:v>4.7218662438754284E-3</c:v>
                </c:pt>
                <c:pt idx="176">
                  <c:v>1.6166980431011537E-3</c:v>
                </c:pt>
                <c:pt idx="177">
                  <c:v>3.9204567534582751E-3</c:v>
                </c:pt>
                <c:pt idx="178">
                  <c:v>1.0667511859999807E-3</c:v>
                </c:pt>
                <c:pt idx="179">
                  <c:v>2.3290768877738013E-3</c:v>
                </c:pt>
                <c:pt idx="180">
                  <c:v>1.1613077709060568E-3</c:v>
                </c:pt>
                <c:pt idx="181">
                  <c:v>1.9509718374478432E-3</c:v>
                </c:pt>
                <c:pt idx="182">
                  <c:v>4.3882118867060041E-3</c:v>
                </c:pt>
                <c:pt idx="183">
                  <c:v>2.4304249981577744E-3</c:v>
                </c:pt>
                <c:pt idx="184">
                  <c:v>1.3169907478804194E-3</c:v>
                </c:pt>
                <c:pt idx="185">
                  <c:v>3.1303811126380649E-3</c:v>
                </c:pt>
                <c:pt idx="186">
                  <c:v>6.1118157160203407E-3</c:v>
                </c:pt>
                <c:pt idx="187">
                  <c:v>2.2784165327751852E-3</c:v>
                </c:pt>
                <c:pt idx="188">
                  <c:v>6.7899178211159412E-4</c:v>
                </c:pt>
                <c:pt idx="189">
                  <c:v>6.7242897814760922E-4</c:v>
                </c:pt>
                <c:pt idx="190">
                  <c:v>4.2057334125721046E-3</c:v>
                </c:pt>
                <c:pt idx="191">
                  <c:v>1.2582287091381435E-3</c:v>
                </c:pt>
                <c:pt idx="192">
                  <c:v>1.0663727727866191E-3</c:v>
                </c:pt>
                <c:pt idx="193">
                  <c:v>7.9413925015437668E-3</c:v>
                </c:pt>
                <c:pt idx="194">
                  <c:v>1.0400262889810946E-3</c:v>
                </c:pt>
                <c:pt idx="195">
                  <c:v>6.5335829537474803E-4</c:v>
                </c:pt>
                <c:pt idx="196">
                  <c:v>0.12033357240951523</c:v>
                </c:pt>
                <c:pt idx="197">
                  <c:v>2.1819939630326796E-4</c:v>
                </c:pt>
                <c:pt idx="198">
                  <c:v>4.9127416749684223E-4</c:v>
                </c:pt>
                <c:pt idx="199">
                  <c:v>1.2255967533331805E-4</c:v>
                </c:pt>
                <c:pt idx="200">
                  <c:v>5.5233468736150281E-4</c:v>
                </c:pt>
                <c:pt idx="201">
                  <c:v>6.0093711048647214E-4</c:v>
                </c:pt>
                <c:pt idx="202">
                  <c:v>4.4778081510146554E-4</c:v>
                </c:pt>
                <c:pt idx="203">
                  <c:v>5.8350229938861596E-4</c:v>
                </c:pt>
                <c:pt idx="204">
                  <c:v>1.1132994674000511E-3</c:v>
                </c:pt>
                <c:pt idx="205">
                  <c:v>2.6034302705631992E-4</c:v>
                </c:pt>
                <c:pt idx="206">
                  <c:v>6.7342681694201379E-5</c:v>
                </c:pt>
                <c:pt idx="207">
                  <c:v>9.1527479408650022E-4</c:v>
                </c:pt>
                <c:pt idx="208">
                  <c:v>2.7905640415123149E-4</c:v>
                </c:pt>
                <c:pt idx="209">
                  <c:v>2.8572993033313836E-4</c:v>
                </c:pt>
                <c:pt idx="210">
                  <c:v>1.8517136695263319E-4</c:v>
                </c:pt>
                <c:pt idx="211">
                  <c:v>5.5799407512025618E-4</c:v>
                </c:pt>
                <c:pt idx="212">
                  <c:v>2.5893303218493076E-3</c:v>
                </c:pt>
                <c:pt idx="213">
                  <c:v>4.7968577447310591E-4</c:v>
                </c:pt>
                <c:pt idx="214">
                  <c:v>5.9269338995514878E-5</c:v>
                </c:pt>
                <c:pt idx="215">
                  <c:v>3.4342691742860572E-4</c:v>
                </c:pt>
                <c:pt idx="216">
                  <c:v>2.4482938431854694E-4</c:v>
                </c:pt>
                <c:pt idx="217">
                  <c:v>2.8240330371728246E-5</c:v>
                </c:pt>
                <c:pt idx="218">
                  <c:v>7.9529320844404474E-5</c:v>
                </c:pt>
                <c:pt idx="219">
                  <c:v>6.1082216566077621E-5</c:v>
                </c:pt>
                <c:pt idx="220">
                  <c:v>2.0996026140600966E-4</c:v>
                </c:pt>
                <c:pt idx="221">
                  <c:v>3.3616053895583461E-4</c:v>
                </c:pt>
                <c:pt idx="222">
                  <c:v>7.1309799152830883E-5</c:v>
                </c:pt>
                <c:pt idx="223">
                  <c:v>1.5424310181253584E-4</c:v>
                </c:pt>
                <c:pt idx="224">
                  <c:v>9.0915271623831564E-6</c:v>
                </c:pt>
                <c:pt idx="225">
                  <c:v>1.6531526862985558E-4</c:v>
                </c:pt>
                <c:pt idx="226">
                  <c:v>5.2652281975042697E-7</c:v>
                </c:pt>
              </c:numCache>
            </c:numRef>
          </c:bubbleSize>
          <c:bubble3D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00"/>
        <c:showNegBubbles val="0"/>
        <c:axId val="84162432"/>
        <c:axId val="84172800"/>
      </c:bubbleChart>
      <c:valAx>
        <c:axId val="84162432"/>
        <c:scaling>
          <c:logBase val="10"/>
          <c:orientation val="minMax"/>
          <c:max val="30000"/>
          <c:min val="1.0000000000000002E-2"/>
        </c:scaling>
        <c:delete val="0"/>
        <c:axPos val="b"/>
        <c:title>
          <c:tx>
            <c:rich>
              <a:bodyPr/>
              <a:lstStyle/>
              <a:p>
                <a:pPr>
                  <a:defRPr sz="1600" b="0"/>
                </a:pPr>
                <a:r>
                  <a:rPr lang="en-US" sz="1600" b="0"/>
                  <a:t>export value; USD</a:t>
                </a:r>
                <a:r>
                  <a:rPr lang="en-US" sz="1600" b="0" baseline="0"/>
                  <a:t> billion, log scale</a:t>
                </a:r>
                <a:endParaRPr lang="en-US" sz="1600" b="0"/>
              </a:p>
            </c:rich>
          </c:tx>
          <c:layout>
            <c:manualLayout>
              <c:xMode val="edge"/>
              <c:yMode val="edge"/>
              <c:x val="0.60813943569553808"/>
              <c:y val="0.91110843175853018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4172800"/>
        <c:crosses val="autoZero"/>
        <c:crossBetween val="midCat"/>
        <c:majorUnit val="10"/>
      </c:valAx>
      <c:valAx>
        <c:axId val="84172800"/>
        <c:scaling>
          <c:logBase val="10"/>
          <c:orientation val="minMax"/>
          <c:max val="30000"/>
          <c:min val="1.0000000000000002E-2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US" sz="1600" b="0"/>
                  <a:t>import value; USD billion, log scale </a:t>
                </a:r>
              </a:p>
            </c:rich>
          </c:tx>
          <c:layout>
            <c:manualLayout>
              <c:xMode val="edge"/>
              <c:yMode val="edge"/>
              <c:x val="3.6064960629921261E-2"/>
              <c:y val="0.1078856627296588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4162432"/>
        <c:crosses val="autoZero"/>
        <c:crossBetween val="midCat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00FF"/>
            </a:solidFill>
          </c:spPr>
          <c:invertIfNegative val="0"/>
          <c:dLbls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'1-6 1-7'!$A$169:$A$183</c:f>
              <c:strCache>
                <c:ptCount val="15"/>
                <c:pt idx="0">
                  <c:v>Belgium</c:v>
                </c:pt>
                <c:pt idx="1">
                  <c:v>Netherlands</c:v>
                </c:pt>
                <c:pt idx="2">
                  <c:v>Vietnam</c:v>
                </c:pt>
                <c:pt idx="3">
                  <c:v>Estonia</c:v>
                </c:pt>
                <c:pt idx="4">
                  <c:v>Eq Guinea</c:v>
                </c:pt>
                <c:pt idx="5">
                  <c:v>Hungary</c:v>
                </c:pt>
                <c:pt idx="6">
                  <c:v>Slovak Republic</c:v>
                </c:pt>
                <c:pt idx="7">
                  <c:v>Malta</c:v>
                </c:pt>
                <c:pt idx="8">
                  <c:v>Un Arab Em</c:v>
                </c:pt>
                <c:pt idx="9">
                  <c:v>Ireland</c:v>
                </c:pt>
                <c:pt idx="10">
                  <c:v>Macao</c:v>
                </c:pt>
                <c:pt idx="11">
                  <c:v>Maldives</c:v>
                </c:pt>
                <c:pt idx="12">
                  <c:v>Singapore</c:v>
                </c:pt>
                <c:pt idx="13">
                  <c:v>Luxembourg</c:v>
                </c:pt>
                <c:pt idx="14">
                  <c:v>Hong Kong</c:v>
                </c:pt>
              </c:strCache>
            </c:strRef>
          </c:cat>
          <c:val>
            <c:numRef>
              <c:f>'1-6 1-7'!$B$169:$B$183</c:f>
              <c:numCache>
                <c:formatCode>#,##0</c:formatCode>
                <c:ptCount val="15"/>
                <c:pt idx="0">
                  <c:v>82.761716845606998</c:v>
                </c:pt>
                <c:pt idx="1">
                  <c:v>82.94083699022012</c:v>
                </c:pt>
                <c:pt idx="2">
                  <c:v>83.875146403918023</c:v>
                </c:pt>
                <c:pt idx="3">
                  <c:v>86.084434435502814</c:v>
                </c:pt>
                <c:pt idx="4">
                  <c:v>88.457432129994601</c:v>
                </c:pt>
                <c:pt idx="5">
                  <c:v>88.761097328814316</c:v>
                </c:pt>
                <c:pt idx="6">
                  <c:v>92.952958832204445</c:v>
                </c:pt>
                <c:pt idx="7">
                  <c:v>93.607196760262411</c:v>
                </c:pt>
                <c:pt idx="8">
                  <c:v>98.396447197267989</c:v>
                </c:pt>
                <c:pt idx="9">
                  <c:v>105.30047206164552</c:v>
                </c:pt>
                <c:pt idx="10">
                  <c:v>106.74310894839059</c:v>
                </c:pt>
                <c:pt idx="11">
                  <c:v>111.31896578274663</c:v>
                </c:pt>
                <c:pt idx="12">
                  <c:v>190.5220540328566</c:v>
                </c:pt>
                <c:pt idx="13">
                  <c:v>203.32140231098234</c:v>
                </c:pt>
                <c:pt idx="14">
                  <c:v>229.59108439868578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axId val="76981376"/>
        <c:axId val="76982912"/>
      </c:barChart>
      <c:catAx>
        <c:axId val="7698137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6982912"/>
        <c:crosses val="autoZero"/>
        <c:auto val="1"/>
        <c:lblAlgn val="ctr"/>
        <c:lblOffset val="100"/>
        <c:noMultiLvlLbl val="0"/>
      </c:catAx>
      <c:valAx>
        <c:axId val="76982912"/>
        <c:scaling>
          <c:orientation val="minMax"/>
        </c:scaling>
        <c:delete val="0"/>
        <c:axPos val="b"/>
        <c:majorGridlines>
          <c:spPr>
            <a:ln>
              <a:prstDash val="dash"/>
            </a:ln>
          </c:spPr>
        </c:majorGridlines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6981376"/>
        <c:crosses val="autoZero"/>
        <c:crossBetween val="between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0.075</cdr:x>
      <cdr:y>0.125</cdr:y>
    </cdr:from>
    <cdr:to>
      <cdr:x>0.16969</cdr:x>
      <cdr:y>0.18769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85800" y="762000"/>
          <a:ext cx="865845" cy="3821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/>
            <a:t>Canada</a:t>
          </a:r>
        </a:p>
      </cdr:txBody>
    </cdr:sp>
  </cdr:relSizeAnchor>
  <cdr:relSizeAnchor xmlns:cdr="http://schemas.openxmlformats.org/drawingml/2006/chartDrawing">
    <cdr:from>
      <cdr:x>0.08333</cdr:x>
      <cdr:y>0.3</cdr:y>
    </cdr:from>
    <cdr:to>
      <cdr:x>0.14911</cdr:x>
      <cdr:y>0.36269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762000" y="1828800"/>
          <a:ext cx="601492" cy="3821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/>
            <a:t>USA</a:t>
          </a:r>
        </a:p>
      </cdr:txBody>
    </cdr:sp>
  </cdr:relSizeAnchor>
  <cdr:relSizeAnchor xmlns:cdr="http://schemas.openxmlformats.org/drawingml/2006/chartDrawing">
    <cdr:from>
      <cdr:x>0.21667</cdr:x>
      <cdr:y>0.6625</cdr:y>
    </cdr:from>
    <cdr:to>
      <cdr:x>0.31136</cdr:x>
      <cdr:y>0.72518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1981200" y="4038600"/>
          <a:ext cx="865845" cy="3820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996633"/>
              </a:solidFill>
            </a:rPr>
            <a:t>Brazil</a:t>
          </a:r>
        </a:p>
      </cdr:txBody>
    </cdr:sp>
  </cdr:relSizeAnchor>
  <cdr:relSizeAnchor xmlns:cdr="http://schemas.openxmlformats.org/drawingml/2006/chartDrawing">
    <cdr:from>
      <cdr:x>0.66519</cdr:x>
      <cdr:y>0.0995</cdr:y>
    </cdr:from>
    <cdr:to>
      <cdr:x>0.75988</cdr:x>
      <cdr:y>0.16219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3579812" y="317500"/>
          <a:ext cx="509587" cy="2000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6600"/>
              </a:solidFill>
            </a:rPr>
            <a:t>Russia</a:t>
          </a:r>
        </a:p>
      </cdr:txBody>
    </cdr:sp>
  </cdr:relSizeAnchor>
  <cdr:relSizeAnchor xmlns:cdr="http://schemas.openxmlformats.org/drawingml/2006/chartDrawing">
    <cdr:from>
      <cdr:x>0.7</cdr:x>
      <cdr:y>0.325</cdr:y>
    </cdr:from>
    <cdr:to>
      <cdr:x>0.79469</cdr:x>
      <cdr:y>0.38768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6400800" y="1981200"/>
          <a:ext cx="865845" cy="3820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FF0000"/>
              </a:solidFill>
            </a:rPr>
            <a:t>China</a:t>
          </a:r>
        </a:p>
      </cdr:txBody>
    </cdr:sp>
  </cdr:relSizeAnchor>
  <cdr:relSizeAnchor xmlns:cdr="http://schemas.openxmlformats.org/drawingml/2006/chartDrawing">
    <cdr:from>
      <cdr:x>0.76519</cdr:x>
      <cdr:y>0.79055</cdr:y>
    </cdr:from>
    <cdr:to>
      <cdr:x>0.87168</cdr:x>
      <cdr:y>0.85323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4117975" y="2522537"/>
          <a:ext cx="573089" cy="2000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FF0000"/>
              </a:solidFill>
            </a:rPr>
            <a:t>Australia</a:t>
          </a:r>
        </a:p>
      </cdr:txBody>
    </cdr:sp>
  </cdr:relSizeAnchor>
  <cdr:relSizeAnchor xmlns:cdr="http://schemas.openxmlformats.org/drawingml/2006/chartDrawing">
    <cdr:from>
      <cdr:x>0.61667</cdr:x>
      <cdr:y>0.4375</cdr:y>
    </cdr:from>
    <cdr:to>
      <cdr:x>0.68688</cdr:x>
      <cdr:y>0.50019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5638800" y="2667000"/>
          <a:ext cx="642000" cy="3821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663300"/>
              </a:solidFill>
            </a:rPr>
            <a:t>India</a:t>
          </a:r>
        </a:p>
      </cdr:txBody>
    </cdr:sp>
  </cdr:relSizeAnchor>
  <cdr:relSizeAnchor xmlns:cdr="http://schemas.openxmlformats.org/drawingml/2006/chartDrawing">
    <cdr:from>
      <cdr:x>0.53333</cdr:x>
      <cdr:y>0.1625</cdr:y>
    </cdr:from>
    <cdr:to>
      <cdr:x>0.65929</cdr:x>
      <cdr:y>0.22518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4876800" y="990600"/>
          <a:ext cx="1151778" cy="3820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6600"/>
              </a:solidFill>
            </a:rPr>
            <a:t>Kazakhstan</a:t>
          </a:r>
        </a:p>
      </cdr:txBody>
    </cdr:sp>
  </cdr:relSizeAnchor>
  <cdr:relSizeAnchor xmlns:cdr="http://schemas.openxmlformats.org/drawingml/2006/chartDrawing">
    <cdr:from>
      <cdr:x>0.03333</cdr:x>
      <cdr:y>0.4625</cdr:y>
    </cdr:from>
    <cdr:to>
      <cdr:x>0.12802</cdr:x>
      <cdr:y>0.52519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304800" y="2819400"/>
          <a:ext cx="865846" cy="3821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996633"/>
              </a:solidFill>
            </a:rPr>
            <a:t>Mexico</a:t>
          </a:r>
        </a:p>
      </cdr:txBody>
    </cdr:sp>
  </cdr:relSizeAnchor>
  <cdr:relSizeAnchor xmlns:cdr="http://schemas.openxmlformats.org/drawingml/2006/chartDrawing">
    <cdr:from>
      <cdr:x>0.20833</cdr:x>
      <cdr:y>0.9125</cdr:y>
    </cdr:from>
    <cdr:to>
      <cdr:x>0.31394</cdr:x>
      <cdr:y>0.97519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1905000" y="5562600"/>
          <a:ext cx="965698" cy="3821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996633"/>
              </a:solidFill>
            </a:rPr>
            <a:t>Argentina</a:t>
          </a:r>
        </a:p>
      </cdr:txBody>
    </cdr:sp>
  </cdr:relSizeAnchor>
  <cdr:relSizeAnchor xmlns:cdr="http://schemas.openxmlformats.org/drawingml/2006/chartDrawing">
    <cdr:from>
      <cdr:x>0.38333</cdr:x>
      <cdr:y>0.375</cdr:y>
    </cdr:from>
    <cdr:to>
      <cdr:x>0.47802</cdr:x>
      <cdr:y>0.43768</cdr:y>
    </cdr:to>
    <cdr:sp macro="" textlink="">
      <cdr:nvSpPr>
        <cdr:cNvPr id="12" name="TextBox 1"/>
        <cdr:cNvSpPr txBox="1"/>
      </cdr:nvSpPr>
      <cdr:spPr>
        <a:xfrm xmlns:a="http://schemas.openxmlformats.org/drawingml/2006/main">
          <a:off x="3505200" y="2286000"/>
          <a:ext cx="865846" cy="3820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9933FF"/>
              </a:solidFill>
            </a:rPr>
            <a:t>Algeria</a:t>
          </a:r>
        </a:p>
      </cdr:txBody>
    </cdr:sp>
  </cdr:relSizeAnchor>
  <cdr:relSizeAnchor xmlns:cdr="http://schemas.openxmlformats.org/drawingml/2006/chartDrawing">
    <cdr:from>
      <cdr:x>0.35445</cdr:x>
      <cdr:y>0.65</cdr:y>
    </cdr:from>
    <cdr:to>
      <cdr:x>0.44914</cdr:x>
      <cdr:y>0.71269</cdr:y>
    </cdr:to>
    <cdr:sp macro="" textlink="">
      <cdr:nvSpPr>
        <cdr:cNvPr id="13" name="TextBox 1"/>
        <cdr:cNvSpPr txBox="1"/>
      </cdr:nvSpPr>
      <cdr:spPr>
        <a:xfrm xmlns:a="http://schemas.openxmlformats.org/drawingml/2006/main">
          <a:off x="3241089" y="3962400"/>
          <a:ext cx="865845" cy="3821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Congo DR</a:t>
          </a:r>
        </a:p>
      </cdr:txBody>
    </cdr:sp>
  </cdr:relSizeAnchor>
  <cdr:relSizeAnchor xmlns:cdr="http://schemas.openxmlformats.org/drawingml/2006/chartDrawing">
    <cdr:from>
      <cdr:x>0.44159</cdr:x>
      <cdr:y>0.64925</cdr:y>
    </cdr:from>
    <cdr:to>
      <cdr:x>0.46991</cdr:x>
      <cdr:y>0.67313</cdr:y>
    </cdr:to>
    <cdr:cxnSp macro="">
      <cdr:nvCxnSpPr>
        <cdr:cNvPr id="15" name="Straight Arrow Connector 14"/>
        <cdr:cNvCxnSpPr/>
      </cdr:nvCxnSpPr>
      <cdr:spPr>
        <a:xfrm xmlns:a="http://schemas.openxmlformats.org/drawingml/2006/main" flipH="1">
          <a:off x="2376489" y="2071689"/>
          <a:ext cx="152400" cy="7620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0000FF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0.66254</cdr:x>
      <cdr:y>0.65025</cdr:y>
    </cdr:from>
    <cdr:to>
      <cdr:x>0.75723</cdr:x>
      <cdr:y>0.71294</cdr:y>
    </cdr:to>
    <cdr:sp macro="" textlink="">
      <cdr:nvSpPr>
        <cdr:cNvPr id="16" name="TextBox 1"/>
        <cdr:cNvSpPr txBox="1"/>
      </cdr:nvSpPr>
      <cdr:spPr>
        <a:xfrm xmlns:a="http://schemas.openxmlformats.org/drawingml/2006/main">
          <a:off x="3565525" y="2074863"/>
          <a:ext cx="509587" cy="2000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FF0000"/>
              </a:solidFill>
            </a:rPr>
            <a:t>Indonesia</a:t>
          </a:r>
        </a:p>
      </cdr:txBody>
    </cdr:sp>
  </cdr:relSizeAnchor>
  <cdr:relSizeAnchor xmlns:cdr="http://schemas.openxmlformats.org/drawingml/2006/chartDrawing">
    <cdr:from>
      <cdr:x>0.01667</cdr:x>
      <cdr:y>0.00133</cdr:y>
    </cdr:from>
    <cdr:to>
      <cdr:x>0.23333</cdr:x>
      <cdr:y>0.0879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152400" y="8138"/>
          <a:ext cx="1981200" cy="5276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 b="1" smtClean="0"/>
            <a:t>1.1a </a:t>
          </a:r>
          <a:r>
            <a:rPr lang="en-US" sz="1800" b="1">
              <a:solidFill>
                <a:srgbClr val="0000FF"/>
              </a:solidFill>
            </a:rPr>
            <a:t>land </a:t>
          </a:r>
          <a:r>
            <a:rPr lang="en-US" sz="1800" b="1" smtClean="0">
              <a:solidFill>
                <a:srgbClr val="0000FF"/>
              </a:solidFill>
            </a:rPr>
            <a:t>area</a:t>
          </a:r>
          <a:r>
            <a:rPr lang="en-US" sz="1800" b="1" smtClean="0"/>
            <a:t>, 2014</a:t>
          </a:r>
          <a:endParaRPr lang="en-US" sz="1800" b="1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0.06667</cdr:x>
      <cdr:y>0.075</cdr:y>
    </cdr:from>
    <cdr:to>
      <cdr:x>0.16136</cdr:x>
      <cdr:y>0.13769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09600" y="457200"/>
          <a:ext cx="865846" cy="3821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/>
            <a:t>Canada</a:t>
          </a:r>
        </a:p>
      </cdr:txBody>
    </cdr:sp>
  </cdr:relSizeAnchor>
  <cdr:relSizeAnchor xmlns:cdr="http://schemas.openxmlformats.org/drawingml/2006/chartDrawing">
    <cdr:from>
      <cdr:x>0.07493</cdr:x>
      <cdr:y>0.28905</cdr:y>
    </cdr:from>
    <cdr:to>
      <cdr:x>0.14071</cdr:x>
      <cdr:y>0.35174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403226" y="922338"/>
          <a:ext cx="354014" cy="2000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/>
            <a:t>USA</a:t>
          </a:r>
        </a:p>
      </cdr:txBody>
    </cdr:sp>
  </cdr:relSizeAnchor>
  <cdr:relSizeAnchor xmlns:cdr="http://schemas.openxmlformats.org/drawingml/2006/chartDrawing">
    <cdr:from>
      <cdr:x>0.20833</cdr:x>
      <cdr:y>0.6625</cdr:y>
    </cdr:from>
    <cdr:to>
      <cdr:x>0.30302</cdr:x>
      <cdr:y>0.72518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1905000" y="4038600"/>
          <a:ext cx="865845" cy="3820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996633"/>
              </a:solidFill>
            </a:rPr>
            <a:t>Brazil</a:t>
          </a:r>
        </a:p>
      </cdr:txBody>
    </cdr:sp>
  </cdr:relSizeAnchor>
  <cdr:relSizeAnchor xmlns:cdr="http://schemas.openxmlformats.org/drawingml/2006/chartDrawing">
    <cdr:from>
      <cdr:x>0.675</cdr:x>
      <cdr:y>0.1375</cdr:y>
    </cdr:from>
    <cdr:to>
      <cdr:x>0.76969</cdr:x>
      <cdr:y>0.20019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6172200" y="838200"/>
          <a:ext cx="865845" cy="3821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6600"/>
              </a:solidFill>
            </a:rPr>
            <a:t>Russia</a:t>
          </a:r>
        </a:p>
      </cdr:txBody>
    </cdr:sp>
  </cdr:relSizeAnchor>
  <cdr:relSizeAnchor xmlns:cdr="http://schemas.openxmlformats.org/drawingml/2006/chartDrawing">
    <cdr:from>
      <cdr:x>0.69167</cdr:x>
      <cdr:y>0.3375</cdr:y>
    </cdr:from>
    <cdr:to>
      <cdr:x>0.78636</cdr:x>
      <cdr:y>0.40018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6324600" y="2057400"/>
          <a:ext cx="865845" cy="3820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FF0000"/>
              </a:solidFill>
            </a:rPr>
            <a:t>China</a:t>
          </a:r>
        </a:p>
      </cdr:txBody>
    </cdr:sp>
  </cdr:relSizeAnchor>
  <cdr:relSizeAnchor xmlns:cdr="http://schemas.openxmlformats.org/drawingml/2006/chartDrawing">
    <cdr:from>
      <cdr:x>0.76519</cdr:x>
      <cdr:y>0.79055</cdr:y>
    </cdr:from>
    <cdr:to>
      <cdr:x>0.87168</cdr:x>
      <cdr:y>0.85323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4117975" y="2522537"/>
          <a:ext cx="573089" cy="2000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FF0000"/>
              </a:solidFill>
            </a:rPr>
            <a:t>Australia</a:t>
          </a:r>
        </a:p>
      </cdr:txBody>
    </cdr:sp>
  </cdr:relSizeAnchor>
  <cdr:relSizeAnchor xmlns:cdr="http://schemas.openxmlformats.org/drawingml/2006/chartDrawing">
    <cdr:from>
      <cdr:x>0.61667</cdr:x>
      <cdr:y>0.4375</cdr:y>
    </cdr:from>
    <cdr:to>
      <cdr:x>0.68688</cdr:x>
      <cdr:y>0.50019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5638800" y="2667000"/>
          <a:ext cx="642000" cy="3821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663300"/>
              </a:solidFill>
            </a:rPr>
            <a:t>India</a:t>
          </a:r>
        </a:p>
      </cdr:txBody>
    </cdr:sp>
  </cdr:relSizeAnchor>
  <cdr:relSizeAnchor xmlns:cdr="http://schemas.openxmlformats.org/drawingml/2006/chartDrawing">
    <cdr:from>
      <cdr:x>0.56181</cdr:x>
      <cdr:y>0.22209</cdr:y>
    </cdr:from>
    <cdr:to>
      <cdr:x>0.68777</cdr:x>
      <cdr:y>0.28477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5137212" y="1353845"/>
          <a:ext cx="1151778" cy="3820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6600"/>
              </a:solidFill>
            </a:rPr>
            <a:t>Kazakhstan</a:t>
          </a:r>
        </a:p>
      </cdr:txBody>
    </cdr:sp>
  </cdr:relSizeAnchor>
  <cdr:relSizeAnchor xmlns:cdr="http://schemas.openxmlformats.org/drawingml/2006/chartDrawing">
    <cdr:from>
      <cdr:x>0.025</cdr:x>
      <cdr:y>0.475</cdr:y>
    </cdr:from>
    <cdr:to>
      <cdr:x>0.11969</cdr:x>
      <cdr:y>0.53769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228600" y="2895600"/>
          <a:ext cx="865845" cy="3821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996633"/>
              </a:solidFill>
            </a:rPr>
            <a:t>Mexico</a:t>
          </a:r>
        </a:p>
      </cdr:txBody>
    </cdr:sp>
  </cdr:relSizeAnchor>
  <cdr:relSizeAnchor xmlns:cdr="http://schemas.openxmlformats.org/drawingml/2006/chartDrawing">
    <cdr:from>
      <cdr:x>0.24167</cdr:x>
      <cdr:y>0.8875</cdr:y>
    </cdr:from>
    <cdr:to>
      <cdr:x>0.34728</cdr:x>
      <cdr:y>0.95019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2209800" y="5410200"/>
          <a:ext cx="965698" cy="3821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996633"/>
              </a:solidFill>
            </a:rPr>
            <a:t>Argentina</a:t>
          </a:r>
        </a:p>
      </cdr:txBody>
    </cdr:sp>
  </cdr:relSizeAnchor>
  <cdr:relSizeAnchor xmlns:cdr="http://schemas.openxmlformats.org/drawingml/2006/chartDrawing">
    <cdr:from>
      <cdr:x>0.66431</cdr:x>
      <cdr:y>0.65324</cdr:y>
    </cdr:from>
    <cdr:to>
      <cdr:x>0.759</cdr:x>
      <cdr:y>0.71593</cdr:y>
    </cdr:to>
    <cdr:sp macro="" textlink="">
      <cdr:nvSpPr>
        <cdr:cNvPr id="16" name="TextBox 1"/>
        <cdr:cNvSpPr txBox="1"/>
      </cdr:nvSpPr>
      <cdr:spPr>
        <a:xfrm xmlns:a="http://schemas.openxmlformats.org/drawingml/2006/main">
          <a:off x="3575068" y="2084392"/>
          <a:ext cx="509586" cy="2000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FF0000"/>
              </a:solidFill>
            </a:rPr>
            <a:t>Indonesia</a:t>
          </a:r>
        </a:p>
      </cdr:txBody>
    </cdr:sp>
  </cdr:relSizeAnchor>
  <cdr:relSizeAnchor xmlns:cdr="http://schemas.openxmlformats.org/drawingml/2006/chartDrawing">
    <cdr:from>
      <cdr:x>0.49794</cdr:x>
      <cdr:y>0.40697</cdr:y>
    </cdr:from>
    <cdr:to>
      <cdr:x>0.59263</cdr:x>
      <cdr:y>0.46966</cdr:y>
    </cdr:to>
    <cdr:sp macro="" textlink="">
      <cdr:nvSpPr>
        <cdr:cNvPr id="17" name="TextBox 1"/>
        <cdr:cNvSpPr txBox="1"/>
      </cdr:nvSpPr>
      <cdr:spPr>
        <a:xfrm xmlns:a="http://schemas.openxmlformats.org/drawingml/2006/main">
          <a:off x="2679700" y="1298575"/>
          <a:ext cx="509586" cy="2000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9933FF"/>
              </a:solidFill>
            </a:rPr>
            <a:t>S Arabia</a:t>
          </a:r>
        </a:p>
      </cdr:txBody>
    </cdr:sp>
  </cdr:relSizeAnchor>
  <cdr:relSizeAnchor xmlns:cdr="http://schemas.openxmlformats.org/drawingml/2006/chartDrawing">
    <cdr:from>
      <cdr:x>0.375</cdr:x>
      <cdr:y>0.825</cdr:y>
    </cdr:from>
    <cdr:to>
      <cdr:x>0.46969</cdr:x>
      <cdr:y>0.88769</cdr:y>
    </cdr:to>
    <cdr:sp macro="" textlink="">
      <cdr:nvSpPr>
        <cdr:cNvPr id="18" name="TextBox 1"/>
        <cdr:cNvSpPr txBox="1"/>
      </cdr:nvSpPr>
      <cdr:spPr>
        <a:xfrm xmlns:a="http://schemas.openxmlformats.org/drawingml/2006/main">
          <a:off x="3429000" y="5029200"/>
          <a:ext cx="865845" cy="3821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S Africa</a:t>
          </a:r>
        </a:p>
      </cdr:txBody>
    </cdr:sp>
  </cdr:relSizeAnchor>
  <cdr:relSizeAnchor xmlns:cdr="http://schemas.openxmlformats.org/drawingml/2006/chartDrawing">
    <cdr:from>
      <cdr:x>0.46667</cdr:x>
      <cdr:y>0.475</cdr:y>
    </cdr:from>
    <cdr:to>
      <cdr:x>0.56136</cdr:x>
      <cdr:y>0.53769</cdr:y>
    </cdr:to>
    <cdr:sp macro="" textlink="">
      <cdr:nvSpPr>
        <cdr:cNvPr id="19" name="TextBox 1"/>
        <cdr:cNvSpPr txBox="1"/>
      </cdr:nvSpPr>
      <cdr:spPr>
        <a:xfrm xmlns:a="http://schemas.openxmlformats.org/drawingml/2006/main">
          <a:off x="4267200" y="2895600"/>
          <a:ext cx="865846" cy="3821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Sudan</a:t>
          </a:r>
        </a:p>
      </cdr:txBody>
    </cdr:sp>
  </cdr:relSizeAnchor>
  <cdr:relSizeAnchor xmlns:cdr="http://schemas.openxmlformats.org/drawingml/2006/chartDrawing">
    <cdr:from>
      <cdr:x>0.01667</cdr:x>
      <cdr:y>0</cdr:y>
    </cdr:from>
    <cdr:to>
      <cdr:x>0.35</cdr:x>
      <cdr:y>0.08656</cdr:y>
    </cdr:to>
    <cdr:sp macro="" textlink="">
      <cdr:nvSpPr>
        <cdr:cNvPr id="20" name="TextBox 1"/>
        <cdr:cNvSpPr txBox="1"/>
      </cdr:nvSpPr>
      <cdr:spPr>
        <a:xfrm xmlns:a="http://schemas.openxmlformats.org/drawingml/2006/main">
          <a:off x="152400" y="0"/>
          <a:ext cx="3048000" cy="5276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b="1" smtClean="0"/>
            <a:t>1.1b </a:t>
          </a:r>
          <a:r>
            <a:rPr lang="en-US" sz="1800" b="1">
              <a:solidFill>
                <a:srgbClr val="0000FF"/>
              </a:solidFill>
            </a:rPr>
            <a:t>agricultural land </a:t>
          </a:r>
          <a:r>
            <a:rPr lang="en-US" sz="1800" b="1" smtClean="0">
              <a:solidFill>
                <a:srgbClr val="0000FF"/>
              </a:solidFill>
            </a:rPr>
            <a:t>area</a:t>
          </a:r>
          <a:r>
            <a:rPr lang="en-US" sz="1800" b="1" smtClean="0"/>
            <a:t>, 2014</a:t>
          </a:r>
          <a:endParaRPr lang="en-US" sz="1800" b="1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0.08333</cdr:x>
      <cdr:y>0.3</cdr:y>
    </cdr:from>
    <cdr:to>
      <cdr:x>0.14911</cdr:x>
      <cdr:y>0.36269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762000" y="1828800"/>
          <a:ext cx="601492" cy="3821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/>
            <a:t>USA</a:t>
          </a:r>
        </a:p>
      </cdr:txBody>
    </cdr:sp>
  </cdr:relSizeAnchor>
  <cdr:relSizeAnchor xmlns:cdr="http://schemas.openxmlformats.org/drawingml/2006/chartDrawing">
    <cdr:from>
      <cdr:x>0.20833</cdr:x>
      <cdr:y>0.675</cdr:y>
    </cdr:from>
    <cdr:to>
      <cdr:x>0.30302</cdr:x>
      <cdr:y>0.73768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1905000" y="4114800"/>
          <a:ext cx="865845" cy="3820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996633"/>
              </a:solidFill>
            </a:rPr>
            <a:t>Brazil</a:t>
          </a:r>
        </a:p>
      </cdr:txBody>
    </cdr:sp>
  </cdr:relSizeAnchor>
  <cdr:relSizeAnchor xmlns:cdr="http://schemas.openxmlformats.org/drawingml/2006/chartDrawing">
    <cdr:from>
      <cdr:x>0.67669</cdr:x>
      <cdr:y>0.07562</cdr:y>
    </cdr:from>
    <cdr:to>
      <cdr:x>0.77138</cdr:x>
      <cdr:y>0.13831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3641716" y="241292"/>
          <a:ext cx="509586" cy="2000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6600"/>
              </a:solidFill>
            </a:rPr>
            <a:t>Russia</a:t>
          </a:r>
        </a:p>
      </cdr:txBody>
    </cdr:sp>
  </cdr:relSizeAnchor>
  <cdr:relSizeAnchor xmlns:cdr="http://schemas.openxmlformats.org/drawingml/2006/chartDrawing">
    <cdr:from>
      <cdr:x>0.69167</cdr:x>
      <cdr:y>0.3125</cdr:y>
    </cdr:from>
    <cdr:to>
      <cdr:x>0.78636</cdr:x>
      <cdr:y>0.37518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6324600" y="1905000"/>
          <a:ext cx="865845" cy="3820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FF0000"/>
              </a:solidFill>
            </a:rPr>
            <a:t>China</a:t>
          </a:r>
        </a:p>
      </cdr:txBody>
    </cdr:sp>
  </cdr:relSizeAnchor>
  <cdr:relSizeAnchor xmlns:cdr="http://schemas.openxmlformats.org/drawingml/2006/chartDrawing">
    <cdr:from>
      <cdr:x>0.60833</cdr:x>
      <cdr:y>0.4625</cdr:y>
    </cdr:from>
    <cdr:to>
      <cdr:x>0.67854</cdr:x>
      <cdr:y>0.52519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5562600" y="2819400"/>
          <a:ext cx="642000" cy="3821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663300"/>
              </a:solidFill>
            </a:rPr>
            <a:t>India</a:t>
          </a:r>
        </a:p>
      </cdr:txBody>
    </cdr:sp>
  </cdr:relSizeAnchor>
  <cdr:relSizeAnchor xmlns:cdr="http://schemas.openxmlformats.org/drawingml/2006/chartDrawing">
    <cdr:from>
      <cdr:x>0.02271</cdr:x>
      <cdr:y>0.45622</cdr:y>
    </cdr:from>
    <cdr:to>
      <cdr:x>0.1174</cdr:x>
      <cdr:y>0.51891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122216" y="1455756"/>
          <a:ext cx="509586" cy="2000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996633"/>
              </a:solidFill>
            </a:rPr>
            <a:t>Mexico</a:t>
          </a:r>
        </a:p>
      </cdr:txBody>
    </cdr:sp>
  </cdr:relSizeAnchor>
  <cdr:relSizeAnchor xmlns:cdr="http://schemas.openxmlformats.org/drawingml/2006/chartDrawing">
    <cdr:from>
      <cdr:x>0.69351</cdr:x>
      <cdr:y>0.69055</cdr:y>
    </cdr:from>
    <cdr:to>
      <cdr:x>0.7882</cdr:x>
      <cdr:y>0.75324</cdr:y>
    </cdr:to>
    <cdr:sp macro="" textlink="">
      <cdr:nvSpPr>
        <cdr:cNvPr id="16" name="TextBox 1"/>
        <cdr:cNvSpPr txBox="1"/>
      </cdr:nvSpPr>
      <cdr:spPr>
        <a:xfrm xmlns:a="http://schemas.openxmlformats.org/drawingml/2006/main">
          <a:off x="3732230" y="2203455"/>
          <a:ext cx="509586" cy="2000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FF0000"/>
              </a:solidFill>
            </a:rPr>
            <a:t>Indonesia</a:t>
          </a:r>
        </a:p>
      </cdr:txBody>
    </cdr:sp>
  </cdr:relSizeAnchor>
  <cdr:relSizeAnchor xmlns:cdr="http://schemas.openxmlformats.org/drawingml/2006/chartDrawing">
    <cdr:from>
      <cdr:x>0.46667</cdr:x>
      <cdr:y>0.425</cdr:y>
    </cdr:from>
    <cdr:to>
      <cdr:x>0.56136</cdr:x>
      <cdr:y>0.48769</cdr:y>
    </cdr:to>
    <cdr:sp macro="" textlink="">
      <cdr:nvSpPr>
        <cdr:cNvPr id="17" name="TextBox 1"/>
        <cdr:cNvSpPr txBox="1"/>
      </cdr:nvSpPr>
      <cdr:spPr>
        <a:xfrm xmlns:a="http://schemas.openxmlformats.org/drawingml/2006/main">
          <a:off x="4267200" y="2590800"/>
          <a:ext cx="865846" cy="3821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9933FF"/>
              </a:solidFill>
            </a:rPr>
            <a:t>Egypt</a:t>
          </a:r>
        </a:p>
      </cdr:txBody>
    </cdr:sp>
  </cdr:relSizeAnchor>
  <cdr:relSizeAnchor xmlns:cdr="http://schemas.openxmlformats.org/drawingml/2006/chartDrawing">
    <cdr:from>
      <cdr:x>0.33776</cdr:x>
      <cdr:y>0.59652</cdr:y>
    </cdr:from>
    <cdr:to>
      <cdr:x>0.43245</cdr:x>
      <cdr:y>0.65921</cdr:y>
    </cdr:to>
    <cdr:sp macro="" textlink="">
      <cdr:nvSpPr>
        <cdr:cNvPr id="18" name="TextBox 1"/>
        <cdr:cNvSpPr txBox="1"/>
      </cdr:nvSpPr>
      <cdr:spPr>
        <a:xfrm xmlns:a="http://schemas.openxmlformats.org/drawingml/2006/main">
          <a:off x="1817690" y="1903423"/>
          <a:ext cx="509586" cy="2000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Nigeria</a:t>
          </a:r>
        </a:p>
      </cdr:txBody>
    </cdr:sp>
  </cdr:relSizeAnchor>
  <cdr:relSizeAnchor xmlns:cdr="http://schemas.openxmlformats.org/drawingml/2006/chartDrawing">
    <cdr:from>
      <cdr:x>0.55833</cdr:x>
      <cdr:y>0.575</cdr:y>
    </cdr:from>
    <cdr:to>
      <cdr:x>0.65302</cdr:x>
      <cdr:y>0.63769</cdr:y>
    </cdr:to>
    <cdr:sp macro="" textlink="">
      <cdr:nvSpPr>
        <cdr:cNvPr id="19" name="TextBox 1"/>
        <cdr:cNvSpPr txBox="1"/>
      </cdr:nvSpPr>
      <cdr:spPr>
        <a:xfrm xmlns:a="http://schemas.openxmlformats.org/drawingml/2006/main">
          <a:off x="5105400" y="3505200"/>
          <a:ext cx="865845" cy="3821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Ethiopia</a:t>
          </a:r>
        </a:p>
      </cdr:txBody>
    </cdr:sp>
  </cdr:relSizeAnchor>
  <cdr:relSizeAnchor xmlns:cdr="http://schemas.openxmlformats.org/drawingml/2006/chartDrawing">
    <cdr:from>
      <cdr:x>0.40531</cdr:x>
      <cdr:y>0.57313</cdr:y>
    </cdr:from>
    <cdr:to>
      <cdr:x>0.42478</cdr:x>
      <cdr:y>0.61642</cdr:y>
    </cdr:to>
    <cdr:cxnSp macro="">
      <cdr:nvCxnSpPr>
        <cdr:cNvPr id="13" name="Straight Arrow Connector 12"/>
        <cdr:cNvCxnSpPr/>
      </cdr:nvCxnSpPr>
      <cdr:spPr>
        <a:xfrm xmlns:a="http://schemas.openxmlformats.org/drawingml/2006/main" flipH="1">
          <a:off x="2181225" y="1828800"/>
          <a:ext cx="104775" cy="138113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0000FF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0.54041</cdr:x>
      <cdr:y>0.56517</cdr:y>
    </cdr:from>
    <cdr:to>
      <cdr:x>0.5646</cdr:x>
      <cdr:y>0.58358</cdr:y>
    </cdr:to>
    <cdr:cxnSp macro="">
      <cdr:nvCxnSpPr>
        <cdr:cNvPr id="20" name="Straight Arrow Connector 19"/>
        <cdr:cNvCxnSpPr/>
      </cdr:nvCxnSpPr>
      <cdr:spPr>
        <a:xfrm xmlns:a="http://schemas.openxmlformats.org/drawingml/2006/main">
          <a:off x="2908301" y="1803400"/>
          <a:ext cx="130174" cy="58738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0000FF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0.80678</cdr:x>
      <cdr:y>0.2607</cdr:y>
    </cdr:from>
    <cdr:to>
      <cdr:x>0.90147</cdr:x>
      <cdr:y>0.32339</cdr:y>
    </cdr:to>
    <cdr:sp macro="" textlink="">
      <cdr:nvSpPr>
        <cdr:cNvPr id="21" name="TextBox 1"/>
        <cdr:cNvSpPr txBox="1"/>
      </cdr:nvSpPr>
      <cdr:spPr>
        <a:xfrm xmlns:a="http://schemas.openxmlformats.org/drawingml/2006/main">
          <a:off x="4341812" y="831850"/>
          <a:ext cx="509586" cy="2000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FF0000"/>
              </a:solidFill>
            </a:rPr>
            <a:t>Japan</a:t>
          </a:r>
        </a:p>
      </cdr:txBody>
    </cdr:sp>
  </cdr:relSizeAnchor>
  <cdr:relSizeAnchor xmlns:cdr="http://schemas.openxmlformats.org/drawingml/2006/chartDrawing">
    <cdr:from>
      <cdr:x>0.8</cdr:x>
      <cdr:y>0.5125</cdr:y>
    </cdr:from>
    <cdr:to>
      <cdr:x>0.90561</cdr:x>
      <cdr:y>0.57519</cdr:y>
    </cdr:to>
    <cdr:sp macro="" textlink="">
      <cdr:nvSpPr>
        <cdr:cNvPr id="22" name="TextBox 1"/>
        <cdr:cNvSpPr txBox="1"/>
      </cdr:nvSpPr>
      <cdr:spPr>
        <a:xfrm xmlns:a="http://schemas.openxmlformats.org/drawingml/2006/main">
          <a:off x="7315200" y="3124200"/>
          <a:ext cx="965698" cy="3821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FF0000"/>
              </a:solidFill>
            </a:rPr>
            <a:t>Philippines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0.13346</cdr:x>
      <cdr:y>0.0458</cdr:y>
    </cdr:from>
    <cdr:to>
      <cdr:x>0.93424</cdr:x>
      <cdr:y>0.84428</cdr:y>
    </cdr:to>
    <cdr:cxnSp macro="">
      <cdr:nvCxnSpPr>
        <cdr:cNvPr id="3" name="Straight Connector 2"/>
        <cdr:cNvCxnSpPr/>
      </cdr:nvCxnSpPr>
      <cdr:spPr>
        <a:xfrm xmlns:a="http://schemas.openxmlformats.org/drawingml/2006/main" flipV="1">
          <a:off x="657226" y="142875"/>
          <a:ext cx="3943350" cy="2490789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0000FF"/>
          </a:solidFill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0.07493</cdr:x>
      <cdr:y>0.28905</cdr:y>
    </cdr:from>
    <cdr:to>
      <cdr:x>0.14071</cdr:x>
      <cdr:y>0.35174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403226" y="922338"/>
          <a:ext cx="354014" cy="2000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/>
            <a:t>USA</a:t>
          </a:r>
        </a:p>
      </cdr:txBody>
    </cdr:sp>
  </cdr:relSizeAnchor>
  <cdr:relSizeAnchor xmlns:cdr="http://schemas.openxmlformats.org/drawingml/2006/chartDrawing">
    <cdr:from>
      <cdr:x>0.20833</cdr:x>
      <cdr:y>0.675</cdr:y>
    </cdr:from>
    <cdr:to>
      <cdr:x>0.30302</cdr:x>
      <cdr:y>0.73768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1905000" y="4114800"/>
          <a:ext cx="865845" cy="3820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996633"/>
              </a:solidFill>
            </a:rPr>
            <a:t>Brazil</a:t>
          </a:r>
        </a:p>
      </cdr:txBody>
    </cdr:sp>
  </cdr:relSizeAnchor>
  <cdr:relSizeAnchor xmlns:cdr="http://schemas.openxmlformats.org/drawingml/2006/chartDrawing">
    <cdr:from>
      <cdr:x>0.68333</cdr:x>
      <cdr:y>0.125</cdr:y>
    </cdr:from>
    <cdr:to>
      <cdr:x>0.77802</cdr:x>
      <cdr:y>0.18769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6248400" y="762000"/>
          <a:ext cx="865845" cy="3821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6600"/>
              </a:solidFill>
            </a:rPr>
            <a:t>Russia</a:t>
          </a:r>
        </a:p>
      </cdr:txBody>
    </cdr:sp>
  </cdr:relSizeAnchor>
  <cdr:relSizeAnchor xmlns:cdr="http://schemas.openxmlformats.org/drawingml/2006/chartDrawing">
    <cdr:from>
      <cdr:x>0.69167</cdr:x>
      <cdr:y>0.325</cdr:y>
    </cdr:from>
    <cdr:to>
      <cdr:x>0.78636</cdr:x>
      <cdr:y>0.38768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6324600" y="1981200"/>
          <a:ext cx="865845" cy="3820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FF0000"/>
              </a:solidFill>
            </a:rPr>
            <a:t>China</a:t>
          </a:r>
        </a:p>
      </cdr:txBody>
    </cdr:sp>
  </cdr:relSizeAnchor>
  <cdr:relSizeAnchor xmlns:cdr="http://schemas.openxmlformats.org/drawingml/2006/chartDrawing">
    <cdr:from>
      <cdr:x>0.61667</cdr:x>
      <cdr:y>0.4375</cdr:y>
    </cdr:from>
    <cdr:to>
      <cdr:x>0.68688</cdr:x>
      <cdr:y>0.50019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5638800" y="2667000"/>
          <a:ext cx="642000" cy="3821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663300"/>
              </a:solidFill>
            </a:rPr>
            <a:t>India</a:t>
          </a:r>
        </a:p>
      </cdr:txBody>
    </cdr:sp>
  </cdr:relSizeAnchor>
  <cdr:relSizeAnchor xmlns:cdr="http://schemas.openxmlformats.org/drawingml/2006/chartDrawing">
    <cdr:from>
      <cdr:x>0.02271</cdr:x>
      <cdr:y>0.45622</cdr:y>
    </cdr:from>
    <cdr:to>
      <cdr:x>0.1174</cdr:x>
      <cdr:y>0.51891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122216" y="1455756"/>
          <a:ext cx="509586" cy="2000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996633"/>
              </a:solidFill>
            </a:rPr>
            <a:t>Mexico</a:t>
          </a:r>
        </a:p>
      </cdr:txBody>
    </cdr:sp>
  </cdr:relSizeAnchor>
  <cdr:relSizeAnchor xmlns:cdr="http://schemas.openxmlformats.org/drawingml/2006/chartDrawing">
    <cdr:from>
      <cdr:x>0.74749</cdr:x>
      <cdr:y>0.84727</cdr:y>
    </cdr:from>
    <cdr:to>
      <cdr:x>0.84218</cdr:x>
      <cdr:y>0.90996</cdr:y>
    </cdr:to>
    <cdr:sp macro="" textlink="">
      <cdr:nvSpPr>
        <cdr:cNvPr id="16" name="TextBox 1"/>
        <cdr:cNvSpPr txBox="1"/>
      </cdr:nvSpPr>
      <cdr:spPr>
        <a:xfrm xmlns:a="http://schemas.openxmlformats.org/drawingml/2006/main">
          <a:off x="4022724" y="2703521"/>
          <a:ext cx="509586" cy="2000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FF0000"/>
              </a:solidFill>
            </a:rPr>
            <a:t>Australia</a:t>
          </a:r>
        </a:p>
      </cdr:txBody>
    </cdr:sp>
  </cdr:relSizeAnchor>
  <cdr:relSizeAnchor xmlns:cdr="http://schemas.openxmlformats.org/drawingml/2006/chartDrawing">
    <cdr:from>
      <cdr:x>0.34572</cdr:x>
      <cdr:y>0.58756</cdr:y>
    </cdr:from>
    <cdr:to>
      <cdr:x>0.44041</cdr:x>
      <cdr:y>0.65025</cdr:y>
    </cdr:to>
    <cdr:sp macro="" textlink="">
      <cdr:nvSpPr>
        <cdr:cNvPr id="18" name="TextBox 1"/>
        <cdr:cNvSpPr txBox="1"/>
      </cdr:nvSpPr>
      <cdr:spPr>
        <a:xfrm xmlns:a="http://schemas.openxmlformats.org/drawingml/2006/main">
          <a:off x="1860560" y="1874846"/>
          <a:ext cx="509586" cy="2000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Nigeria</a:t>
          </a:r>
        </a:p>
      </cdr:txBody>
    </cdr:sp>
  </cdr:relSizeAnchor>
  <cdr:relSizeAnchor xmlns:cdr="http://schemas.openxmlformats.org/drawingml/2006/chartDrawing">
    <cdr:from>
      <cdr:x>0.40885</cdr:x>
      <cdr:y>0.5597</cdr:y>
    </cdr:from>
    <cdr:to>
      <cdr:x>0.42832</cdr:x>
      <cdr:y>0.60299</cdr:y>
    </cdr:to>
    <cdr:cxnSp macro="">
      <cdr:nvCxnSpPr>
        <cdr:cNvPr id="13" name="Straight Arrow Connector 12"/>
        <cdr:cNvCxnSpPr/>
      </cdr:nvCxnSpPr>
      <cdr:spPr>
        <a:xfrm xmlns:a="http://schemas.openxmlformats.org/drawingml/2006/main" flipH="1">
          <a:off x="2200276" y="1785924"/>
          <a:ext cx="104781" cy="138133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0000FF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</cdr:x>
      <cdr:y>0.35</cdr:y>
    </cdr:from>
    <cdr:to>
      <cdr:x>0.89469</cdr:x>
      <cdr:y>0.41269</cdr:y>
    </cdr:to>
    <cdr:sp macro="" textlink="">
      <cdr:nvSpPr>
        <cdr:cNvPr id="21" name="TextBox 1"/>
        <cdr:cNvSpPr txBox="1"/>
      </cdr:nvSpPr>
      <cdr:spPr>
        <a:xfrm xmlns:a="http://schemas.openxmlformats.org/drawingml/2006/main">
          <a:off x="7315200" y="2133600"/>
          <a:ext cx="865845" cy="3821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FF0000"/>
              </a:solidFill>
            </a:rPr>
            <a:t>Japan</a:t>
          </a:r>
        </a:p>
      </cdr:txBody>
    </cdr:sp>
  </cdr:relSizeAnchor>
  <cdr:relSizeAnchor xmlns:cdr="http://schemas.openxmlformats.org/drawingml/2006/chartDrawing">
    <cdr:from>
      <cdr:x>0.50833</cdr:x>
      <cdr:y>0.1375</cdr:y>
    </cdr:from>
    <cdr:to>
      <cdr:x>0.60302</cdr:x>
      <cdr:y>0.20019</cdr:y>
    </cdr:to>
    <cdr:sp macro="" textlink="">
      <cdr:nvSpPr>
        <cdr:cNvPr id="23" name="TextBox 1"/>
        <cdr:cNvSpPr txBox="1"/>
      </cdr:nvSpPr>
      <cdr:spPr>
        <a:xfrm xmlns:a="http://schemas.openxmlformats.org/drawingml/2006/main">
          <a:off x="4648200" y="838200"/>
          <a:ext cx="865845" cy="3821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6600"/>
              </a:solidFill>
            </a:rPr>
            <a:t>Germany</a:t>
          </a:r>
        </a:p>
      </cdr:txBody>
    </cdr:sp>
  </cdr:relSizeAnchor>
  <cdr:relSizeAnchor xmlns:cdr="http://schemas.openxmlformats.org/drawingml/2006/chartDrawing">
    <cdr:from>
      <cdr:x>0.3</cdr:x>
      <cdr:y>0.2375</cdr:y>
    </cdr:from>
    <cdr:to>
      <cdr:x>0.39469</cdr:x>
      <cdr:y>0.30019</cdr:y>
    </cdr:to>
    <cdr:sp macro="" textlink="">
      <cdr:nvSpPr>
        <cdr:cNvPr id="24" name="TextBox 1"/>
        <cdr:cNvSpPr txBox="1"/>
      </cdr:nvSpPr>
      <cdr:spPr>
        <a:xfrm xmlns:a="http://schemas.openxmlformats.org/drawingml/2006/main">
          <a:off x="2743200" y="1447800"/>
          <a:ext cx="865845" cy="3821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6600"/>
              </a:solidFill>
            </a:rPr>
            <a:t>France</a:t>
          </a:r>
        </a:p>
      </cdr:txBody>
    </cdr:sp>
  </cdr:relSizeAnchor>
  <cdr:relSizeAnchor xmlns:cdr="http://schemas.openxmlformats.org/drawingml/2006/chartDrawing">
    <cdr:from>
      <cdr:x>0.375</cdr:x>
      <cdr:y>0.1625</cdr:y>
    </cdr:from>
    <cdr:to>
      <cdr:x>0.42662</cdr:x>
      <cdr:y>0.22519</cdr:y>
    </cdr:to>
    <cdr:sp macro="" textlink="">
      <cdr:nvSpPr>
        <cdr:cNvPr id="25" name="TextBox 1"/>
        <cdr:cNvSpPr txBox="1"/>
      </cdr:nvSpPr>
      <cdr:spPr>
        <a:xfrm xmlns:a="http://schemas.openxmlformats.org/drawingml/2006/main">
          <a:off x="3429000" y="990600"/>
          <a:ext cx="472014" cy="3821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6600"/>
              </a:solidFill>
            </a:rPr>
            <a:t>UK</a:t>
          </a:r>
        </a:p>
      </cdr:txBody>
    </cdr:sp>
  </cdr:relSizeAnchor>
  <cdr:relSizeAnchor xmlns:cdr="http://schemas.openxmlformats.org/drawingml/2006/chartDrawing">
    <cdr:from>
      <cdr:x>0.45369</cdr:x>
      <cdr:y>0.16716</cdr:y>
    </cdr:from>
    <cdr:to>
      <cdr:x>0.51239</cdr:x>
      <cdr:y>0.18458</cdr:y>
    </cdr:to>
    <cdr:cxnSp macro="">
      <cdr:nvCxnSpPr>
        <cdr:cNvPr id="26" name="Straight Arrow Connector 25"/>
        <cdr:cNvCxnSpPr/>
      </cdr:nvCxnSpPr>
      <cdr:spPr>
        <a:xfrm xmlns:a="http://schemas.openxmlformats.org/drawingml/2006/main" flipV="1">
          <a:off x="2441582" y="533400"/>
          <a:ext cx="315906" cy="55563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006600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0.36667</cdr:x>
      <cdr:y>0.2625</cdr:y>
    </cdr:from>
    <cdr:to>
      <cdr:x>0.39086</cdr:x>
      <cdr:y>0.26448</cdr:y>
    </cdr:to>
    <cdr:cxnSp macro="">
      <cdr:nvCxnSpPr>
        <cdr:cNvPr id="27" name="Straight Arrow Connector 26"/>
        <cdr:cNvCxnSpPr/>
      </cdr:nvCxnSpPr>
      <cdr:spPr>
        <a:xfrm xmlns:a="http://schemas.openxmlformats.org/drawingml/2006/main" flipH="1" flipV="1">
          <a:off x="3352800" y="1600200"/>
          <a:ext cx="221193" cy="1207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006600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0.01667</cdr:x>
      <cdr:y>0.00206</cdr:y>
    </cdr:from>
    <cdr:to>
      <cdr:x>0.4</cdr:x>
      <cdr:y>0.08862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2430" y="12558"/>
          <a:ext cx="3505170" cy="5276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 b="1" smtClean="0"/>
            <a:t>1.4a </a:t>
          </a:r>
          <a:r>
            <a:rPr lang="en-US" sz="1800" b="1">
              <a:solidFill>
                <a:srgbClr val="0000FF"/>
              </a:solidFill>
            </a:rPr>
            <a:t>GDP </a:t>
          </a:r>
          <a:r>
            <a:rPr lang="en-US" sz="1800" b="1" smtClean="0">
              <a:solidFill>
                <a:srgbClr val="0000FF"/>
              </a:solidFill>
            </a:rPr>
            <a:t>at exchange rates</a:t>
          </a:r>
          <a:r>
            <a:rPr lang="en-US" sz="1800" b="1" smtClean="0"/>
            <a:t>, 2014</a:t>
          </a:r>
          <a:endParaRPr lang="en-US" sz="1800" b="1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0.07493</cdr:x>
      <cdr:y>0.28905</cdr:y>
    </cdr:from>
    <cdr:to>
      <cdr:x>0.14071</cdr:x>
      <cdr:y>0.35174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403226" y="922338"/>
          <a:ext cx="354014" cy="2000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/>
            <a:t>USA</a:t>
          </a:r>
        </a:p>
      </cdr:txBody>
    </cdr:sp>
  </cdr:relSizeAnchor>
  <cdr:relSizeAnchor xmlns:cdr="http://schemas.openxmlformats.org/drawingml/2006/chartDrawing">
    <cdr:from>
      <cdr:x>0.20833</cdr:x>
      <cdr:y>0.675</cdr:y>
    </cdr:from>
    <cdr:to>
      <cdr:x>0.30302</cdr:x>
      <cdr:y>0.73768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1905000" y="4114800"/>
          <a:ext cx="865845" cy="3820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996633"/>
              </a:solidFill>
            </a:rPr>
            <a:t>Brazil</a:t>
          </a:r>
        </a:p>
      </cdr:txBody>
    </cdr:sp>
  </cdr:relSizeAnchor>
  <cdr:relSizeAnchor xmlns:cdr="http://schemas.openxmlformats.org/drawingml/2006/chartDrawing">
    <cdr:from>
      <cdr:x>0.68333</cdr:x>
      <cdr:y>0.125</cdr:y>
    </cdr:from>
    <cdr:to>
      <cdr:x>0.77802</cdr:x>
      <cdr:y>0.18769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6248400" y="762000"/>
          <a:ext cx="865845" cy="3821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6600"/>
              </a:solidFill>
            </a:rPr>
            <a:t>Russia</a:t>
          </a:r>
        </a:p>
      </cdr:txBody>
    </cdr:sp>
  </cdr:relSizeAnchor>
  <cdr:relSizeAnchor xmlns:cdr="http://schemas.openxmlformats.org/drawingml/2006/chartDrawing">
    <cdr:from>
      <cdr:x>0.69167</cdr:x>
      <cdr:y>0.325</cdr:y>
    </cdr:from>
    <cdr:to>
      <cdr:x>0.78636</cdr:x>
      <cdr:y>0.38768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6324600" y="1981200"/>
          <a:ext cx="865845" cy="3820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FF0000"/>
              </a:solidFill>
            </a:rPr>
            <a:t>China</a:t>
          </a:r>
        </a:p>
      </cdr:txBody>
    </cdr:sp>
  </cdr:relSizeAnchor>
  <cdr:relSizeAnchor xmlns:cdr="http://schemas.openxmlformats.org/drawingml/2006/chartDrawing">
    <cdr:from>
      <cdr:x>0.6112</cdr:x>
      <cdr:y>0.43532</cdr:y>
    </cdr:from>
    <cdr:to>
      <cdr:x>0.68141</cdr:x>
      <cdr:y>0.49801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3289274" y="1389052"/>
          <a:ext cx="377844" cy="2000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663300"/>
              </a:solidFill>
            </a:rPr>
            <a:t>India</a:t>
          </a:r>
        </a:p>
      </cdr:txBody>
    </cdr:sp>
  </cdr:relSizeAnchor>
  <cdr:relSizeAnchor xmlns:cdr="http://schemas.openxmlformats.org/drawingml/2006/chartDrawing">
    <cdr:from>
      <cdr:x>0.02271</cdr:x>
      <cdr:y>0.45622</cdr:y>
    </cdr:from>
    <cdr:to>
      <cdr:x>0.1174</cdr:x>
      <cdr:y>0.51891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122216" y="1455756"/>
          <a:ext cx="509586" cy="2000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996633"/>
              </a:solidFill>
            </a:rPr>
            <a:t>Mexico</a:t>
          </a:r>
        </a:p>
      </cdr:txBody>
    </cdr:sp>
  </cdr:relSizeAnchor>
  <cdr:relSizeAnchor xmlns:cdr="http://schemas.openxmlformats.org/drawingml/2006/chartDrawing">
    <cdr:from>
      <cdr:x>0.75014</cdr:x>
      <cdr:y>0.84429</cdr:y>
    </cdr:from>
    <cdr:to>
      <cdr:x>0.84483</cdr:x>
      <cdr:y>0.90698</cdr:y>
    </cdr:to>
    <cdr:sp macro="" textlink="">
      <cdr:nvSpPr>
        <cdr:cNvPr id="16" name="TextBox 1"/>
        <cdr:cNvSpPr txBox="1"/>
      </cdr:nvSpPr>
      <cdr:spPr>
        <a:xfrm xmlns:a="http://schemas.openxmlformats.org/drawingml/2006/main">
          <a:off x="4036999" y="2694008"/>
          <a:ext cx="509586" cy="2000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FF0000"/>
              </a:solidFill>
            </a:rPr>
            <a:t>Australia</a:t>
          </a:r>
        </a:p>
      </cdr:txBody>
    </cdr:sp>
  </cdr:relSizeAnchor>
  <cdr:relSizeAnchor xmlns:cdr="http://schemas.openxmlformats.org/drawingml/2006/chartDrawing">
    <cdr:from>
      <cdr:x>0.43511</cdr:x>
      <cdr:y>0.43533</cdr:y>
    </cdr:from>
    <cdr:to>
      <cdr:x>0.5298</cdr:x>
      <cdr:y>0.49802</cdr:y>
    </cdr:to>
    <cdr:sp macro="" textlink="">
      <cdr:nvSpPr>
        <cdr:cNvPr id="17" name="TextBox 1"/>
        <cdr:cNvSpPr txBox="1"/>
      </cdr:nvSpPr>
      <cdr:spPr>
        <a:xfrm xmlns:a="http://schemas.openxmlformats.org/drawingml/2006/main">
          <a:off x="2341606" y="1389085"/>
          <a:ext cx="509587" cy="2000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9933FF"/>
              </a:solidFill>
            </a:rPr>
            <a:t>S Arabia</a:t>
          </a:r>
        </a:p>
      </cdr:txBody>
    </cdr:sp>
  </cdr:relSizeAnchor>
  <cdr:relSizeAnchor xmlns:cdr="http://schemas.openxmlformats.org/drawingml/2006/chartDrawing">
    <cdr:from>
      <cdr:x>0.34572</cdr:x>
      <cdr:y>0.58756</cdr:y>
    </cdr:from>
    <cdr:to>
      <cdr:x>0.44041</cdr:x>
      <cdr:y>0.65025</cdr:y>
    </cdr:to>
    <cdr:sp macro="" textlink="">
      <cdr:nvSpPr>
        <cdr:cNvPr id="18" name="TextBox 1"/>
        <cdr:cNvSpPr txBox="1"/>
      </cdr:nvSpPr>
      <cdr:spPr>
        <a:xfrm xmlns:a="http://schemas.openxmlformats.org/drawingml/2006/main">
          <a:off x="1860560" y="1874846"/>
          <a:ext cx="509586" cy="2000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Nigeria</a:t>
          </a:r>
        </a:p>
      </cdr:txBody>
    </cdr:sp>
  </cdr:relSizeAnchor>
  <cdr:relSizeAnchor xmlns:cdr="http://schemas.openxmlformats.org/drawingml/2006/chartDrawing">
    <cdr:from>
      <cdr:x>0.40885</cdr:x>
      <cdr:y>0.56866</cdr:y>
    </cdr:from>
    <cdr:to>
      <cdr:x>0.42743</cdr:x>
      <cdr:y>0.60299</cdr:y>
    </cdr:to>
    <cdr:cxnSp macro="">
      <cdr:nvCxnSpPr>
        <cdr:cNvPr id="13" name="Straight Arrow Connector 12"/>
        <cdr:cNvCxnSpPr/>
      </cdr:nvCxnSpPr>
      <cdr:spPr>
        <a:xfrm xmlns:a="http://schemas.openxmlformats.org/drawingml/2006/main" flipH="1">
          <a:off x="2200278" y="1814513"/>
          <a:ext cx="100010" cy="109553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0000FF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</cdr:x>
      <cdr:y>0.35</cdr:y>
    </cdr:from>
    <cdr:to>
      <cdr:x>0.89469</cdr:x>
      <cdr:y>0.41269</cdr:y>
    </cdr:to>
    <cdr:sp macro="" textlink="">
      <cdr:nvSpPr>
        <cdr:cNvPr id="21" name="TextBox 1"/>
        <cdr:cNvSpPr txBox="1"/>
      </cdr:nvSpPr>
      <cdr:spPr>
        <a:xfrm xmlns:a="http://schemas.openxmlformats.org/drawingml/2006/main">
          <a:off x="7315200" y="2133600"/>
          <a:ext cx="865845" cy="3821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FF0000"/>
              </a:solidFill>
            </a:rPr>
            <a:t>Japan</a:t>
          </a:r>
        </a:p>
      </cdr:txBody>
    </cdr:sp>
  </cdr:relSizeAnchor>
  <cdr:relSizeAnchor xmlns:cdr="http://schemas.openxmlformats.org/drawingml/2006/chartDrawing">
    <cdr:from>
      <cdr:x>0.50833</cdr:x>
      <cdr:y>0.1375</cdr:y>
    </cdr:from>
    <cdr:to>
      <cdr:x>0.60302</cdr:x>
      <cdr:y>0.20019</cdr:y>
    </cdr:to>
    <cdr:sp macro="" textlink="">
      <cdr:nvSpPr>
        <cdr:cNvPr id="23" name="TextBox 1"/>
        <cdr:cNvSpPr txBox="1"/>
      </cdr:nvSpPr>
      <cdr:spPr>
        <a:xfrm xmlns:a="http://schemas.openxmlformats.org/drawingml/2006/main">
          <a:off x="4648200" y="838200"/>
          <a:ext cx="865845" cy="3821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6600"/>
              </a:solidFill>
            </a:rPr>
            <a:t>Germany</a:t>
          </a:r>
        </a:p>
      </cdr:txBody>
    </cdr:sp>
  </cdr:relSizeAnchor>
  <cdr:relSizeAnchor xmlns:cdr="http://schemas.openxmlformats.org/drawingml/2006/chartDrawing">
    <cdr:from>
      <cdr:x>0.29794</cdr:x>
      <cdr:y>0.21891</cdr:y>
    </cdr:from>
    <cdr:to>
      <cdr:x>0.39263</cdr:x>
      <cdr:y>0.2816</cdr:y>
    </cdr:to>
    <cdr:sp macro="" textlink="">
      <cdr:nvSpPr>
        <cdr:cNvPr id="24" name="TextBox 1"/>
        <cdr:cNvSpPr txBox="1"/>
      </cdr:nvSpPr>
      <cdr:spPr>
        <a:xfrm xmlns:a="http://schemas.openxmlformats.org/drawingml/2006/main">
          <a:off x="1603401" y="698514"/>
          <a:ext cx="509586" cy="2000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6600"/>
              </a:solidFill>
            </a:rPr>
            <a:t>France</a:t>
          </a:r>
        </a:p>
      </cdr:txBody>
    </cdr:sp>
  </cdr:relSizeAnchor>
  <cdr:relSizeAnchor xmlns:cdr="http://schemas.openxmlformats.org/drawingml/2006/chartDrawing">
    <cdr:from>
      <cdr:x>0.37404</cdr:x>
      <cdr:y>0.15025</cdr:y>
    </cdr:from>
    <cdr:to>
      <cdr:x>0.42566</cdr:x>
      <cdr:y>0.21294</cdr:y>
    </cdr:to>
    <cdr:sp macro="" textlink="">
      <cdr:nvSpPr>
        <cdr:cNvPr id="25" name="TextBox 1"/>
        <cdr:cNvSpPr txBox="1"/>
      </cdr:nvSpPr>
      <cdr:spPr>
        <a:xfrm xmlns:a="http://schemas.openxmlformats.org/drawingml/2006/main">
          <a:off x="2012943" y="479429"/>
          <a:ext cx="277799" cy="2000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6600"/>
              </a:solidFill>
            </a:rPr>
            <a:t>UK</a:t>
          </a:r>
        </a:p>
      </cdr:txBody>
    </cdr:sp>
  </cdr:relSizeAnchor>
  <cdr:relSizeAnchor xmlns:cdr="http://schemas.openxmlformats.org/drawingml/2006/chartDrawing">
    <cdr:from>
      <cdr:x>0.45369</cdr:x>
      <cdr:y>0.16716</cdr:y>
    </cdr:from>
    <cdr:to>
      <cdr:x>0.51239</cdr:x>
      <cdr:y>0.18458</cdr:y>
    </cdr:to>
    <cdr:cxnSp macro="">
      <cdr:nvCxnSpPr>
        <cdr:cNvPr id="26" name="Straight Arrow Connector 25"/>
        <cdr:cNvCxnSpPr/>
      </cdr:nvCxnSpPr>
      <cdr:spPr>
        <a:xfrm xmlns:a="http://schemas.openxmlformats.org/drawingml/2006/main" flipV="1">
          <a:off x="2441582" y="533400"/>
          <a:ext cx="315906" cy="55563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006600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0.36608</cdr:x>
      <cdr:y>0.25623</cdr:y>
    </cdr:from>
    <cdr:to>
      <cdr:x>0.39027</cdr:x>
      <cdr:y>0.25821</cdr:y>
    </cdr:to>
    <cdr:cxnSp macro="">
      <cdr:nvCxnSpPr>
        <cdr:cNvPr id="27" name="Straight Arrow Connector 26"/>
        <cdr:cNvCxnSpPr/>
      </cdr:nvCxnSpPr>
      <cdr:spPr>
        <a:xfrm xmlns:a="http://schemas.openxmlformats.org/drawingml/2006/main" flipH="1" flipV="1">
          <a:off x="1970089" y="817583"/>
          <a:ext cx="130174" cy="633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006600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0.45369</cdr:x>
      <cdr:y>0.16716</cdr:y>
    </cdr:from>
    <cdr:to>
      <cdr:x>0.51239</cdr:x>
      <cdr:y>0.18458</cdr:y>
    </cdr:to>
    <cdr:cxnSp macro="">
      <cdr:nvCxnSpPr>
        <cdr:cNvPr id="32" name="Straight Arrow Connector 25"/>
        <cdr:cNvCxnSpPr/>
      </cdr:nvCxnSpPr>
      <cdr:spPr>
        <a:xfrm xmlns:a="http://schemas.openxmlformats.org/drawingml/2006/main" flipV="1">
          <a:off x="2441582" y="533400"/>
          <a:ext cx="315906" cy="55563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006600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0.36608</cdr:x>
      <cdr:y>0.25623</cdr:y>
    </cdr:from>
    <cdr:to>
      <cdr:x>0.39027</cdr:x>
      <cdr:y>0.25821</cdr:y>
    </cdr:to>
    <cdr:cxnSp macro="">
      <cdr:nvCxnSpPr>
        <cdr:cNvPr id="33" name="Straight Arrow Connector 26"/>
        <cdr:cNvCxnSpPr/>
      </cdr:nvCxnSpPr>
      <cdr:spPr>
        <a:xfrm xmlns:a="http://schemas.openxmlformats.org/drawingml/2006/main" flipH="1" flipV="1">
          <a:off x="1970089" y="817583"/>
          <a:ext cx="130174" cy="633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006600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0.41121</cdr:x>
      <cdr:y>0.84577</cdr:y>
    </cdr:from>
    <cdr:to>
      <cdr:x>0.5059</cdr:x>
      <cdr:y>0.90846</cdr:y>
    </cdr:to>
    <cdr:sp macro="" textlink="">
      <cdr:nvSpPr>
        <cdr:cNvPr id="34" name="TextBox 1"/>
        <cdr:cNvSpPr txBox="1"/>
      </cdr:nvSpPr>
      <cdr:spPr>
        <a:xfrm xmlns:a="http://schemas.openxmlformats.org/drawingml/2006/main">
          <a:off x="2212975" y="2698750"/>
          <a:ext cx="509586" cy="2000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S Africa</a:t>
          </a:r>
        </a:p>
      </cdr:txBody>
    </cdr:sp>
  </cdr:relSizeAnchor>
  <cdr:relSizeAnchor xmlns:cdr="http://schemas.openxmlformats.org/drawingml/2006/chartDrawing">
    <cdr:from>
      <cdr:x>0.72183</cdr:x>
      <cdr:y>0.68458</cdr:y>
    </cdr:from>
    <cdr:to>
      <cdr:x>0.81652</cdr:x>
      <cdr:y>0.74727</cdr:y>
    </cdr:to>
    <cdr:sp macro="" textlink="">
      <cdr:nvSpPr>
        <cdr:cNvPr id="35" name="TextBox 1"/>
        <cdr:cNvSpPr txBox="1"/>
      </cdr:nvSpPr>
      <cdr:spPr>
        <a:xfrm xmlns:a="http://schemas.openxmlformats.org/drawingml/2006/main">
          <a:off x="3884613" y="2184400"/>
          <a:ext cx="509586" cy="2000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FF0000"/>
              </a:solidFill>
            </a:rPr>
            <a:t>Indonesia</a:t>
          </a:r>
        </a:p>
      </cdr:txBody>
    </cdr:sp>
  </cdr:relSizeAnchor>
  <cdr:relSizeAnchor xmlns:cdr="http://schemas.openxmlformats.org/drawingml/2006/chartDrawing">
    <cdr:from>
      <cdr:x>0.51298</cdr:x>
      <cdr:y>0.45075</cdr:y>
    </cdr:from>
    <cdr:to>
      <cdr:x>0.53451</cdr:x>
      <cdr:y>0.46817</cdr:y>
    </cdr:to>
    <cdr:cxnSp macro="">
      <cdr:nvCxnSpPr>
        <cdr:cNvPr id="36" name="Straight Arrow Connector 35"/>
        <cdr:cNvCxnSpPr/>
      </cdr:nvCxnSpPr>
      <cdr:spPr>
        <a:xfrm xmlns:a="http://schemas.openxmlformats.org/drawingml/2006/main" flipH="1">
          <a:off x="2760663" y="1438274"/>
          <a:ext cx="115886" cy="55583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9933FF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0.77935</cdr:x>
      <cdr:y>0.19502</cdr:y>
    </cdr:from>
    <cdr:to>
      <cdr:x>0.87404</cdr:x>
      <cdr:y>0.25771</cdr:y>
    </cdr:to>
    <cdr:sp macro="" textlink="">
      <cdr:nvSpPr>
        <cdr:cNvPr id="39" name="TextBox 1"/>
        <cdr:cNvSpPr txBox="1"/>
      </cdr:nvSpPr>
      <cdr:spPr>
        <a:xfrm xmlns:a="http://schemas.openxmlformats.org/drawingml/2006/main">
          <a:off x="4194175" y="622300"/>
          <a:ext cx="509586" cy="2000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FF0000"/>
              </a:solidFill>
            </a:rPr>
            <a:t>S Korea</a:t>
          </a:r>
        </a:p>
      </cdr:txBody>
    </cdr:sp>
  </cdr:relSizeAnchor>
  <cdr:relSizeAnchor xmlns:cdr="http://schemas.openxmlformats.org/drawingml/2006/chartDrawing">
    <cdr:from>
      <cdr:x>0.80089</cdr:x>
      <cdr:y>0.2398</cdr:y>
    </cdr:from>
    <cdr:to>
      <cdr:x>0.80324</cdr:x>
      <cdr:y>0.29702</cdr:y>
    </cdr:to>
    <cdr:cxnSp macro="">
      <cdr:nvCxnSpPr>
        <cdr:cNvPr id="40" name="Straight Arrow Connector 39"/>
        <cdr:cNvCxnSpPr/>
      </cdr:nvCxnSpPr>
      <cdr:spPr>
        <a:xfrm xmlns:a="http://schemas.openxmlformats.org/drawingml/2006/main" flipV="1">
          <a:off x="4310063" y="765175"/>
          <a:ext cx="12700" cy="182563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FF0000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0.01667</cdr:x>
      <cdr:y>0</cdr:y>
    </cdr:from>
    <cdr:to>
      <cdr:x>0.2857</cdr:x>
      <cdr:y>0.08657</cdr:y>
    </cdr:to>
    <cdr:sp macro="" textlink="">
      <cdr:nvSpPr>
        <cdr:cNvPr id="28" name="TextBox 1"/>
        <cdr:cNvSpPr txBox="1"/>
      </cdr:nvSpPr>
      <cdr:spPr>
        <a:xfrm xmlns:a="http://schemas.openxmlformats.org/drawingml/2006/main">
          <a:off x="152400" y="0"/>
          <a:ext cx="2460010" cy="5277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b="1" smtClean="0"/>
            <a:t>1.4b </a:t>
          </a:r>
          <a:r>
            <a:rPr lang="en-US" sz="1800" b="1">
              <a:solidFill>
                <a:srgbClr val="0000FF"/>
              </a:solidFill>
            </a:rPr>
            <a:t>GDP </a:t>
          </a:r>
          <a:r>
            <a:rPr lang="en-US" sz="1800" b="1" smtClean="0">
              <a:solidFill>
                <a:srgbClr val="0000FF"/>
              </a:solidFill>
            </a:rPr>
            <a:t>PPP</a:t>
          </a:r>
          <a:r>
            <a:rPr lang="en-US" sz="1800" b="1" smtClean="0"/>
            <a:t>, 2014</a:t>
          </a:r>
          <a:endParaRPr lang="en-US" sz="1800" b="1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0.03734</cdr:x>
      <cdr:y>0.04513</cdr:y>
    </cdr:from>
    <cdr:to>
      <cdr:x>0.93154</cdr:x>
      <cdr:y>0.96437</cdr:y>
    </cdr:to>
    <cdr:cxnSp macro="">
      <cdr:nvCxnSpPr>
        <cdr:cNvPr id="8" name="Straight Connector 7"/>
        <cdr:cNvCxnSpPr/>
      </cdr:nvCxnSpPr>
      <cdr:spPr>
        <a:xfrm xmlns:a="http://schemas.openxmlformats.org/drawingml/2006/main" flipV="1">
          <a:off x="171450" y="180976"/>
          <a:ext cx="4105275" cy="3686175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0000FF"/>
          </a:solidFill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0.62137</cdr:x>
      <cdr:y>0.19953</cdr:y>
    </cdr:from>
    <cdr:to>
      <cdr:x>0.68333</cdr:x>
      <cdr:y>0.2125</cdr:y>
    </cdr:to>
    <cdr:cxnSp macro="">
      <cdr:nvCxnSpPr>
        <cdr:cNvPr id="14" name="Straight Arrow Connector 13"/>
        <cdr:cNvCxnSpPr/>
      </cdr:nvCxnSpPr>
      <cdr:spPr>
        <a:xfrm xmlns:a="http://schemas.openxmlformats.org/drawingml/2006/main" flipH="1" flipV="1">
          <a:off x="5681808" y="1216336"/>
          <a:ext cx="566592" cy="79063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D60093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0.73333</cdr:x>
      <cdr:y>0.325</cdr:y>
    </cdr:from>
    <cdr:to>
      <cdr:x>0.76341</cdr:x>
      <cdr:y>0.3927</cdr:y>
    </cdr:to>
    <cdr:cxnSp macro="">
      <cdr:nvCxnSpPr>
        <cdr:cNvPr id="15" name="Straight Arrow Connector 14"/>
        <cdr:cNvCxnSpPr/>
      </cdr:nvCxnSpPr>
      <cdr:spPr>
        <a:xfrm xmlns:a="http://schemas.openxmlformats.org/drawingml/2006/main">
          <a:off x="6705600" y="1981199"/>
          <a:ext cx="275052" cy="412699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FF6600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0.03231</cdr:x>
      <cdr:y>0.45945</cdr:y>
    </cdr:from>
    <cdr:to>
      <cdr:x>0.4327</cdr:x>
      <cdr:y>0.89435</cdr:y>
    </cdr:to>
    <cdr:sp macro="" textlink="">
      <cdr:nvSpPr>
        <cdr:cNvPr id="4" name="Freeform 3"/>
        <cdr:cNvSpPr/>
      </cdr:nvSpPr>
      <cdr:spPr>
        <a:xfrm xmlns:a="http://schemas.openxmlformats.org/drawingml/2006/main">
          <a:off x="148325" y="1842395"/>
          <a:ext cx="1838223" cy="1743978"/>
        </a:xfrm>
        <a:custGeom xmlns:a="http://schemas.openxmlformats.org/drawingml/2006/main">
          <a:avLst/>
          <a:gdLst>
            <a:gd name="connsiteX0" fmla="*/ 185050 w 1838223"/>
            <a:gd name="connsiteY0" fmla="*/ 1743769 h 1743978"/>
            <a:gd name="connsiteX1" fmla="*/ 385075 w 1838223"/>
            <a:gd name="connsiteY1" fmla="*/ 1691381 h 1743978"/>
            <a:gd name="connsiteX2" fmla="*/ 689875 w 1838223"/>
            <a:gd name="connsiteY2" fmla="*/ 1429444 h 1743978"/>
            <a:gd name="connsiteX3" fmla="*/ 966100 w 1838223"/>
            <a:gd name="connsiteY3" fmla="*/ 1177031 h 1743978"/>
            <a:gd name="connsiteX4" fmla="*/ 1208988 w 1838223"/>
            <a:gd name="connsiteY4" fmla="*/ 967481 h 1743978"/>
            <a:gd name="connsiteX5" fmla="*/ 1385200 w 1838223"/>
            <a:gd name="connsiteY5" fmla="*/ 786506 h 1743978"/>
            <a:gd name="connsiteX6" fmla="*/ 1537600 w 1838223"/>
            <a:gd name="connsiteY6" fmla="*/ 662681 h 1743978"/>
            <a:gd name="connsiteX7" fmla="*/ 1670950 w 1838223"/>
            <a:gd name="connsiteY7" fmla="*/ 529331 h 1743978"/>
            <a:gd name="connsiteX8" fmla="*/ 1823350 w 1838223"/>
            <a:gd name="connsiteY8" fmla="*/ 267394 h 1743978"/>
            <a:gd name="connsiteX9" fmla="*/ 1799538 w 1838223"/>
            <a:gd name="connsiteY9" fmla="*/ 76894 h 1743978"/>
            <a:gd name="connsiteX10" fmla="*/ 1532838 w 1838223"/>
            <a:gd name="connsiteY10" fmla="*/ 694 h 1743978"/>
            <a:gd name="connsiteX11" fmla="*/ 1142313 w 1838223"/>
            <a:gd name="connsiteY11" fmla="*/ 114994 h 1743978"/>
            <a:gd name="connsiteX12" fmla="*/ 585100 w 1838223"/>
            <a:gd name="connsiteY12" fmla="*/ 448369 h 1743978"/>
            <a:gd name="connsiteX13" fmla="*/ 342213 w 1838223"/>
            <a:gd name="connsiteY13" fmla="*/ 615056 h 1743978"/>
            <a:gd name="connsiteX14" fmla="*/ 175525 w 1838223"/>
            <a:gd name="connsiteY14" fmla="*/ 719831 h 1743978"/>
            <a:gd name="connsiteX15" fmla="*/ 37413 w 1838223"/>
            <a:gd name="connsiteY15" fmla="*/ 853181 h 1743978"/>
            <a:gd name="connsiteX16" fmla="*/ 23125 w 1838223"/>
            <a:gd name="connsiteY16" fmla="*/ 938906 h 1743978"/>
            <a:gd name="connsiteX17" fmla="*/ 85038 w 1838223"/>
            <a:gd name="connsiteY17" fmla="*/ 1077019 h 1743978"/>
            <a:gd name="connsiteX18" fmla="*/ 32650 w 1838223"/>
            <a:gd name="connsiteY18" fmla="*/ 1248469 h 1743978"/>
            <a:gd name="connsiteX19" fmla="*/ 8838 w 1838223"/>
            <a:gd name="connsiteY19" fmla="*/ 1329431 h 1743978"/>
            <a:gd name="connsiteX20" fmla="*/ 4075 w 1838223"/>
            <a:gd name="connsiteY20" fmla="*/ 1415156 h 1743978"/>
            <a:gd name="connsiteX21" fmla="*/ 65988 w 1838223"/>
            <a:gd name="connsiteY21" fmla="*/ 1624706 h 1743978"/>
            <a:gd name="connsiteX22" fmla="*/ 123138 w 1838223"/>
            <a:gd name="connsiteY22" fmla="*/ 1705669 h 1743978"/>
            <a:gd name="connsiteX23" fmla="*/ 185050 w 1838223"/>
            <a:gd name="connsiteY23" fmla="*/ 1743769 h 1743978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  <a:cxn ang="0">
              <a:pos x="connsiteX8" y="connsiteY8"/>
            </a:cxn>
            <a:cxn ang="0">
              <a:pos x="connsiteX9" y="connsiteY9"/>
            </a:cxn>
            <a:cxn ang="0">
              <a:pos x="connsiteX10" y="connsiteY10"/>
            </a:cxn>
            <a:cxn ang="0">
              <a:pos x="connsiteX11" y="connsiteY11"/>
            </a:cxn>
            <a:cxn ang="0">
              <a:pos x="connsiteX12" y="connsiteY12"/>
            </a:cxn>
            <a:cxn ang="0">
              <a:pos x="connsiteX13" y="connsiteY13"/>
            </a:cxn>
            <a:cxn ang="0">
              <a:pos x="connsiteX14" y="connsiteY14"/>
            </a:cxn>
            <a:cxn ang="0">
              <a:pos x="connsiteX15" y="connsiteY15"/>
            </a:cxn>
            <a:cxn ang="0">
              <a:pos x="connsiteX16" y="connsiteY16"/>
            </a:cxn>
            <a:cxn ang="0">
              <a:pos x="connsiteX17" y="connsiteY17"/>
            </a:cxn>
            <a:cxn ang="0">
              <a:pos x="connsiteX18" y="connsiteY18"/>
            </a:cxn>
            <a:cxn ang="0">
              <a:pos x="connsiteX19" y="connsiteY19"/>
            </a:cxn>
            <a:cxn ang="0">
              <a:pos x="connsiteX20" y="connsiteY20"/>
            </a:cxn>
            <a:cxn ang="0">
              <a:pos x="connsiteX21" y="connsiteY21"/>
            </a:cxn>
            <a:cxn ang="0">
              <a:pos x="connsiteX22" y="connsiteY22"/>
            </a:cxn>
            <a:cxn ang="0">
              <a:pos x="connsiteX23" y="connsiteY23"/>
            </a:cxn>
          </a:cxnLst>
          <a:rect l="l" t="t" r="r" b="b"/>
          <a:pathLst>
            <a:path w="1838223" h="1743978">
              <a:moveTo>
                <a:pt x="185050" y="1743769"/>
              </a:moveTo>
              <a:cubicBezTo>
                <a:pt x="228706" y="1741388"/>
                <a:pt x="300938" y="1743768"/>
                <a:pt x="385075" y="1691381"/>
              </a:cubicBezTo>
              <a:cubicBezTo>
                <a:pt x="469213" y="1638993"/>
                <a:pt x="593038" y="1515169"/>
                <a:pt x="689875" y="1429444"/>
              </a:cubicBezTo>
              <a:cubicBezTo>
                <a:pt x="786712" y="1343719"/>
                <a:pt x="879581" y="1254025"/>
                <a:pt x="966100" y="1177031"/>
              </a:cubicBezTo>
              <a:cubicBezTo>
                <a:pt x="1052619" y="1100037"/>
                <a:pt x="1139138" y="1032568"/>
                <a:pt x="1208988" y="967481"/>
              </a:cubicBezTo>
              <a:cubicBezTo>
                <a:pt x="1278838" y="902394"/>
                <a:pt x="1330431" y="837306"/>
                <a:pt x="1385200" y="786506"/>
              </a:cubicBezTo>
              <a:cubicBezTo>
                <a:pt x="1439969" y="735706"/>
                <a:pt x="1489975" y="705543"/>
                <a:pt x="1537600" y="662681"/>
              </a:cubicBezTo>
              <a:cubicBezTo>
                <a:pt x="1585225" y="619819"/>
                <a:pt x="1623325" y="595212"/>
                <a:pt x="1670950" y="529331"/>
              </a:cubicBezTo>
              <a:cubicBezTo>
                <a:pt x="1718575" y="463450"/>
                <a:pt x="1801919" y="342800"/>
                <a:pt x="1823350" y="267394"/>
              </a:cubicBezTo>
              <a:cubicBezTo>
                <a:pt x="1844781" y="191988"/>
                <a:pt x="1847957" y="121344"/>
                <a:pt x="1799538" y="76894"/>
              </a:cubicBezTo>
              <a:cubicBezTo>
                <a:pt x="1751119" y="32444"/>
                <a:pt x="1642375" y="-5656"/>
                <a:pt x="1532838" y="694"/>
              </a:cubicBezTo>
              <a:cubicBezTo>
                <a:pt x="1423301" y="7044"/>
                <a:pt x="1300269" y="40381"/>
                <a:pt x="1142313" y="114994"/>
              </a:cubicBezTo>
              <a:cubicBezTo>
                <a:pt x="984357" y="189606"/>
                <a:pt x="718450" y="365025"/>
                <a:pt x="585100" y="448369"/>
              </a:cubicBezTo>
              <a:cubicBezTo>
                <a:pt x="451750" y="531713"/>
                <a:pt x="410475" y="569812"/>
                <a:pt x="342213" y="615056"/>
              </a:cubicBezTo>
              <a:cubicBezTo>
                <a:pt x="273951" y="660300"/>
                <a:pt x="226325" y="680144"/>
                <a:pt x="175525" y="719831"/>
              </a:cubicBezTo>
              <a:cubicBezTo>
                <a:pt x="124725" y="759518"/>
                <a:pt x="62813" y="816669"/>
                <a:pt x="37413" y="853181"/>
              </a:cubicBezTo>
              <a:cubicBezTo>
                <a:pt x="12013" y="889693"/>
                <a:pt x="15187" y="901600"/>
                <a:pt x="23125" y="938906"/>
              </a:cubicBezTo>
              <a:cubicBezTo>
                <a:pt x="31063" y="976212"/>
                <a:pt x="83451" y="1025425"/>
                <a:pt x="85038" y="1077019"/>
              </a:cubicBezTo>
              <a:cubicBezTo>
                <a:pt x="86625" y="1128613"/>
                <a:pt x="45350" y="1206400"/>
                <a:pt x="32650" y="1248469"/>
              </a:cubicBezTo>
              <a:cubicBezTo>
                <a:pt x="19950" y="1290538"/>
                <a:pt x="13600" y="1301650"/>
                <a:pt x="8838" y="1329431"/>
              </a:cubicBezTo>
              <a:cubicBezTo>
                <a:pt x="4075" y="1357212"/>
                <a:pt x="-5450" y="1365943"/>
                <a:pt x="4075" y="1415156"/>
              </a:cubicBezTo>
              <a:cubicBezTo>
                <a:pt x="13600" y="1464369"/>
                <a:pt x="46144" y="1576287"/>
                <a:pt x="65988" y="1624706"/>
              </a:cubicBezTo>
              <a:cubicBezTo>
                <a:pt x="85832" y="1673125"/>
                <a:pt x="100119" y="1683444"/>
                <a:pt x="123138" y="1705669"/>
              </a:cubicBezTo>
              <a:cubicBezTo>
                <a:pt x="146157" y="1727894"/>
                <a:pt x="141394" y="1746150"/>
                <a:pt x="185050" y="1743769"/>
              </a:cubicBezTo>
              <a:close/>
            </a:path>
          </a:pathLst>
        </a:custGeom>
        <a:solidFill xmlns:a="http://schemas.openxmlformats.org/drawingml/2006/main">
          <a:srgbClr val="FFCC99">
            <a:alpha val="9804"/>
          </a:srgbClr>
        </a:solidFill>
        <a:ln xmlns:a="http://schemas.openxmlformats.org/drawingml/2006/main" w="19050">
          <a:solidFill>
            <a:srgbClr val="FF0000"/>
          </a:solidFill>
          <a:prstDash val="sysDot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86C0E6-9B0F-4657-BD6B-CCDD737E147D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F4EDAD-F452-422B-B64B-34548AC2C4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423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7658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2000" smtClean="0"/>
              <a:t>    </a:t>
            </a:r>
            <a:r>
              <a:rPr lang="en-US" sz="2400" b="1" smtClean="0"/>
              <a:t>INTERNATIONAL TRADE</a:t>
            </a:r>
            <a:endParaRPr lang="en-US" b="1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152400" y="762000"/>
            <a:ext cx="8839200" cy="6019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tle Placeholder 6"/>
          <p:cNvSpPr txBox="1">
            <a:spLocks/>
          </p:cNvSpPr>
          <p:nvPr userDrawn="1"/>
        </p:nvSpPr>
        <p:spPr>
          <a:xfrm>
            <a:off x="4572000" y="0"/>
            <a:ext cx="2286000" cy="3810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CHARLES</a:t>
            </a:r>
            <a:r>
              <a:rPr lang="en-US" sz="1400" baseline="0" smtClean="0">
                <a:solidFill>
                  <a:schemeClr val="bg1"/>
                </a:solidFill>
              </a:rPr>
              <a:t> VAN MARREWIJK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1" name="Title Placeholder 6"/>
          <p:cNvSpPr txBox="1">
            <a:spLocks/>
          </p:cNvSpPr>
          <p:nvPr userDrawn="1"/>
        </p:nvSpPr>
        <p:spPr>
          <a:xfrm>
            <a:off x="6858000" y="4894"/>
            <a:ext cx="2286000" cy="37610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OXFORD</a:t>
            </a:r>
            <a:r>
              <a:rPr lang="en-US" sz="1400" baseline="0" smtClean="0">
                <a:solidFill>
                  <a:schemeClr val="bg1"/>
                </a:solidFill>
              </a:rPr>
              <a:t> UNIVERSITY PRESS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3" name="Title Placeholder 6"/>
          <p:cNvSpPr txBox="1">
            <a:spLocks/>
          </p:cNvSpPr>
          <p:nvPr userDrawn="1"/>
        </p:nvSpPr>
        <p:spPr>
          <a:xfrm>
            <a:off x="0" y="381000"/>
            <a:ext cx="9144000" cy="381000"/>
          </a:xfrm>
          <a:prstGeom prst="rect">
            <a:avLst/>
          </a:prstGeom>
          <a:solidFill>
            <a:srgbClr val="3366FF"/>
          </a:solidFill>
          <a:ln>
            <a:solidFill>
              <a:srgbClr val="3366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smtClean="0"/>
              <a:t>    </a:t>
            </a:r>
            <a:r>
              <a:rPr lang="en-US" sz="2400" b="1" smtClean="0"/>
              <a:t>CHAPTER 1	THE WORLD ECONOMY </a:t>
            </a:r>
            <a:endParaRPr lang="en-US" sz="2000" b="1"/>
          </a:p>
        </p:txBody>
      </p:sp>
      <p:sp>
        <p:nvSpPr>
          <p:cNvPr id="14" name="TextBox 13"/>
          <p:cNvSpPr txBox="1"/>
          <p:nvPr userDrawn="1"/>
        </p:nvSpPr>
        <p:spPr>
          <a:xfrm>
            <a:off x="8534400" y="374226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38C5687-65B0-4D45-A645-94781508680D}" type="slidenum">
              <a:rPr lang="en-US" smtClean="0">
                <a:solidFill>
                  <a:schemeClr val="bg1"/>
                </a:solidFill>
              </a:rPr>
              <a:pPr algn="r"/>
              <a:t>‹#›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611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24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5564474"/>
              </p:ext>
            </p:extLst>
          </p:nvPr>
        </p:nvGraphicFramePr>
        <p:xfrm>
          <a:off x="0" y="762000"/>
          <a:ext cx="9143999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152400" y="6559083"/>
            <a:ext cx="6324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/>
              <a:t>bubbles are proportional to a country’s land </a:t>
            </a:r>
            <a:r>
              <a:rPr lang="en-GB" sz="1400" smtClean="0"/>
              <a:t>area, </a:t>
            </a:r>
            <a:r>
              <a:rPr lang="en-GB" sz="1400"/>
              <a:t>located at the geographic centre</a:t>
            </a: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82075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1917203"/>
              </p:ext>
            </p:extLst>
          </p:nvPr>
        </p:nvGraphicFramePr>
        <p:xfrm>
          <a:off x="0" y="762000"/>
          <a:ext cx="9143999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152400" y="6559083"/>
            <a:ext cx="70104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/>
              <a:t>bubbles are proportional to a </a:t>
            </a:r>
            <a:r>
              <a:rPr lang="en-GB" sz="1400" smtClean="0"/>
              <a:t>country’s agricultural </a:t>
            </a:r>
            <a:r>
              <a:rPr lang="en-GB" sz="1400"/>
              <a:t>land </a:t>
            </a:r>
            <a:r>
              <a:rPr lang="en-GB" sz="1400" smtClean="0"/>
              <a:t>area, </a:t>
            </a:r>
            <a:r>
              <a:rPr lang="en-GB" sz="1400"/>
              <a:t>located at the geographic centre</a:t>
            </a: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4253555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485911"/>
              </p:ext>
            </p:extLst>
          </p:nvPr>
        </p:nvGraphicFramePr>
        <p:xfrm>
          <a:off x="0" y="762000"/>
          <a:ext cx="9143999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1"/>
          <p:cNvSpPr txBox="1"/>
          <p:nvPr/>
        </p:nvSpPr>
        <p:spPr>
          <a:xfrm>
            <a:off x="152400" y="762000"/>
            <a:ext cx="2460010" cy="527731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smtClean="0"/>
              <a:t>1.2 </a:t>
            </a:r>
            <a:r>
              <a:rPr lang="en-US" sz="1800" b="1" smtClean="0">
                <a:solidFill>
                  <a:srgbClr val="0000FF"/>
                </a:solidFill>
              </a:rPr>
              <a:t>population</a:t>
            </a:r>
            <a:r>
              <a:rPr lang="en-US" sz="1800" b="1" smtClean="0"/>
              <a:t>, 2014</a:t>
            </a:r>
            <a:endParaRPr lang="en-US" sz="1800" b="1"/>
          </a:p>
        </p:txBody>
      </p:sp>
      <p:sp>
        <p:nvSpPr>
          <p:cNvPr id="4" name="Rectangle 3"/>
          <p:cNvSpPr/>
          <p:nvPr/>
        </p:nvSpPr>
        <p:spPr>
          <a:xfrm>
            <a:off x="152400" y="6559083"/>
            <a:ext cx="70104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/>
              <a:t>bubbles are proportional to a </a:t>
            </a:r>
            <a:r>
              <a:rPr lang="en-GB" sz="1400" smtClean="0"/>
              <a:t>country’s population, </a:t>
            </a:r>
            <a:r>
              <a:rPr lang="en-GB" sz="1400"/>
              <a:t>located at the geographic centre</a:t>
            </a: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417005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7501069"/>
              </p:ext>
            </p:extLst>
          </p:nvPr>
        </p:nvGraphicFramePr>
        <p:xfrm>
          <a:off x="0" y="762001"/>
          <a:ext cx="9143999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1"/>
          <p:cNvSpPr txBox="1"/>
          <p:nvPr/>
        </p:nvSpPr>
        <p:spPr>
          <a:xfrm>
            <a:off x="142783" y="834006"/>
            <a:ext cx="2295617" cy="385194"/>
          </a:xfrm>
          <a:prstGeom prst="rect">
            <a:avLst/>
          </a:prstGeom>
          <a:solidFill>
            <a:schemeClr val="bg1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smtClean="0"/>
              <a:t>1.3 </a:t>
            </a:r>
            <a:r>
              <a:rPr lang="en-US" sz="1800" b="1" smtClean="0">
                <a:solidFill>
                  <a:srgbClr val="0000FF"/>
                </a:solidFill>
              </a:rPr>
              <a:t>GNI </a:t>
            </a:r>
            <a:r>
              <a:rPr lang="en-US" sz="1800" b="1" smtClean="0"/>
              <a:t>and</a:t>
            </a:r>
            <a:r>
              <a:rPr lang="en-US" sz="1800" b="1" smtClean="0">
                <a:solidFill>
                  <a:srgbClr val="0000FF"/>
                </a:solidFill>
              </a:rPr>
              <a:t> </a:t>
            </a:r>
            <a:r>
              <a:rPr lang="en-US" sz="1800" b="1" smtClean="0">
                <a:solidFill>
                  <a:srgbClr val="FF0000"/>
                </a:solidFill>
              </a:rPr>
              <a:t>GDP</a:t>
            </a:r>
            <a:r>
              <a:rPr lang="en-US" sz="1800" b="1" smtClean="0"/>
              <a:t>, 2014</a:t>
            </a:r>
            <a:endParaRPr lang="en-US" sz="1800" b="1"/>
          </a:p>
        </p:txBody>
      </p:sp>
      <p:sp>
        <p:nvSpPr>
          <p:cNvPr id="4" name="TextBox 3"/>
          <p:cNvSpPr txBox="1"/>
          <p:nvPr/>
        </p:nvSpPr>
        <p:spPr>
          <a:xfrm>
            <a:off x="2667000" y="3883223"/>
            <a:ext cx="10262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smtClean="0">
                <a:solidFill>
                  <a:srgbClr val="006600"/>
                </a:solidFill>
              </a:rPr>
              <a:t>Puerto Rico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0" y="3733800"/>
            <a:ext cx="9829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smtClean="0">
                <a:solidFill>
                  <a:srgbClr val="FF0000"/>
                </a:solidFill>
              </a:rPr>
              <a:t>Philippines</a:t>
            </a:r>
          </a:p>
        </p:txBody>
      </p:sp>
    </p:spTree>
    <p:extLst>
      <p:ext uri="{BB962C8B-B14F-4D97-AF65-F5344CB8AC3E}">
        <p14:creationId xmlns:p14="http://schemas.microsoft.com/office/powerpoint/2010/main" val="417005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6918547"/>
              </p:ext>
            </p:extLst>
          </p:nvPr>
        </p:nvGraphicFramePr>
        <p:xfrm>
          <a:off x="0" y="762000"/>
          <a:ext cx="9143999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152400" y="6559083"/>
            <a:ext cx="70104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/>
              <a:t>bubbles are proportional to a </a:t>
            </a:r>
            <a:r>
              <a:rPr lang="en-GB" sz="1400" smtClean="0"/>
              <a:t>country’s GDP, exchange rate, </a:t>
            </a:r>
            <a:r>
              <a:rPr lang="en-GB" sz="1400"/>
              <a:t>located at the geographic centre</a:t>
            </a: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4253555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9174618"/>
              </p:ext>
            </p:extLst>
          </p:nvPr>
        </p:nvGraphicFramePr>
        <p:xfrm>
          <a:off x="0" y="762000"/>
          <a:ext cx="9143999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152400" y="6559083"/>
            <a:ext cx="70104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/>
              <a:t>bubbles are proportional to a </a:t>
            </a:r>
            <a:r>
              <a:rPr lang="en-GB" sz="1400" smtClean="0"/>
              <a:t>country’s GDP PPP, </a:t>
            </a:r>
            <a:r>
              <a:rPr lang="en-GB" sz="1400"/>
              <a:t>located at the geographic centre</a:t>
            </a: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4253555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9117819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486400" y="4001869"/>
            <a:ext cx="33528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b="1" smtClean="0"/>
              <a:t>1.5 </a:t>
            </a:r>
            <a:r>
              <a:rPr lang="en-US" b="1" smtClean="0">
                <a:solidFill>
                  <a:srgbClr val="0000FF"/>
                </a:solidFill>
              </a:rPr>
              <a:t>taxes on international trade; % of government revenue</a:t>
            </a:r>
            <a:r>
              <a:rPr lang="en-US" b="1" smtClean="0"/>
              <a:t>, 2013</a:t>
            </a:r>
          </a:p>
        </p:txBody>
      </p:sp>
    </p:spTree>
    <p:extLst>
      <p:ext uri="{BB962C8B-B14F-4D97-AF65-F5344CB8AC3E}">
        <p14:creationId xmlns:p14="http://schemas.microsoft.com/office/powerpoint/2010/main" val="4253555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1976354"/>
              </p:ext>
            </p:extLst>
          </p:nvPr>
        </p:nvGraphicFramePr>
        <p:xfrm>
          <a:off x="0" y="762001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52400" y="838200"/>
            <a:ext cx="402924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b="1" smtClean="0"/>
              <a:t>1.6 </a:t>
            </a:r>
            <a:r>
              <a:rPr lang="en-US" b="1" smtClean="0">
                <a:solidFill>
                  <a:srgbClr val="0000FF"/>
                </a:solidFill>
              </a:rPr>
              <a:t>exports and imports of goods</a:t>
            </a:r>
            <a:r>
              <a:rPr lang="en-US" b="1" smtClean="0"/>
              <a:t>, 2014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2514600"/>
            <a:ext cx="838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smtClean="0">
                <a:solidFill>
                  <a:srgbClr val="0000FF"/>
                </a:solidFill>
              </a:rPr>
              <a:t>ship stores and bunkers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05400" y="1825823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smtClean="0">
                <a:solidFill>
                  <a:srgbClr val="D60093"/>
                </a:solidFill>
              </a:rPr>
              <a:t>Japan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81800" y="1359887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smtClean="0">
                <a:solidFill>
                  <a:srgbClr val="006600"/>
                </a:solidFill>
              </a:rPr>
              <a:t>USA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33721" y="1749623"/>
            <a:ext cx="9576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smtClean="0">
                <a:solidFill>
                  <a:srgbClr val="996633"/>
                </a:solidFill>
              </a:rPr>
              <a:t>Germany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620000" y="2360711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smtClean="0">
                <a:solidFill>
                  <a:srgbClr val="FF0000"/>
                </a:solidFill>
              </a:rPr>
              <a:t>China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58000" y="31242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smtClean="0">
                <a:solidFill>
                  <a:srgbClr val="FF6600"/>
                </a:solidFill>
              </a:rPr>
              <a:t>Netherlands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524500" y="36576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smtClean="0">
                <a:solidFill>
                  <a:srgbClr val="0000FF"/>
                </a:solidFill>
              </a:rPr>
              <a:t>Qatar</a:t>
            </a:r>
          </a:p>
        </p:txBody>
      </p:sp>
    </p:spTree>
    <p:extLst>
      <p:ext uri="{BB962C8B-B14F-4D97-AF65-F5344CB8AC3E}">
        <p14:creationId xmlns:p14="http://schemas.microsoft.com/office/powerpoint/2010/main" val="417005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1527096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248400" y="3048000"/>
            <a:ext cx="25908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b="1" smtClean="0"/>
              <a:t>1.7 </a:t>
            </a:r>
            <a:r>
              <a:rPr lang="en-US" b="1" smtClean="0">
                <a:solidFill>
                  <a:srgbClr val="0000FF"/>
                </a:solidFill>
              </a:rPr>
              <a:t>exports of goods and services; % of GDP</a:t>
            </a:r>
            <a:r>
              <a:rPr lang="en-US" b="1" smtClean="0"/>
              <a:t>, 2013</a:t>
            </a:r>
          </a:p>
        </p:txBody>
      </p:sp>
    </p:spTree>
    <p:extLst>
      <p:ext uri="{BB962C8B-B14F-4D97-AF65-F5344CB8AC3E}">
        <p14:creationId xmlns:p14="http://schemas.microsoft.com/office/powerpoint/2010/main" val="417005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ernational Tra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spcAft>
            <a:spcPts val="600"/>
          </a:spcAft>
          <a:defRPr sz="240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251</Words>
  <Application>Microsoft Office PowerPoint</Application>
  <PresentationFormat>On-screen Show (4:3)</PresentationFormat>
  <Paragraphs>94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International Trade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van Marrewijk</dc:creator>
  <cp:lastModifiedBy>Charles van Marrewijk</cp:lastModifiedBy>
  <cp:revision>23</cp:revision>
  <dcterms:created xsi:type="dcterms:W3CDTF">2016-11-17T05:58:19Z</dcterms:created>
  <dcterms:modified xsi:type="dcterms:W3CDTF">2017-01-18T02:03:15Z</dcterms:modified>
</cp:coreProperties>
</file>