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7" r:id="rId5"/>
    <p:sldId id="260" r:id="rId6"/>
    <p:sldId id="261" r:id="rId7"/>
    <p:sldId id="268" r:id="rId8"/>
    <p:sldId id="269" r:id="rId9"/>
    <p:sldId id="262" r:id="rId10"/>
    <p:sldId id="274" r:id="rId11"/>
    <p:sldId id="275" r:id="rId12"/>
    <p:sldId id="271" r:id="rId13"/>
    <p:sldId id="270" r:id="rId14"/>
    <p:sldId id="273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240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9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9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09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9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09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09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0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44089736927581"/>
          <c:y val="4.6478373688735121E-2"/>
          <c:w val="0.82143900200915621"/>
          <c:h val="0.84864812480551877"/>
        </c:manualLayout>
      </c:layout>
      <c:scatterChart>
        <c:scatterStyle val="lineMarker"/>
        <c:varyColors val="0"/>
        <c:ser>
          <c:idx val="1"/>
          <c:order val="0"/>
          <c:tx>
            <c:strRef>
              <c:f>'9-2 9-3 9-5'!$A$33</c:f>
              <c:strCache>
                <c:ptCount val="1"/>
                <c:pt idx="0">
                  <c:v>World exports goods and services (constant 2014 $ billion)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'9-2 9-3 9-5'!$B$31:$AT$31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xVal>
          <c:yVal>
            <c:numRef>
              <c:f>'9-2 9-3 9-5'!$B$33:$AT$33</c:f>
              <c:numCache>
                <c:formatCode>#,##0</c:formatCode>
                <c:ptCount val="45"/>
                <c:pt idx="0">
                  <c:v>2120.7750757950889</c:v>
                </c:pt>
                <c:pt idx="1">
                  <c:v>2248.1276808901348</c:v>
                </c:pt>
                <c:pt idx="2">
                  <c:v>2437.9331337889503</c:v>
                </c:pt>
                <c:pt idx="3">
                  <c:v>2703.2620399894627</c:v>
                </c:pt>
                <c:pt idx="4">
                  <c:v>2904.2195326683518</c:v>
                </c:pt>
                <c:pt idx="5">
                  <c:v>2802.259938709426</c:v>
                </c:pt>
                <c:pt idx="6">
                  <c:v>3060.4078320362028</c:v>
                </c:pt>
                <c:pt idx="7">
                  <c:v>3224.233996536082</c:v>
                </c:pt>
                <c:pt idx="8">
                  <c:v>3381.7641642710196</c:v>
                </c:pt>
                <c:pt idx="9">
                  <c:v>3590.8274644815251</c:v>
                </c:pt>
                <c:pt idx="10">
                  <c:v>3707.8007802685011</c:v>
                </c:pt>
                <c:pt idx="11">
                  <c:v>3855.751440615918</c:v>
                </c:pt>
                <c:pt idx="12">
                  <c:v>3858.7005233803925</c:v>
                </c:pt>
                <c:pt idx="13">
                  <c:v>3978.3706983390166</c:v>
                </c:pt>
                <c:pt idx="14">
                  <c:v>4337.6105676987154</c:v>
                </c:pt>
                <c:pt idx="15">
                  <c:v>4526.8657968763882</c:v>
                </c:pt>
                <c:pt idx="16">
                  <c:v>4640.3497167870164</c:v>
                </c:pt>
                <c:pt idx="17">
                  <c:v>4907.73070506572</c:v>
                </c:pt>
                <c:pt idx="18">
                  <c:v>5289.2537232010136</c:v>
                </c:pt>
                <c:pt idx="19">
                  <c:v>5692.0776458945329</c:v>
                </c:pt>
                <c:pt idx="20">
                  <c:v>6017.2634623962285</c:v>
                </c:pt>
                <c:pt idx="21">
                  <c:v>6239.9620588852995</c:v>
                </c:pt>
                <c:pt idx="22">
                  <c:v>6472.3751126094103</c:v>
                </c:pt>
                <c:pt idx="23">
                  <c:v>6747.3482359805039</c:v>
                </c:pt>
                <c:pt idx="24">
                  <c:v>7377.6551296092875</c:v>
                </c:pt>
                <c:pt idx="25">
                  <c:v>8045.8510653621024</c:v>
                </c:pt>
                <c:pt idx="26">
                  <c:v>8552.6882019158784</c:v>
                </c:pt>
                <c:pt idx="27">
                  <c:v>9420.0499659106281</c:v>
                </c:pt>
                <c:pt idx="28">
                  <c:v>9866.5335823153564</c:v>
                </c:pt>
                <c:pt idx="29">
                  <c:v>10356.226277600694</c:v>
                </c:pt>
                <c:pt idx="30">
                  <c:v>11627.494433483131</c:v>
                </c:pt>
                <c:pt idx="31">
                  <c:v>11710.048232802879</c:v>
                </c:pt>
                <c:pt idx="32">
                  <c:v>12166.006055123209</c:v>
                </c:pt>
                <c:pt idx="33">
                  <c:v>12759.936904160319</c:v>
                </c:pt>
                <c:pt idx="34">
                  <c:v>14126.265794406143</c:v>
                </c:pt>
                <c:pt idx="35">
                  <c:v>15166.858703633308</c:v>
                </c:pt>
                <c:pt idx="36">
                  <c:v>16757.823498420032</c:v>
                </c:pt>
                <c:pt idx="37">
                  <c:v>18096.12458973068</c:v>
                </c:pt>
                <c:pt idx="38">
                  <c:v>18709.556106068852</c:v>
                </c:pt>
                <c:pt idx="39">
                  <c:v>16731.609273118542</c:v>
                </c:pt>
                <c:pt idx="40">
                  <c:v>18966.398141882371</c:v>
                </c:pt>
                <c:pt idx="41">
                  <c:v>20285.949231686958</c:v>
                </c:pt>
                <c:pt idx="42">
                  <c:v>20916.171001943407</c:v>
                </c:pt>
                <c:pt idx="43">
                  <c:v>21629.513702889028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'9-2 9-3 9-5'!$A$34</c:f>
              <c:strCache>
                <c:ptCount val="1"/>
                <c:pt idx="0">
                  <c:v>World GDP (constant 2014 US$ billion)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bubble3D val="0"/>
          </c:dPt>
          <c:xVal>
            <c:numRef>
              <c:f>'9-2 9-3 9-5'!$B$31:$AT$31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xVal>
          <c:yVal>
            <c:numRef>
              <c:f>'9-2 9-3 9-5'!$B$34:$AT$34</c:f>
              <c:numCache>
                <c:formatCode>#,##0</c:formatCode>
                <c:ptCount val="45"/>
                <c:pt idx="0">
                  <c:v>18395.263759261474</c:v>
                </c:pt>
                <c:pt idx="1">
                  <c:v>19142.962552676581</c:v>
                </c:pt>
                <c:pt idx="2">
                  <c:v>20211.844569721827</c:v>
                </c:pt>
                <c:pt idx="3">
                  <c:v>21500.085983940451</c:v>
                </c:pt>
                <c:pt idx="4">
                  <c:v>21866.675077483247</c:v>
                </c:pt>
                <c:pt idx="5">
                  <c:v>22035.838875905134</c:v>
                </c:pt>
                <c:pt idx="6">
                  <c:v>23163.300088535158</c:v>
                </c:pt>
                <c:pt idx="7">
                  <c:v>24089.437418202659</c:v>
                </c:pt>
                <c:pt idx="8">
                  <c:v>25131.027762909045</c:v>
                </c:pt>
                <c:pt idx="9">
                  <c:v>26170.730459436934</c:v>
                </c:pt>
                <c:pt idx="10">
                  <c:v>26649.756549394122</c:v>
                </c:pt>
                <c:pt idx="11">
                  <c:v>27199.084577849128</c:v>
                </c:pt>
                <c:pt idx="12">
                  <c:v>27309.492615750685</c:v>
                </c:pt>
                <c:pt idx="13">
                  <c:v>28043.189102579305</c:v>
                </c:pt>
                <c:pt idx="14">
                  <c:v>29341.557894241272</c:v>
                </c:pt>
                <c:pt idx="15">
                  <c:v>30456.036013870547</c:v>
                </c:pt>
                <c:pt idx="16">
                  <c:v>31428.808853365237</c:v>
                </c:pt>
                <c:pt idx="17">
                  <c:v>32562.44259956271</c:v>
                </c:pt>
                <c:pt idx="18">
                  <c:v>34089.634094630717</c:v>
                </c:pt>
                <c:pt idx="19">
                  <c:v>35373.840126643401</c:v>
                </c:pt>
                <c:pt idx="20">
                  <c:v>36417.963322250231</c:v>
                </c:pt>
                <c:pt idx="21">
                  <c:v>36923.092017827636</c:v>
                </c:pt>
                <c:pt idx="22">
                  <c:v>37631.77498449952</c:v>
                </c:pt>
                <c:pt idx="23">
                  <c:v>38243.616968967304</c:v>
                </c:pt>
                <c:pt idx="24">
                  <c:v>39439.337970485954</c:v>
                </c:pt>
                <c:pt idx="25">
                  <c:v>40590.106151475287</c:v>
                </c:pt>
                <c:pt idx="26">
                  <c:v>41926.885365794828</c:v>
                </c:pt>
                <c:pt idx="27">
                  <c:v>43471.055091721304</c:v>
                </c:pt>
                <c:pt idx="28">
                  <c:v>44580.59732802213</c:v>
                </c:pt>
                <c:pt idx="29">
                  <c:v>46077.94277552377</c:v>
                </c:pt>
                <c:pt idx="30">
                  <c:v>48041.93197637712</c:v>
                </c:pt>
                <c:pt idx="31">
                  <c:v>48914.961940217618</c:v>
                </c:pt>
                <c:pt idx="32">
                  <c:v>49926.457159373844</c:v>
                </c:pt>
                <c:pt idx="33">
                  <c:v>51323.296200746052</c:v>
                </c:pt>
                <c:pt idx="34">
                  <c:v>53452.427600923067</c:v>
                </c:pt>
                <c:pt idx="35">
                  <c:v>55369.337352933646</c:v>
                </c:pt>
                <c:pt idx="36">
                  <c:v>57650.479252276855</c:v>
                </c:pt>
                <c:pt idx="37">
                  <c:v>59919.772263631559</c:v>
                </c:pt>
                <c:pt idx="38">
                  <c:v>60806.419634150756</c:v>
                </c:pt>
                <c:pt idx="39">
                  <c:v>59547.031341067071</c:v>
                </c:pt>
                <c:pt idx="40">
                  <c:v>61976.538930786417</c:v>
                </c:pt>
                <c:pt idx="41">
                  <c:v>63737.656756333512</c:v>
                </c:pt>
                <c:pt idx="42">
                  <c:v>65161.977119305797</c:v>
                </c:pt>
                <c:pt idx="43">
                  <c:v>66693.592030562475</c:v>
                </c:pt>
                <c:pt idx="44">
                  <c:v>68344.213407034462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'9-2 9-3 9-5'!$A$36</c:f>
              <c:strCache>
                <c:ptCount val="1"/>
                <c:pt idx="0">
                  <c:v>World FDI flows (average in and out; constant 2014 USD billion)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'9-2 9-3 9-5'!$B$31:$AT$31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xVal>
          <c:yVal>
            <c:numRef>
              <c:f>'9-2 9-3 9-5'!$B$36:$AT$36</c:f>
              <c:numCache>
                <c:formatCode>#,##0</c:formatCode>
                <c:ptCount val="45"/>
                <c:pt idx="0">
                  <c:v>65.320231913059231</c:v>
                </c:pt>
                <c:pt idx="1">
                  <c:v>64.942897941105485</c:v>
                </c:pt>
                <c:pt idx="2">
                  <c:v>66.465461009805466</c:v>
                </c:pt>
                <c:pt idx="3">
                  <c:v>95.763560244506266</c:v>
                </c:pt>
                <c:pt idx="4">
                  <c:v>91.588867545895852</c:v>
                </c:pt>
                <c:pt idx="5">
                  <c:v>95.099189234334659</c:v>
                </c:pt>
                <c:pt idx="6">
                  <c:v>82.474330324185985</c:v>
                </c:pt>
                <c:pt idx="7">
                  <c:v>86.100104255683974</c:v>
                </c:pt>
                <c:pt idx="8">
                  <c:v>106.09500581052708</c:v>
                </c:pt>
                <c:pt idx="9">
                  <c:v>139.72595864183802</c:v>
                </c:pt>
                <c:pt idx="10">
                  <c:v>128.55289567460454</c:v>
                </c:pt>
                <c:pt idx="11">
                  <c:v>134.77593101918305</c:v>
                </c:pt>
                <c:pt idx="12">
                  <c:v>89.927787625016265</c:v>
                </c:pt>
                <c:pt idx="13">
                  <c:v>89.113509320500015</c:v>
                </c:pt>
                <c:pt idx="14">
                  <c:v>105.05844262009182</c:v>
                </c:pt>
                <c:pt idx="15">
                  <c:v>112.02755163793195</c:v>
                </c:pt>
                <c:pt idx="16">
                  <c:v>170.65775663954179</c:v>
                </c:pt>
                <c:pt idx="17">
                  <c:v>252.55788998725262</c:v>
                </c:pt>
                <c:pt idx="18">
                  <c:v>303.29342257885037</c:v>
                </c:pt>
                <c:pt idx="19">
                  <c:v>364.22417633652356</c:v>
                </c:pt>
                <c:pt idx="20">
                  <c:v>364.71826897080871</c:v>
                </c:pt>
                <c:pt idx="21">
                  <c:v>278.70424529444722</c:v>
                </c:pt>
                <c:pt idx="22">
                  <c:v>285.02027775669319</c:v>
                </c:pt>
                <c:pt idx="23">
                  <c:v>348.84264958749623</c:v>
                </c:pt>
                <c:pt idx="24">
                  <c:v>398.31493569704139</c:v>
                </c:pt>
                <c:pt idx="25">
                  <c:v>506.93201214177191</c:v>
                </c:pt>
                <c:pt idx="26">
                  <c:v>554.48646957376923</c:v>
                </c:pt>
                <c:pt idx="27">
                  <c:v>669.5097849791614</c:v>
                </c:pt>
                <c:pt idx="28">
                  <c:v>958.86730312390796</c:v>
                </c:pt>
                <c:pt idx="29">
                  <c:v>1477.2543293702051</c:v>
                </c:pt>
                <c:pt idx="30">
                  <c:v>1756.3303939118341</c:v>
                </c:pt>
                <c:pt idx="31">
                  <c:v>1032.1493949445062</c:v>
                </c:pt>
                <c:pt idx="32">
                  <c:v>736.58861389701656</c:v>
                </c:pt>
                <c:pt idx="33">
                  <c:v>739.74527770219981</c:v>
                </c:pt>
                <c:pt idx="34">
                  <c:v>1006.9858412506562</c:v>
                </c:pt>
                <c:pt idx="35">
                  <c:v>1118.9442654050649</c:v>
                </c:pt>
                <c:pt idx="36">
                  <c:v>1660.0255087749631</c:v>
                </c:pt>
                <c:pt idx="37">
                  <c:v>2374.7730916468145</c:v>
                </c:pt>
                <c:pt idx="38">
                  <c:v>2083.0454185938847</c:v>
                </c:pt>
                <c:pt idx="39">
                  <c:v>1295.734803270622</c:v>
                </c:pt>
                <c:pt idx="40">
                  <c:v>1545.8226442648861</c:v>
                </c:pt>
                <c:pt idx="41">
                  <c:v>1788.0787581713503</c:v>
                </c:pt>
                <c:pt idx="42">
                  <c:v>1378.2354013114609</c:v>
                </c:pt>
                <c:pt idx="43">
                  <c:v>1452.2714272566495</c:v>
                </c:pt>
                <c:pt idx="44">
                  <c:v>1291.1545000000001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80416"/>
        <c:axId val="72786304"/>
      </c:scatterChart>
      <c:valAx>
        <c:axId val="72780416"/>
        <c:scaling>
          <c:orientation val="minMax"/>
          <c:max val="2015"/>
          <c:min val="197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786304"/>
        <c:crosses val="autoZero"/>
        <c:crossBetween val="midCat"/>
        <c:majorUnit val="10"/>
        <c:minorUnit val="5"/>
      </c:valAx>
      <c:valAx>
        <c:axId val="72786304"/>
        <c:scaling>
          <c:logBase val="10"/>
          <c:orientation val="minMax"/>
          <c:min val="5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USD billion, log scale</a:t>
                </a:r>
              </a:p>
            </c:rich>
          </c:tx>
          <c:layout>
            <c:manualLayout>
              <c:xMode val="edge"/>
              <c:yMode val="edge"/>
              <c:x val="2.3175090023522527E-2"/>
              <c:y val="0.5024697899677217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780416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by source</a:t>
            </a:r>
            <a:endParaRPr lang="en-US" sz="1800" b="0"/>
          </a:p>
        </c:rich>
      </c:tx>
      <c:layout>
        <c:manualLayout>
          <c:xMode val="edge"/>
          <c:yMode val="edge"/>
          <c:x val="3.157567804024497E-2"/>
          <c:y val="4.89196295365525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02646154995749"/>
          <c:y val="0.12414953379782889"/>
          <c:w val="0.78122976620804963"/>
          <c:h val="0.73805205416094211"/>
        </c:manualLayout>
      </c:layout>
      <c:areaChart>
        <c:grouping val="stacked"/>
        <c:varyColors val="0"/>
        <c:ser>
          <c:idx val="0"/>
          <c:order val="0"/>
          <c:tx>
            <c:strRef>
              <c:f>'9-6 9-7'!$Q$21</c:f>
              <c:strCache>
                <c:ptCount val="1"/>
                <c:pt idx="0">
                  <c:v>Advanced</c:v>
                </c:pt>
              </c:strCache>
            </c:strRef>
          </c:tx>
          <c:spPr>
            <a:pattFill prst="pct10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cat>
            <c:numRef>
              <c:f>'9-6 9-7'!$R$19:$X$19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9-7'!$R$21:$X$21</c:f>
              <c:numCache>
                <c:formatCode>#,##0</c:formatCode>
                <c:ptCount val="7"/>
                <c:pt idx="0">
                  <c:v>1071.144427142832</c:v>
                </c:pt>
                <c:pt idx="1">
                  <c:v>768.58370053077897</c:v>
                </c:pt>
                <c:pt idx="2">
                  <c:v>640.38062120960319</c:v>
                </c:pt>
                <c:pt idx="3">
                  <c:v>639.42107467804567</c:v>
                </c:pt>
                <c:pt idx="4">
                  <c:v>445.62050695567979</c:v>
                </c:pt>
                <c:pt idx="5">
                  <c:v>486.05352294810183</c:v>
                </c:pt>
                <c:pt idx="6">
                  <c:v>481.44299999999998</c:v>
                </c:pt>
              </c:numCache>
            </c:numRef>
          </c:val>
        </c:ser>
        <c:ser>
          <c:idx val="1"/>
          <c:order val="1"/>
          <c:tx>
            <c:strRef>
              <c:f>'9-6 9-7'!$Q$22</c:f>
              <c:strCache>
                <c:ptCount val="1"/>
                <c:pt idx="0">
                  <c:v>Developing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cat>
            <c:numRef>
              <c:f>'9-6 9-7'!$R$19:$X$19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9-7'!$R$22:$X$22</c:f>
              <c:numCache>
                <c:formatCode>#,##0</c:formatCode>
                <c:ptCount val="7"/>
                <c:pt idx="0">
                  <c:v>382.67612526001398</c:v>
                </c:pt>
                <c:pt idx="1">
                  <c:v>263.62254702874043</c:v>
                </c:pt>
                <c:pt idx="2">
                  <c:v>220.86417683690698</c:v>
                </c:pt>
                <c:pt idx="3">
                  <c:v>264.7527057092708</c:v>
                </c:pt>
                <c:pt idx="4">
                  <c:v>193.84868925661203</c:v>
                </c:pt>
                <c:pt idx="5">
                  <c:v>212.55253753889988</c:v>
                </c:pt>
                <c:pt idx="6">
                  <c:v>208.333</c:v>
                </c:pt>
              </c:numCache>
            </c:numRef>
          </c:val>
        </c:ser>
        <c:ser>
          <c:idx val="2"/>
          <c:order val="2"/>
          <c:tx>
            <c:strRef>
              <c:f>'9-6 9-7'!$Q$23</c:f>
              <c:strCache>
                <c:ptCount val="1"/>
                <c:pt idx="0">
                  <c:v>Transition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'9-6 9-7'!$R$19:$X$19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9-7'!$R$23:$X$23</c:f>
              <c:numCache>
                <c:formatCode>#,##0</c:formatCode>
                <c:ptCount val="7"/>
                <c:pt idx="0">
                  <c:v>24.544859353051077</c:v>
                </c:pt>
                <c:pt idx="1">
                  <c:v>22.252536421118819</c:v>
                </c:pt>
                <c:pt idx="2">
                  <c:v>21.183798096109872</c:v>
                </c:pt>
                <c:pt idx="3">
                  <c:v>17.637951456844956</c:v>
                </c:pt>
                <c:pt idx="4">
                  <c:v>10.026265762002971</c:v>
                </c:pt>
                <c:pt idx="5">
                  <c:v>19.092553802492734</c:v>
                </c:pt>
                <c:pt idx="6">
                  <c:v>5.8010000000000002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29920"/>
        <c:axId val="78931456"/>
      </c:areaChart>
      <c:catAx>
        <c:axId val="7892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931456"/>
        <c:crosses val="autoZero"/>
        <c:auto val="1"/>
        <c:lblAlgn val="ctr"/>
        <c:lblOffset val="100"/>
        <c:noMultiLvlLbl val="0"/>
      </c:catAx>
      <c:valAx>
        <c:axId val="78931456"/>
        <c:scaling>
          <c:orientation val="minMax"/>
          <c:max val="15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929920"/>
        <c:crosses val="autoZero"/>
        <c:crossBetween val="midCat"/>
        <c:majorUnit val="300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4.5254948113692191E-2"/>
          <c:y val="0.92490026976594808"/>
          <c:w val="0.89999981319061095"/>
          <c:h val="5.6581159972209819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a. sales / income (%)</a:t>
            </a:r>
          </a:p>
        </c:rich>
      </c:tx>
      <c:layout>
        <c:manualLayout>
          <c:xMode val="edge"/>
          <c:yMode val="edge"/>
          <c:x val="1.70186491206066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07814434139984"/>
          <c:y val="0.10753088038534758"/>
          <c:w val="0.85661288949161751"/>
          <c:h val="0.76965537020721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numRef>
              <c:f>'9-8'!$H$20:$K$20</c:f>
              <c:numCache>
                <c:formatCode>General</c:formatCode>
                <c:ptCount val="4"/>
                <c:pt idx="0">
                  <c:v>1990</c:v>
                </c:pt>
                <c:pt idx="1">
                  <c:v>2006</c:v>
                </c:pt>
                <c:pt idx="2">
                  <c:v>2012</c:v>
                </c:pt>
                <c:pt idx="3">
                  <c:v>2014</c:v>
                </c:pt>
              </c:numCache>
            </c:numRef>
          </c:cat>
          <c:val>
            <c:numRef>
              <c:f>'9-8'!$H$21:$K$21</c:f>
              <c:numCache>
                <c:formatCode>#,##0.0</c:formatCode>
                <c:ptCount val="4"/>
                <c:pt idx="0">
                  <c:v>21.153760021498634</c:v>
                </c:pt>
                <c:pt idx="1">
                  <c:v>41.446746076179075</c:v>
                </c:pt>
                <c:pt idx="2">
                  <c:v>43.136801121744696</c:v>
                </c:pt>
                <c:pt idx="3">
                  <c:v>47.042687266281071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8964992"/>
        <c:axId val="78974976"/>
      </c:barChart>
      <c:catAx>
        <c:axId val="7896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8974976"/>
        <c:crosses val="autoZero"/>
        <c:auto val="1"/>
        <c:lblAlgn val="ctr"/>
        <c:lblOffset val="100"/>
        <c:noMultiLvlLbl val="0"/>
      </c:catAx>
      <c:valAx>
        <c:axId val="7897497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896499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b. FDI stock / income (%)</a:t>
            </a:r>
          </a:p>
        </c:rich>
      </c:tx>
      <c:layout>
        <c:manualLayout>
          <c:xMode val="edge"/>
          <c:yMode val="edge"/>
          <c:x val="1.70186491206066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07814434139984"/>
          <c:y val="0.10753088038534758"/>
          <c:w val="0.85661288949161751"/>
          <c:h val="0.76965537020721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numRef>
              <c:f>'9-8'!$H$20:$K$20</c:f>
              <c:numCache>
                <c:formatCode>General</c:formatCode>
                <c:ptCount val="4"/>
                <c:pt idx="0">
                  <c:v>1990</c:v>
                </c:pt>
                <c:pt idx="1">
                  <c:v>2006</c:v>
                </c:pt>
                <c:pt idx="2">
                  <c:v>2012</c:v>
                </c:pt>
                <c:pt idx="3">
                  <c:v>2014</c:v>
                </c:pt>
              </c:numCache>
            </c:numRef>
          </c:cat>
          <c:val>
            <c:numRef>
              <c:f>'9-8'!$H$22:$K$22</c:f>
              <c:numCache>
                <c:formatCode>#,##0.0</c:formatCode>
                <c:ptCount val="4"/>
                <c:pt idx="0">
                  <c:v>9.9699914901240643</c:v>
                </c:pt>
                <c:pt idx="1">
                  <c:v>27.777563273422267</c:v>
                </c:pt>
                <c:pt idx="2">
                  <c:v>30.357896456430293</c:v>
                </c:pt>
                <c:pt idx="3">
                  <c:v>33.586946676500652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8982528"/>
        <c:axId val="78996608"/>
      </c:barChart>
      <c:catAx>
        <c:axId val="7898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8996608"/>
        <c:crosses val="autoZero"/>
        <c:auto val="1"/>
        <c:lblAlgn val="ctr"/>
        <c:lblOffset val="100"/>
        <c:noMultiLvlLbl val="0"/>
      </c:catAx>
      <c:valAx>
        <c:axId val="7899660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8982528"/>
        <c:crosses val="autoZero"/>
        <c:crossBetween val="between"/>
        <c:majorUnit val="1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c. value added / income (%)</a:t>
            </a:r>
          </a:p>
        </c:rich>
      </c:tx>
      <c:layout>
        <c:manualLayout>
          <c:xMode val="edge"/>
          <c:yMode val="edge"/>
          <c:x val="1.70186491206066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07814434139984"/>
          <c:y val="0.10753088038534758"/>
          <c:w val="0.85661288949161751"/>
          <c:h val="0.76965537020721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numRef>
              <c:f>'9-8'!$H$20:$K$20</c:f>
              <c:numCache>
                <c:formatCode>General</c:formatCode>
                <c:ptCount val="4"/>
                <c:pt idx="0">
                  <c:v>1990</c:v>
                </c:pt>
                <c:pt idx="1">
                  <c:v>2006</c:v>
                </c:pt>
                <c:pt idx="2">
                  <c:v>2012</c:v>
                </c:pt>
                <c:pt idx="3">
                  <c:v>2014</c:v>
                </c:pt>
              </c:numCache>
            </c:numRef>
          </c:cat>
          <c:val>
            <c:numRef>
              <c:f>'9-8'!$H$24:$K$24</c:f>
              <c:numCache>
                <c:formatCode>#,##0.0</c:formatCode>
                <c:ptCount val="4"/>
                <c:pt idx="0">
                  <c:v>3.9458951045818962</c:v>
                </c:pt>
                <c:pt idx="1">
                  <c:v>9.417170215641228</c:v>
                </c:pt>
                <c:pt idx="2">
                  <c:v>9.6723253059613103</c:v>
                </c:pt>
                <c:pt idx="3">
                  <c:v>10.198879443085801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9016704"/>
        <c:axId val="79018240"/>
      </c:barChart>
      <c:catAx>
        <c:axId val="7901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018240"/>
        <c:crosses val="autoZero"/>
        <c:auto val="1"/>
        <c:lblAlgn val="ctr"/>
        <c:lblOffset val="100"/>
        <c:noMultiLvlLbl val="0"/>
      </c:catAx>
      <c:valAx>
        <c:axId val="7901824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016704"/>
        <c:crosses val="autoZero"/>
        <c:crossBetween val="between"/>
        <c:majorUnit val="3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d. FDI flow / investment (%)</a:t>
            </a:r>
          </a:p>
        </c:rich>
      </c:tx>
      <c:layout>
        <c:manualLayout>
          <c:xMode val="edge"/>
          <c:yMode val="edge"/>
          <c:x val="1.70186491206066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07814434139984"/>
          <c:y val="0.10753088038534758"/>
          <c:w val="0.85661288949161751"/>
          <c:h val="0.76965537020721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numRef>
              <c:f>'9-8'!$H$20:$K$20</c:f>
              <c:numCache>
                <c:formatCode>General</c:formatCode>
                <c:ptCount val="4"/>
                <c:pt idx="0">
                  <c:v>1990</c:v>
                </c:pt>
                <c:pt idx="1">
                  <c:v>2006</c:v>
                </c:pt>
                <c:pt idx="2">
                  <c:v>2012</c:v>
                </c:pt>
                <c:pt idx="3">
                  <c:v>2014</c:v>
                </c:pt>
              </c:numCache>
            </c:numRef>
          </c:cat>
          <c:val>
            <c:numRef>
              <c:f>'9-8'!$H$25:$K$25</c:f>
              <c:numCache>
                <c:formatCode>#,##0.0</c:formatCode>
                <c:ptCount val="4"/>
                <c:pt idx="0">
                  <c:v>4.0146638054363377</c:v>
                </c:pt>
                <c:pt idx="1">
                  <c:v>11.539405843358704</c:v>
                </c:pt>
                <c:pt idx="2">
                  <c:v>7.6118980169971673</c:v>
                </c:pt>
                <c:pt idx="3">
                  <c:v>6.8728705281090292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9034240"/>
        <c:axId val="79035776"/>
      </c:barChart>
      <c:catAx>
        <c:axId val="7903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035776"/>
        <c:crosses val="autoZero"/>
        <c:auto val="1"/>
        <c:lblAlgn val="ctr"/>
        <c:lblOffset val="100"/>
        <c:noMultiLvlLbl val="0"/>
      </c:catAx>
      <c:valAx>
        <c:axId val="79035776"/>
        <c:scaling>
          <c:orientation val="minMax"/>
          <c:max val="12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034240"/>
        <c:crosses val="autoZero"/>
        <c:crossBetween val="between"/>
        <c:majorUnit val="3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e. assets / income (%)</a:t>
            </a:r>
          </a:p>
        </c:rich>
      </c:tx>
      <c:layout>
        <c:manualLayout>
          <c:xMode val="edge"/>
          <c:yMode val="edge"/>
          <c:x val="1.70186491206066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07814434139984"/>
          <c:y val="0.10753088038534758"/>
          <c:w val="0.85661288949161751"/>
          <c:h val="0.76965537020721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numRef>
              <c:f>'9-8'!$H$20:$K$20</c:f>
              <c:numCache>
                <c:formatCode>General</c:formatCode>
                <c:ptCount val="4"/>
                <c:pt idx="0">
                  <c:v>1990</c:v>
                </c:pt>
                <c:pt idx="1">
                  <c:v>2006</c:v>
                </c:pt>
                <c:pt idx="2">
                  <c:v>2012</c:v>
                </c:pt>
                <c:pt idx="3">
                  <c:v>2014</c:v>
                </c:pt>
              </c:numCache>
            </c:numRef>
          </c:cat>
          <c:val>
            <c:numRef>
              <c:f>'9-8'!$H$26:$K$26</c:f>
              <c:numCache>
                <c:formatCode>#,##0.0</c:formatCode>
                <c:ptCount val="4"/>
                <c:pt idx="0">
                  <c:v>17.436287902539526</c:v>
                </c:pt>
                <c:pt idx="1">
                  <c:v>81.428212899862928</c:v>
                </c:pt>
                <c:pt idx="2">
                  <c:v>120.52765563526961</c:v>
                </c:pt>
                <c:pt idx="3">
                  <c:v>132.03421192241501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9072256"/>
        <c:axId val="79078144"/>
      </c:barChart>
      <c:catAx>
        <c:axId val="7907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078144"/>
        <c:crosses val="autoZero"/>
        <c:auto val="1"/>
        <c:lblAlgn val="ctr"/>
        <c:lblOffset val="100"/>
        <c:noMultiLvlLbl val="0"/>
      </c:catAx>
      <c:valAx>
        <c:axId val="7907814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072256"/>
        <c:crosses val="autoZero"/>
        <c:crossBetween val="between"/>
        <c:majorUnit val="35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en-US" sz="1600" b="0"/>
              <a:t>f. employment (million)</a:t>
            </a:r>
          </a:p>
        </c:rich>
      </c:tx>
      <c:layout>
        <c:manualLayout>
          <c:xMode val="edge"/>
          <c:yMode val="edge"/>
          <c:x val="1.701864912060666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07814434139984"/>
          <c:y val="0.10753088038534758"/>
          <c:w val="0.85661288949161751"/>
          <c:h val="0.769655370207219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numRef>
              <c:f>'9-8'!$H$20:$K$20</c:f>
              <c:numCache>
                <c:formatCode>General</c:formatCode>
                <c:ptCount val="4"/>
                <c:pt idx="0">
                  <c:v>1990</c:v>
                </c:pt>
                <c:pt idx="1">
                  <c:v>2006</c:v>
                </c:pt>
                <c:pt idx="2">
                  <c:v>2012</c:v>
                </c:pt>
                <c:pt idx="3">
                  <c:v>2014</c:v>
                </c:pt>
              </c:numCache>
            </c:numRef>
          </c:cat>
          <c:val>
            <c:numRef>
              <c:f>'9-8'!$H$27:$K$27</c:f>
              <c:numCache>
                <c:formatCode>#,##0.0</c:formatCode>
                <c:ptCount val="4"/>
                <c:pt idx="0">
                  <c:v>20.625</c:v>
                </c:pt>
                <c:pt idx="1">
                  <c:v>53.305999999999997</c:v>
                </c:pt>
                <c:pt idx="2">
                  <c:v>69.358999999999995</c:v>
                </c:pt>
                <c:pt idx="3">
                  <c:v>75.075000000000003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9376768"/>
        <c:axId val="79378304"/>
      </c:barChart>
      <c:catAx>
        <c:axId val="7937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378304"/>
        <c:crosses val="autoZero"/>
        <c:auto val="1"/>
        <c:lblAlgn val="ctr"/>
        <c:lblOffset val="100"/>
        <c:noMultiLvlLbl val="0"/>
      </c:catAx>
      <c:valAx>
        <c:axId val="7937830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376768"/>
        <c:crosses val="autoZero"/>
        <c:crossBetween val="between"/>
        <c:majorUnit val="2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823950131233597"/>
          <c:y val="6.0955554618693342E-2"/>
          <c:w val="0.67586526684164483"/>
          <c:h val="0.8711410549772071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'9-12'!$B$28</c:f>
              <c:strCache>
                <c:ptCount val="1"/>
                <c:pt idx="0">
                  <c:v>Refugees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dPt>
            <c:idx val="15"/>
            <c:invertIfNegative val="0"/>
            <c:bubble3D val="0"/>
            <c:spPr>
              <a:solidFill>
                <a:srgbClr val="0000FF"/>
              </a:solidFill>
              <a:ln w="19050">
                <a:solidFill>
                  <a:srgbClr val="0000FF"/>
                </a:solidFill>
              </a:ln>
            </c:spPr>
          </c:dPt>
          <c:cat>
            <c:strRef>
              <c:f>'9-12'!$A$29:$A$44</c:f>
              <c:strCache>
                <c:ptCount val="16"/>
                <c:pt idx="0">
                  <c:v>Central Asia</c:v>
                </c:pt>
                <c:pt idx="1">
                  <c:v>South Asia</c:v>
                </c:pt>
                <c:pt idx="2">
                  <c:v>East Asia and the Pacific</c:v>
                </c:pt>
                <c:pt idx="3">
                  <c:v>South-Eastern Europe</c:v>
                </c:pt>
                <c:pt idx="4">
                  <c:v>Southern Africa</c:v>
                </c:pt>
                <c:pt idx="5">
                  <c:v>North Africa</c:v>
                </c:pt>
                <c:pt idx="6">
                  <c:v>North America</c:v>
                </c:pt>
                <c:pt idx="7">
                  <c:v>West Africa</c:v>
                </c:pt>
                <c:pt idx="8">
                  <c:v>Eastern Europe</c:v>
                </c:pt>
                <c:pt idx="9">
                  <c:v>Other Europe</c:v>
                </c:pt>
                <c:pt idx="10">
                  <c:v>South-East Asia</c:v>
                </c:pt>
                <c:pt idx="11">
                  <c:v>South-West Asia</c:v>
                </c:pt>
                <c:pt idx="12">
                  <c:v>Central Africa</c:v>
                </c:pt>
                <c:pt idx="13">
                  <c:v>East and Horn of Africa</c:v>
                </c:pt>
                <c:pt idx="14">
                  <c:v>Latin America</c:v>
                </c:pt>
                <c:pt idx="15">
                  <c:v>Middle East</c:v>
                </c:pt>
              </c:strCache>
            </c:strRef>
          </c:cat>
          <c:val>
            <c:numRef>
              <c:f>'9-12'!$B$29:$B$44</c:f>
              <c:numCache>
                <c:formatCode>#,##0</c:formatCode>
                <c:ptCount val="16"/>
                <c:pt idx="0">
                  <c:v>3.2839999999999998</c:v>
                </c:pt>
                <c:pt idx="1">
                  <c:v>234.845</c:v>
                </c:pt>
                <c:pt idx="2">
                  <c:v>349.608</c:v>
                </c:pt>
                <c:pt idx="3">
                  <c:v>74.150999999999996</c:v>
                </c:pt>
                <c:pt idx="4">
                  <c:v>135.648</c:v>
                </c:pt>
                <c:pt idx="5">
                  <c:v>444.76400000000001</c:v>
                </c:pt>
                <c:pt idx="6">
                  <c:v>424.85500000000002</c:v>
                </c:pt>
                <c:pt idx="7">
                  <c:v>242.34800000000001</c:v>
                </c:pt>
                <c:pt idx="8">
                  <c:v>633.17700000000002</c:v>
                </c:pt>
                <c:pt idx="9">
                  <c:v>1075.2139999999999</c:v>
                </c:pt>
                <c:pt idx="10">
                  <c:v>468.61599999999999</c:v>
                </c:pt>
                <c:pt idx="11">
                  <c:v>2490.7240000000002</c:v>
                </c:pt>
                <c:pt idx="12">
                  <c:v>516.00599999999997</c:v>
                </c:pt>
                <c:pt idx="13">
                  <c:v>2038.9580000000001</c:v>
                </c:pt>
                <c:pt idx="14">
                  <c:v>381.18099999999998</c:v>
                </c:pt>
                <c:pt idx="15">
                  <c:v>2185.8989999999999</c:v>
                </c:pt>
              </c:numCache>
            </c:numRef>
          </c:val>
        </c:ser>
        <c:ser>
          <c:idx val="1"/>
          <c:order val="1"/>
          <c:tx>
            <c:strRef>
              <c:f>'9-12'!$C$28</c:f>
              <c:strCache>
                <c:ptCount val="1"/>
                <c:pt idx="0">
                  <c:v>IDPs</c:v>
                </c:pt>
              </c:strCache>
            </c:strRef>
          </c:tx>
          <c:spPr>
            <a:pattFill prst="lgConfetti">
              <a:fgClr>
                <a:srgbClr val="0000FF"/>
              </a:fgClr>
              <a:bgClr>
                <a:schemeClr val="bg1"/>
              </a:bgClr>
            </a:pattFill>
            <a:ln w="19050">
              <a:solidFill>
                <a:srgbClr val="0000FF"/>
              </a:solidFill>
            </a:ln>
          </c:spPr>
          <c:invertIfNegative val="0"/>
          <c:cat>
            <c:strRef>
              <c:f>'9-12'!$A$29:$A$44</c:f>
              <c:strCache>
                <c:ptCount val="16"/>
                <c:pt idx="0">
                  <c:v>Central Asia</c:v>
                </c:pt>
                <c:pt idx="1">
                  <c:v>South Asia</c:v>
                </c:pt>
                <c:pt idx="2">
                  <c:v>East Asia and the Pacific</c:v>
                </c:pt>
                <c:pt idx="3">
                  <c:v>South-Eastern Europe</c:v>
                </c:pt>
                <c:pt idx="4">
                  <c:v>Southern Africa</c:v>
                </c:pt>
                <c:pt idx="5">
                  <c:v>North Africa</c:v>
                </c:pt>
                <c:pt idx="6">
                  <c:v>North America</c:v>
                </c:pt>
                <c:pt idx="7">
                  <c:v>West Africa</c:v>
                </c:pt>
                <c:pt idx="8">
                  <c:v>Eastern Europe</c:v>
                </c:pt>
                <c:pt idx="9">
                  <c:v>Other Europe</c:v>
                </c:pt>
                <c:pt idx="10">
                  <c:v>South-East Asia</c:v>
                </c:pt>
                <c:pt idx="11">
                  <c:v>South-West Asia</c:v>
                </c:pt>
                <c:pt idx="12">
                  <c:v>Central Africa</c:v>
                </c:pt>
                <c:pt idx="13">
                  <c:v>East and Horn of Africa</c:v>
                </c:pt>
                <c:pt idx="14">
                  <c:v>Latin America</c:v>
                </c:pt>
                <c:pt idx="15">
                  <c:v>Middle East</c:v>
                </c:pt>
              </c:strCache>
            </c:strRef>
          </c:cat>
          <c:val>
            <c:numRef>
              <c:f>'9-12'!$C$29:$C$44</c:f>
              <c:numCache>
                <c:formatCode>#,##0</c:formatCode>
                <c:ptCount val="16"/>
                <c:pt idx="0">
                  <c:v>0</c:v>
                </c:pt>
                <c:pt idx="1">
                  <c:v>82.882000000000005</c:v>
                </c:pt>
                <c:pt idx="2">
                  <c:v>0</c:v>
                </c:pt>
                <c:pt idx="3">
                  <c:v>331.72399999999999</c:v>
                </c:pt>
                <c:pt idx="4">
                  <c:v>60.139000000000003</c:v>
                </c:pt>
                <c:pt idx="5">
                  <c:v>58.929000000000002</c:v>
                </c:pt>
                <c:pt idx="6">
                  <c:v>0</c:v>
                </c:pt>
                <c:pt idx="7">
                  <c:v>342.07499999999999</c:v>
                </c:pt>
                <c:pt idx="8">
                  <c:v>866.64</c:v>
                </c:pt>
                <c:pt idx="9">
                  <c:v>0</c:v>
                </c:pt>
                <c:pt idx="10">
                  <c:v>728.35900000000004</c:v>
                </c:pt>
                <c:pt idx="11">
                  <c:v>1491.251</c:v>
                </c:pt>
                <c:pt idx="12">
                  <c:v>4532.3680000000004</c:v>
                </c:pt>
                <c:pt idx="13">
                  <c:v>3481.3649999999998</c:v>
                </c:pt>
                <c:pt idx="14">
                  <c:v>5368.1379999999999</c:v>
                </c:pt>
                <c:pt idx="15">
                  <c:v>7937.8670000000002</c:v>
                </c:pt>
              </c:numCache>
            </c:numRef>
          </c:val>
        </c:ser>
        <c:ser>
          <c:idx val="2"/>
          <c:order val="2"/>
          <c:tx>
            <c:strRef>
              <c:f>'9-12'!$D$28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rgbClr val="FFCC99"/>
            </a:solidFill>
            <a:ln w="19050">
              <a:solidFill>
                <a:srgbClr val="FF0000"/>
              </a:solidFill>
            </a:ln>
          </c:spPr>
          <c:invertIfNegative val="0"/>
          <c:cat>
            <c:strRef>
              <c:f>'9-12'!$A$29:$A$44</c:f>
              <c:strCache>
                <c:ptCount val="16"/>
                <c:pt idx="0">
                  <c:v>Central Asia</c:v>
                </c:pt>
                <c:pt idx="1">
                  <c:v>South Asia</c:v>
                </c:pt>
                <c:pt idx="2">
                  <c:v>East Asia and the Pacific</c:v>
                </c:pt>
                <c:pt idx="3">
                  <c:v>South-Eastern Europe</c:v>
                </c:pt>
                <c:pt idx="4">
                  <c:v>Southern Africa</c:v>
                </c:pt>
                <c:pt idx="5">
                  <c:v>North Africa</c:v>
                </c:pt>
                <c:pt idx="6">
                  <c:v>North America</c:v>
                </c:pt>
                <c:pt idx="7">
                  <c:v>West Africa</c:v>
                </c:pt>
                <c:pt idx="8">
                  <c:v>Eastern Europe</c:v>
                </c:pt>
                <c:pt idx="9">
                  <c:v>Other Europe</c:v>
                </c:pt>
                <c:pt idx="10">
                  <c:v>South-East Asia</c:v>
                </c:pt>
                <c:pt idx="11">
                  <c:v>South-West Asia</c:v>
                </c:pt>
                <c:pt idx="12">
                  <c:v>Central Africa</c:v>
                </c:pt>
                <c:pt idx="13">
                  <c:v>East and Horn of Africa</c:v>
                </c:pt>
                <c:pt idx="14">
                  <c:v>Latin America</c:v>
                </c:pt>
                <c:pt idx="15">
                  <c:v>Middle East</c:v>
                </c:pt>
              </c:strCache>
            </c:strRef>
          </c:cat>
          <c:val>
            <c:numRef>
              <c:f>'9-12'!$D$29:$D$44</c:f>
              <c:numCache>
                <c:formatCode>#,##0</c:formatCode>
                <c:ptCount val="16"/>
                <c:pt idx="0">
                  <c:v>34.451999999999998</c:v>
                </c:pt>
                <c:pt idx="1">
                  <c:v>6.8629999999999995</c:v>
                </c:pt>
                <c:pt idx="2">
                  <c:v>27.280999999999999</c:v>
                </c:pt>
                <c:pt idx="3">
                  <c:v>92.126000000000033</c:v>
                </c:pt>
                <c:pt idx="4">
                  <c:v>314.40299999999996</c:v>
                </c:pt>
                <c:pt idx="5">
                  <c:v>36.320999999999998</c:v>
                </c:pt>
                <c:pt idx="6">
                  <c:v>317.517</c:v>
                </c:pt>
                <c:pt idx="7">
                  <c:v>779.53899999999999</c:v>
                </c:pt>
                <c:pt idx="8">
                  <c:v>292.95200000000011</c:v>
                </c:pt>
                <c:pt idx="9">
                  <c:v>855.74800000000005</c:v>
                </c:pt>
                <c:pt idx="10">
                  <c:v>1531.9920000000002</c:v>
                </c:pt>
                <c:pt idx="11">
                  <c:v>320.65599999999995</c:v>
                </c:pt>
                <c:pt idx="12">
                  <c:v>339.03099999999995</c:v>
                </c:pt>
                <c:pt idx="13">
                  <c:v>230.53500000000031</c:v>
                </c:pt>
                <c:pt idx="14">
                  <c:v>34.279000000000451</c:v>
                </c:pt>
                <c:pt idx="15">
                  <c:v>679.03299999999945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79413632"/>
        <c:axId val="79415168"/>
      </c:barChart>
      <c:catAx>
        <c:axId val="794136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415168"/>
        <c:crosses val="autoZero"/>
        <c:auto val="1"/>
        <c:lblAlgn val="ctr"/>
        <c:lblOffset val="100"/>
        <c:noMultiLvlLbl val="0"/>
      </c:catAx>
      <c:valAx>
        <c:axId val="79415168"/>
        <c:scaling>
          <c:orientation val="minMax"/>
          <c:max val="12000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413632"/>
        <c:crosses val="autoZero"/>
        <c:crossBetween val="between"/>
        <c:majorUnit val="300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6444510061242343"/>
          <c:y val="0.73828735864293937"/>
          <c:w val="0.15072134733158354"/>
          <c:h val="0.16704769871433509"/>
        </c:manualLayout>
      </c:layout>
      <c:overlay val="0"/>
      <c:spPr>
        <a:noFill/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76859142607174"/>
          <c:y val="7.4510498687664045E-2"/>
          <c:w val="0.79446281714785649"/>
          <c:h val="0.80020915354330713"/>
        </c:manualLayout>
      </c:layout>
      <c:scatterChart>
        <c:scatterStyle val="lineMarker"/>
        <c:varyColors val="0"/>
        <c:ser>
          <c:idx val="0"/>
          <c:order val="0"/>
          <c:tx>
            <c:v>monthly (left scale)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'9-14 9-15'!$O$4:$O$56</c:f>
              <c:numCache>
                <c:formatCode>0.00</c:formatCode>
                <c:ptCount val="53"/>
                <c:pt idx="0" formatCode="General">
                  <c:v>2011.25</c:v>
                </c:pt>
                <c:pt idx="1">
                  <c:v>2011.3333333333333</c:v>
                </c:pt>
                <c:pt idx="2">
                  <c:v>2011.4166666666665</c:v>
                </c:pt>
                <c:pt idx="3">
                  <c:v>2011.4999999999998</c:v>
                </c:pt>
                <c:pt idx="4">
                  <c:v>2011.583333333333</c:v>
                </c:pt>
                <c:pt idx="5">
                  <c:v>2011.6666666666663</c:v>
                </c:pt>
                <c:pt idx="6">
                  <c:v>2011.7499999999995</c:v>
                </c:pt>
                <c:pt idx="7">
                  <c:v>2011.8333333333328</c:v>
                </c:pt>
                <c:pt idx="8">
                  <c:v>2011.9166666666661</c:v>
                </c:pt>
                <c:pt idx="9">
                  <c:v>2011.9999999999993</c:v>
                </c:pt>
                <c:pt idx="10">
                  <c:v>2012.0833333333326</c:v>
                </c:pt>
                <c:pt idx="11">
                  <c:v>2012.1666666666658</c:v>
                </c:pt>
                <c:pt idx="12">
                  <c:v>2012.2499999999991</c:v>
                </c:pt>
                <c:pt idx="13">
                  <c:v>2012.3333333333323</c:v>
                </c:pt>
                <c:pt idx="14">
                  <c:v>2012.4166666666656</c:v>
                </c:pt>
                <c:pt idx="15">
                  <c:v>2012.4999999999989</c:v>
                </c:pt>
                <c:pt idx="16">
                  <c:v>2012.5833333333321</c:v>
                </c:pt>
                <c:pt idx="17">
                  <c:v>2012.6666666666654</c:v>
                </c:pt>
                <c:pt idx="18">
                  <c:v>2012.7499999999986</c:v>
                </c:pt>
                <c:pt idx="19">
                  <c:v>2012.8333333333319</c:v>
                </c:pt>
                <c:pt idx="20">
                  <c:v>2012.9166666666652</c:v>
                </c:pt>
                <c:pt idx="21">
                  <c:v>2012.9999999999984</c:v>
                </c:pt>
                <c:pt idx="22">
                  <c:v>2013.0833333333317</c:v>
                </c:pt>
                <c:pt idx="23">
                  <c:v>2013.1666666666649</c:v>
                </c:pt>
                <c:pt idx="24">
                  <c:v>2013.2499999999982</c:v>
                </c:pt>
                <c:pt idx="25">
                  <c:v>2013.3333333333314</c:v>
                </c:pt>
                <c:pt idx="26">
                  <c:v>2013.4166666666647</c:v>
                </c:pt>
                <c:pt idx="27">
                  <c:v>2013.499999999998</c:v>
                </c:pt>
                <c:pt idx="28">
                  <c:v>2013.5833333333312</c:v>
                </c:pt>
                <c:pt idx="29">
                  <c:v>2013.6666666666645</c:v>
                </c:pt>
                <c:pt idx="30">
                  <c:v>2013.7499999999977</c:v>
                </c:pt>
                <c:pt idx="31">
                  <c:v>2013.833333333331</c:v>
                </c:pt>
                <c:pt idx="32">
                  <c:v>2013.9166666666642</c:v>
                </c:pt>
                <c:pt idx="33">
                  <c:v>2013.9999999999975</c:v>
                </c:pt>
                <c:pt idx="34">
                  <c:v>2014.0833333333308</c:v>
                </c:pt>
                <c:pt idx="35">
                  <c:v>2014.166666666664</c:v>
                </c:pt>
                <c:pt idx="36">
                  <c:v>2014.2499999999973</c:v>
                </c:pt>
                <c:pt idx="37">
                  <c:v>2014.3333333333305</c:v>
                </c:pt>
                <c:pt idx="38">
                  <c:v>2014.4166666666638</c:v>
                </c:pt>
                <c:pt idx="39">
                  <c:v>2014.499999999997</c:v>
                </c:pt>
                <c:pt idx="40">
                  <c:v>2014.5833333333303</c:v>
                </c:pt>
                <c:pt idx="41">
                  <c:v>2014.6666666666636</c:v>
                </c:pt>
                <c:pt idx="42">
                  <c:v>2014.7499999999968</c:v>
                </c:pt>
                <c:pt idx="43">
                  <c:v>2014.8333333333301</c:v>
                </c:pt>
                <c:pt idx="44">
                  <c:v>2014.9166666666633</c:v>
                </c:pt>
                <c:pt idx="45">
                  <c:v>2014.9999999999966</c:v>
                </c:pt>
                <c:pt idx="46">
                  <c:v>2015.0833333333298</c:v>
                </c:pt>
                <c:pt idx="47">
                  <c:v>2015.1666666666631</c:v>
                </c:pt>
                <c:pt idx="48">
                  <c:v>2015.2499999999964</c:v>
                </c:pt>
                <c:pt idx="49">
                  <c:v>2015.3333333333296</c:v>
                </c:pt>
                <c:pt idx="50">
                  <c:v>2015.4166666666629</c:v>
                </c:pt>
                <c:pt idx="51">
                  <c:v>2015.4999999999961</c:v>
                </c:pt>
                <c:pt idx="52">
                  <c:v>2015.5833333333294</c:v>
                </c:pt>
              </c:numCache>
            </c:numRef>
          </c:xVal>
          <c:yVal>
            <c:numRef>
              <c:f>'9-14 9-15'!$P$4:$P$56</c:f>
              <c:numCache>
                <c:formatCode>_-* #,##0_-;\-* #,##0_-;_-* "-"??_-;_-@_-</c:formatCode>
                <c:ptCount val="53"/>
                <c:pt idx="0">
                  <c:v>440</c:v>
                </c:pt>
                <c:pt idx="1">
                  <c:v>519</c:v>
                </c:pt>
                <c:pt idx="2">
                  <c:v>535</c:v>
                </c:pt>
                <c:pt idx="3">
                  <c:v>718</c:v>
                </c:pt>
                <c:pt idx="4">
                  <c:v>965</c:v>
                </c:pt>
                <c:pt idx="5">
                  <c:v>949</c:v>
                </c:pt>
                <c:pt idx="6">
                  <c:v>896</c:v>
                </c:pt>
                <c:pt idx="7">
                  <c:v>871</c:v>
                </c:pt>
                <c:pt idx="8">
                  <c:v>797</c:v>
                </c:pt>
                <c:pt idx="9">
                  <c:v>939</c:v>
                </c:pt>
                <c:pt idx="10">
                  <c:v>868</c:v>
                </c:pt>
                <c:pt idx="11">
                  <c:v>802</c:v>
                </c:pt>
                <c:pt idx="12">
                  <c:v>920</c:v>
                </c:pt>
                <c:pt idx="13">
                  <c:v>1196</c:v>
                </c:pt>
                <c:pt idx="14">
                  <c:v>1377</c:v>
                </c:pt>
                <c:pt idx="15">
                  <c:v>2050</c:v>
                </c:pt>
                <c:pt idx="16">
                  <c:v>2802</c:v>
                </c:pt>
                <c:pt idx="17">
                  <c:v>3108</c:v>
                </c:pt>
                <c:pt idx="18">
                  <c:v>3496</c:v>
                </c:pt>
                <c:pt idx="19">
                  <c:v>3462</c:v>
                </c:pt>
                <c:pt idx="20">
                  <c:v>2805</c:v>
                </c:pt>
                <c:pt idx="21">
                  <c:v>3443</c:v>
                </c:pt>
                <c:pt idx="22">
                  <c:v>2618</c:v>
                </c:pt>
                <c:pt idx="23">
                  <c:v>2783</c:v>
                </c:pt>
                <c:pt idx="24">
                  <c:v>2848</c:v>
                </c:pt>
                <c:pt idx="25">
                  <c:v>2868</c:v>
                </c:pt>
                <c:pt idx="26">
                  <c:v>3113</c:v>
                </c:pt>
                <c:pt idx="27">
                  <c:v>3874</c:v>
                </c:pt>
                <c:pt idx="28">
                  <c:v>4380</c:v>
                </c:pt>
                <c:pt idx="29">
                  <c:v>6804</c:v>
                </c:pt>
                <c:pt idx="30">
                  <c:v>7726</c:v>
                </c:pt>
                <c:pt idx="31">
                  <c:v>7285</c:v>
                </c:pt>
                <c:pt idx="32">
                  <c:v>5952</c:v>
                </c:pt>
                <c:pt idx="33">
                  <c:v>6990</c:v>
                </c:pt>
                <c:pt idx="34">
                  <c:v>6183</c:v>
                </c:pt>
                <c:pt idx="35">
                  <c:v>6305</c:v>
                </c:pt>
                <c:pt idx="36">
                  <c:v>6486</c:v>
                </c:pt>
                <c:pt idx="37">
                  <c:v>8063</c:v>
                </c:pt>
                <c:pt idx="38">
                  <c:v>9992</c:v>
                </c:pt>
                <c:pt idx="39">
                  <c:v>12916</c:v>
                </c:pt>
                <c:pt idx="40">
                  <c:v>14015</c:v>
                </c:pt>
                <c:pt idx="41">
                  <c:v>18320</c:v>
                </c:pt>
                <c:pt idx="42">
                  <c:v>18050</c:v>
                </c:pt>
                <c:pt idx="43">
                  <c:v>15699</c:v>
                </c:pt>
                <c:pt idx="44">
                  <c:v>14928</c:v>
                </c:pt>
                <c:pt idx="45">
                  <c:v>12740</c:v>
                </c:pt>
                <c:pt idx="46">
                  <c:v>9577</c:v>
                </c:pt>
                <c:pt idx="47">
                  <c:v>11877</c:v>
                </c:pt>
                <c:pt idx="48">
                  <c:v>13362</c:v>
                </c:pt>
                <c:pt idx="49">
                  <c:v>17903</c:v>
                </c:pt>
                <c:pt idx="50">
                  <c:v>29466</c:v>
                </c:pt>
                <c:pt idx="51">
                  <c:v>50892</c:v>
                </c:pt>
                <c:pt idx="52">
                  <c:v>73273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599296"/>
        <c:axId val="78600832"/>
      </c:scatterChart>
      <c:scatterChart>
        <c:scatterStyle val="lineMarker"/>
        <c:varyColors val="0"/>
        <c:ser>
          <c:idx val="1"/>
          <c:order val="1"/>
          <c:tx>
            <c:v>cumulative (right scale)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'9-14 9-15'!$O$4:$O$56</c:f>
              <c:numCache>
                <c:formatCode>0.00</c:formatCode>
                <c:ptCount val="53"/>
                <c:pt idx="0" formatCode="General">
                  <c:v>2011.25</c:v>
                </c:pt>
                <c:pt idx="1">
                  <c:v>2011.3333333333333</c:v>
                </c:pt>
                <c:pt idx="2">
                  <c:v>2011.4166666666665</c:v>
                </c:pt>
                <c:pt idx="3">
                  <c:v>2011.4999999999998</c:v>
                </c:pt>
                <c:pt idx="4">
                  <c:v>2011.583333333333</c:v>
                </c:pt>
                <c:pt idx="5">
                  <c:v>2011.6666666666663</c:v>
                </c:pt>
                <c:pt idx="6">
                  <c:v>2011.7499999999995</c:v>
                </c:pt>
                <c:pt idx="7">
                  <c:v>2011.8333333333328</c:v>
                </c:pt>
                <c:pt idx="8">
                  <c:v>2011.9166666666661</c:v>
                </c:pt>
                <c:pt idx="9">
                  <c:v>2011.9999999999993</c:v>
                </c:pt>
                <c:pt idx="10">
                  <c:v>2012.0833333333326</c:v>
                </c:pt>
                <c:pt idx="11">
                  <c:v>2012.1666666666658</c:v>
                </c:pt>
                <c:pt idx="12">
                  <c:v>2012.2499999999991</c:v>
                </c:pt>
                <c:pt idx="13">
                  <c:v>2012.3333333333323</c:v>
                </c:pt>
                <c:pt idx="14">
                  <c:v>2012.4166666666656</c:v>
                </c:pt>
                <c:pt idx="15">
                  <c:v>2012.4999999999989</c:v>
                </c:pt>
                <c:pt idx="16">
                  <c:v>2012.5833333333321</c:v>
                </c:pt>
                <c:pt idx="17">
                  <c:v>2012.6666666666654</c:v>
                </c:pt>
                <c:pt idx="18">
                  <c:v>2012.7499999999986</c:v>
                </c:pt>
                <c:pt idx="19">
                  <c:v>2012.8333333333319</c:v>
                </c:pt>
                <c:pt idx="20">
                  <c:v>2012.9166666666652</c:v>
                </c:pt>
                <c:pt idx="21">
                  <c:v>2012.9999999999984</c:v>
                </c:pt>
                <c:pt idx="22">
                  <c:v>2013.0833333333317</c:v>
                </c:pt>
                <c:pt idx="23">
                  <c:v>2013.1666666666649</c:v>
                </c:pt>
                <c:pt idx="24">
                  <c:v>2013.2499999999982</c:v>
                </c:pt>
                <c:pt idx="25">
                  <c:v>2013.3333333333314</c:v>
                </c:pt>
                <c:pt idx="26">
                  <c:v>2013.4166666666647</c:v>
                </c:pt>
                <c:pt idx="27">
                  <c:v>2013.499999999998</c:v>
                </c:pt>
                <c:pt idx="28">
                  <c:v>2013.5833333333312</c:v>
                </c:pt>
                <c:pt idx="29">
                  <c:v>2013.6666666666645</c:v>
                </c:pt>
                <c:pt idx="30">
                  <c:v>2013.7499999999977</c:v>
                </c:pt>
                <c:pt idx="31">
                  <c:v>2013.833333333331</c:v>
                </c:pt>
                <c:pt idx="32">
                  <c:v>2013.9166666666642</c:v>
                </c:pt>
                <c:pt idx="33">
                  <c:v>2013.9999999999975</c:v>
                </c:pt>
                <c:pt idx="34">
                  <c:v>2014.0833333333308</c:v>
                </c:pt>
                <c:pt idx="35">
                  <c:v>2014.166666666664</c:v>
                </c:pt>
                <c:pt idx="36">
                  <c:v>2014.2499999999973</c:v>
                </c:pt>
                <c:pt idx="37">
                  <c:v>2014.3333333333305</c:v>
                </c:pt>
                <c:pt idx="38">
                  <c:v>2014.4166666666638</c:v>
                </c:pt>
                <c:pt idx="39">
                  <c:v>2014.499999999997</c:v>
                </c:pt>
                <c:pt idx="40">
                  <c:v>2014.5833333333303</c:v>
                </c:pt>
                <c:pt idx="41">
                  <c:v>2014.6666666666636</c:v>
                </c:pt>
                <c:pt idx="42">
                  <c:v>2014.7499999999968</c:v>
                </c:pt>
                <c:pt idx="43">
                  <c:v>2014.8333333333301</c:v>
                </c:pt>
                <c:pt idx="44">
                  <c:v>2014.9166666666633</c:v>
                </c:pt>
                <c:pt idx="45">
                  <c:v>2014.9999999999966</c:v>
                </c:pt>
                <c:pt idx="46">
                  <c:v>2015.0833333333298</c:v>
                </c:pt>
                <c:pt idx="47">
                  <c:v>2015.1666666666631</c:v>
                </c:pt>
                <c:pt idx="48">
                  <c:v>2015.2499999999964</c:v>
                </c:pt>
                <c:pt idx="49">
                  <c:v>2015.3333333333296</c:v>
                </c:pt>
                <c:pt idx="50">
                  <c:v>2015.4166666666629</c:v>
                </c:pt>
                <c:pt idx="51">
                  <c:v>2015.4999999999961</c:v>
                </c:pt>
                <c:pt idx="52">
                  <c:v>2015.5833333333294</c:v>
                </c:pt>
              </c:numCache>
            </c:numRef>
          </c:xVal>
          <c:yVal>
            <c:numRef>
              <c:f>'9-14 9-15'!$Q$4:$Q$56</c:f>
              <c:numCache>
                <c:formatCode>_-* #,##0_-;\-* #,##0_-;_-* "-"??_-;_-@_-</c:formatCode>
                <c:ptCount val="53"/>
                <c:pt idx="0">
                  <c:v>440</c:v>
                </c:pt>
                <c:pt idx="1">
                  <c:v>959</c:v>
                </c:pt>
                <c:pt idx="2">
                  <c:v>1494</c:v>
                </c:pt>
                <c:pt idx="3">
                  <c:v>2212</c:v>
                </c:pt>
                <c:pt idx="4">
                  <c:v>3177</c:v>
                </c:pt>
                <c:pt idx="5">
                  <c:v>4126</c:v>
                </c:pt>
                <c:pt idx="6">
                  <c:v>5022</c:v>
                </c:pt>
                <c:pt idx="7">
                  <c:v>5893</c:v>
                </c:pt>
                <c:pt idx="8">
                  <c:v>6690</c:v>
                </c:pt>
                <c:pt idx="9">
                  <c:v>7629</c:v>
                </c:pt>
                <c:pt idx="10">
                  <c:v>8497</c:v>
                </c:pt>
                <c:pt idx="11">
                  <c:v>9299</c:v>
                </c:pt>
                <c:pt idx="12">
                  <c:v>10219</c:v>
                </c:pt>
                <c:pt idx="13">
                  <c:v>11415</c:v>
                </c:pt>
                <c:pt idx="14">
                  <c:v>12792</c:v>
                </c:pt>
                <c:pt idx="15">
                  <c:v>14842</c:v>
                </c:pt>
                <c:pt idx="16">
                  <c:v>17644</c:v>
                </c:pt>
                <c:pt idx="17">
                  <c:v>20752</c:v>
                </c:pt>
                <c:pt idx="18">
                  <c:v>24248</c:v>
                </c:pt>
                <c:pt idx="19">
                  <c:v>27710</c:v>
                </c:pt>
                <c:pt idx="20">
                  <c:v>30515</c:v>
                </c:pt>
                <c:pt idx="21">
                  <c:v>33958</c:v>
                </c:pt>
                <c:pt idx="22">
                  <c:v>36576</c:v>
                </c:pt>
                <c:pt idx="23">
                  <c:v>39359</c:v>
                </c:pt>
                <c:pt idx="24">
                  <c:v>42207</c:v>
                </c:pt>
                <c:pt idx="25">
                  <c:v>45075</c:v>
                </c:pt>
                <c:pt idx="26">
                  <c:v>48188</c:v>
                </c:pt>
                <c:pt idx="27">
                  <c:v>52062</c:v>
                </c:pt>
                <c:pt idx="28">
                  <c:v>56442</c:v>
                </c:pt>
                <c:pt idx="29">
                  <c:v>63246</c:v>
                </c:pt>
                <c:pt idx="30">
                  <c:v>70972</c:v>
                </c:pt>
                <c:pt idx="31">
                  <c:v>78257</c:v>
                </c:pt>
                <c:pt idx="32">
                  <c:v>84209</c:v>
                </c:pt>
                <c:pt idx="33">
                  <c:v>91199</c:v>
                </c:pt>
                <c:pt idx="34">
                  <c:v>97382</c:v>
                </c:pt>
                <c:pt idx="35">
                  <c:v>103687</c:v>
                </c:pt>
                <c:pt idx="36">
                  <c:v>110173</c:v>
                </c:pt>
                <c:pt idx="37">
                  <c:v>118236</c:v>
                </c:pt>
                <c:pt idx="38">
                  <c:v>128228</c:v>
                </c:pt>
                <c:pt idx="39">
                  <c:v>141144</c:v>
                </c:pt>
                <c:pt idx="40">
                  <c:v>155159</c:v>
                </c:pt>
                <c:pt idx="41">
                  <c:v>173479</c:v>
                </c:pt>
                <c:pt idx="42">
                  <c:v>191529</c:v>
                </c:pt>
                <c:pt idx="43">
                  <c:v>207228</c:v>
                </c:pt>
                <c:pt idx="44">
                  <c:v>222156</c:v>
                </c:pt>
                <c:pt idx="45">
                  <c:v>234896</c:v>
                </c:pt>
                <c:pt idx="46">
                  <c:v>244473</c:v>
                </c:pt>
                <c:pt idx="47">
                  <c:v>256350</c:v>
                </c:pt>
                <c:pt idx="48">
                  <c:v>269712</c:v>
                </c:pt>
                <c:pt idx="49">
                  <c:v>287615</c:v>
                </c:pt>
                <c:pt idx="50">
                  <c:v>317081</c:v>
                </c:pt>
                <c:pt idx="51">
                  <c:v>367973</c:v>
                </c:pt>
                <c:pt idx="52">
                  <c:v>441246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08256"/>
        <c:axId val="78606720"/>
      </c:scatterChart>
      <c:valAx>
        <c:axId val="7859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600832"/>
        <c:crosses val="autoZero"/>
        <c:crossBetween val="midCat"/>
      </c:valAx>
      <c:valAx>
        <c:axId val="78600832"/>
        <c:scaling>
          <c:orientation val="minMax"/>
          <c:max val="1000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  <c:crossAx val="78599296"/>
        <c:crosses val="autoZero"/>
        <c:crossBetween val="midCat"/>
        <c:majorUnit val="20000"/>
      </c:valAx>
      <c:valAx>
        <c:axId val="78606720"/>
        <c:scaling>
          <c:orientation val="minMax"/>
          <c:max val="500000"/>
          <c:min val="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00FF"/>
                </a:solidFill>
              </a:defRPr>
            </a:pPr>
            <a:endParaRPr lang="en-US"/>
          </a:p>
        </c:txPr>
        <c:crossAx val="78608256"/>
        <c:crosses val="max"/>
        <c:crossBetween val="midCat"/>
        <c:majorUnit val="100000"/>
      </c:valAx>
      <c:valAx>
        <c:axId val="78608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606720"/>
        <c:crosses val="autoZero"/>
        <c:crossBetween val="midCat"/>
      </c:valAx>
      <c:spPr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26640419947507"/>
          <c:y val="8.6817257217847763E-2"/>
          <c:w val="0.78501137357830275"/>
          <c:h val="0.77644865485564307"/>
        </c:manualLayout>
      </c:layout>
      <c:scatterChart>
        <c:scatterStyle val="lineMarker"/>
        <c:varyColors val="0"/>
        <c:ser>
          <c:idx val="0"/>
          <c:order val="0"/>
          <c:tx>
            <c:v>regional Syrian refugees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'9-14 9-15'!$A$4:$A$937</c:f>
              <c:numCache>
                <c:formatCode>0.00</c:formatCode>
                <c:ptCount val="934"/>
                <c:pt idx="0">
                  <c:v>2012.0388888888888</c:v>
                </c:pt>
                <c:pt idx="1">
                  <c:v>2012.05</c:v>
                </c:pt>
                <c:pt idx="2">
                  <c:v>2012.0638888888889</c:v>
                </c:pt>
                <c:pt idx="3">
                  <c:v>2012.0722222222223</c:v>
                </c:pt>
                <c:pt idx="4">
                  <c:v>2012.0833333333333</c:v>
                </c:pt>
                <c:pt idx="5">
                  <c:v>2012.1083333333333</c:v>
                </c:pt>
                <c:pt idx="6">
                  <c:v>2012.1194444444443</c:v>
                </c:pt>
                <c:pt idx="7">
                  <c:v>2012.1277777777777</c:v>
                </c:pt>
                <c:pt idx="8">
                  <c:v>2012.1472222222221</c:v>
                </c:pt>
                <c:pt idx="9">
                  <c:v>2012.161111111111</c:v>
                </c:pt>
                <c:pt idx="10">
                  <c:v>2012.1638888888888</c:v>
                </c:pt>
                <c:pt idx="11">
                  <c:v>2012.1694444444445</c:v>
                </c:pt>
                <c:pt idx="12">
                  <c:v>2012.1833333333334</c:v>
                </c:pt>
                <c:pt idx="13">
                  <c:v>2012.2055555555555</c:v>
                </c:pt>
                <c:pt idx="14">
                  <c:v>2012.2083333333335</c:v>
                </c:pt>
                <c:pt idx="15">
                  <c:v>2012.2250000000001</c:v>
                </c:pt>
                <c:pt idx="16">
                  <c:v>2012.2444444444445</c:v>
                </c:pt>
                <c:pt idx="17">
                  <c:v>2012.25</c:v>
                </c:pt>
                <c:pt idx="18">
                  <c:v>2012.2916666666667</c:v>
                </c:pt>
                <c:pt idx="19">
                  <c:v>2012.2972222222222</c:v>
                </c:pt>
                <c:pt idx="20">
                  <c:v>2012.3027777777777</c:v>
                </c:pt>
                <c:pt idx="21">
                  <c:v>2012.3055555555557</c:v>
                </c:pt>
                <c:pt idx="22">
                  <c:v>2012.3111111111111</c:v>
                </c:pt>
                <c:pt idx="23">
                  <c:v>2012.3138888888889</c:v>
                </c:pt>
                <c:pt idx="24">
                  <c:v>2012.3166666666666</c:v>
                </c:pt>
                <c:pt idx="25">
                  <c:v>2012.3194444444443</c:v>
                </c:pt>
                <c:pt idx="26">
                  <c:v>2012.3222222222223</c:v>
                </c:pt>
                <c:pt idx="27">
                  <c:v>2012.3305555555555</c:v>
                </c:pt>
                <c:pt idx="28">
                  <c:v>2012.3333333333333</c:v>
                </c:pt>
                <c:pt idx="29">
                  <c:v>2012.336111111111</c:v>
                </c:pt>
                <c:pt idx="30">
                  <c:v>2012.3388888888887</c:v>
                </c:pt>
                <c:pt idx="31">
                  <c:v>2012.3472222222222</c:v>
                </c:pt>
                <c:pt idx="32">
                  <c:v>2012.35</c:v>
                </c:pt>
                <c:pt idx="33">
                  <c:v>2012.3527777777776</c:v>
                </c:pt>
                <c:pt idx="34">
                  <c:v>2012.3555555555554</c:v>
                </c:pt>
                <c:pt idx="35">
                  <c:v>2012.3611111111111</c:v>
                </c:pt>
                <c:pt idx="36">
                  <c:v>2012.3694444444443</c:v>
                </c:pt>
                <c:pt idx="37">
                  <c:v>2012.375</c:v>
                </c:pt>
                <c:pt idx="38">
                  <c:v>2012.3777777777777</c:v>
                </c:pt>
                <c:pt idx="39">
                  <c:v>2012.3861111111109</c:v>
                </c:pt>
                <c:pt idx="40">
                  <c:v>2012.3888888888889</c:v>
                </c:pt>
                <c:pt idx="41">
                  <c:v>2012.3944444444444</c:v>
                </c:pt>
                <c:pt idx="42">
                  <c:v>2012.3972222222221</c:v>
                </c:pt>
                <c:pt idx="43">
                  <c:v>2012.4055555555556</c:v>
                </c:pt>
                <c:pt idx="44">
                  <c:v>2012.4083333333333</c:v>
                </c:pt>
                <c:pt idx="45">
                  <c:v>2012.411111111111</c:v>
                </c:pt>
                <c:pt idx="46">
                  <c:v>2012.4138888888888</c:v>
                </c:pt>
                <c:pt idx="47">
                  <c:v>2012.4166666666665</c:v>
                </c:pt>
                <c:pt idx="48">
                  <c:v>2012.4194444444445</c:v>
                </c:pt>
                <c:pt idx="49">
                  <c:v>2012.4250000000002</c:v>
                </c:pt>
                <c:pt idx="50">
                  <c:v>2012.4277777777779</c:v>
                </c:pt>
                <c:pt idx="51">
                  <c:v>2012.4305555555557</c:v>
                </c:pt>
                <c:pt idx="52">
                  <c:v>2012.4333333333334</c:v>
                </c:pt>
                <c:pt idx="53">
                  <c:v>2012.4416666666668</c:v>
                </c:pt>
                <c:pt idx="54">
                  <c:v>2012.4444444444446</c:v>
                </c:pt>
                <c:pt idx="55">
                  <c:v>2012.4472222222223</c:v>
                </c:pt>
                <c:pt idx="56">
                  <c:v>2012.4527777777778</c:v>
                </c:pt>
                <c:pt idx="57">
                  <c:v>2012.4722222222224</c:v>
                </c:pt>
                <c:pt idx="58">
                  <c:v>2012.4750000000001</c:v>
                </c:pt>
                <c:pt idx="59">
                  <c:v>2012.4805555555556</c:v>
                </c:pt>
                <c:pt idx="60">
                  <c:v>2012.4833333333333</c:v>
                </c:pt>
                <c:pt idx="61">
                  <c:v>2012.4861111111111</c:v>
                </c:pt>
                <c:pt idx="62">
                  <c:v>2012.4888888888891</c:v>
                </c:pt>
                <c:pt idx="63">
                  <c:v>2012.4944444444445</c:v>
                </c:pt>
                <c:pt idx="64">
                  <c:v>2012.4972222222223</c:v>
                </c:pt>
                <c:pt idx="65">
                  <c:v>2012.5055555555555</c:v>
                </c:pt>
                <c:pt idx="66">
                  <c:v>2012.5083333333334</c:v>
                </c:pt>
                <c:pt idx="67">
                  <c:v>2012.5111111111112</c:v>
                </c:pt>
                <c:pt idx="68">
                  <c:v>2012.5138888888889</c:v>
                </c:pt>
                <c:pt idx="69">
                  <c:v>2012.5250000000001</c:v>
                </c:pt>
                <c:pt idx="70">
                  <c:v>2012.5277777777778</c:v>
                </c:pt>
                <c:pt idx="71">
                  <c:v>2012.5305555555556</c:v>
                </c:pt>
                <c:pt idx="72">
                  <c:v>2012.536111111111</c:v>
                </c:pt>
                <c:pt idx="73">
                  <c:v>2012.5388888888888</c:v>
                </c:pt>
                <c:pt idx="74">
                  <c:v>2012.5416666666667</c:v>
                </c:pt>
                <c:pt idx="75">
                  <c:v>2012.5472222222222</c:v>
                </c:pt>
                <c:pt idx="76">
                  <c:v>2012.55</c:v>
                </c:pt>
                <c:pt idx="77">
                  <c:v>2012.5527777777777</c:v>
                </c:pt>
                <c:pt idx="78">
                  <c:v>2012.5583333333334</c:v>
                </c:pt>
                <c:pt idx="79">
                  <c:v>2012.5611111111111</c:v>
                </c:pt>
                <c:pt idx="80">
                  <c:v>2012.5638888888889</c:v>
                </c:pt>
                <c:pt idx="81">
                  <c:v>2012.5666666666666</c:v>
                </c:pt>
                <c:pt idx="82">
                  <c:v>2012.5694444444443</c:v>
                </c:pt>
                <c:pt idx="83">
                  <c:v>2012.5777777777778</c:v>
                </c:pt>
                <c:pt idx="84">
                  <c:v>2012.5805555555555</c:v>
                </c:pt>
                <c:pt idx="85">
                  <c:v>2012.5833333333333</c:v>
                </c:pt>
                <c:pt idx="86">
                  <c:v>2012.5861111111112</c:v>
                </c:pt>
                <c:pt idx="87">
                  <c:v>2012.586111111111</c:v>
                </c:pt>
                <c:pt idx="88">
                  <c:v>2012.5888888888887</c:v>
                </c:pt>
                <c:pt idx="89">
                  <c:v>2012.5972222222222</c:v>
                </c:pt>
                <c:pt idx="90">
                  <c:v>2012.6</c:v>
                </c:pt>
                <c:pt idx="91">
                  <c:v>2012.6027777777776</c:v>
                </c:pt>
                <c:pt idx="92">
                  <c:v>2012.6055555555554</c:v>
                </c:pt>
                <c:pt idx="93">
                  <c:v>2012.6083333333333</c:v>
                </c:pt>
                <c:pt idx="94">
                  <c:v>2012.6194444444443</c:v>
                </c:pt>
                <c:pt idx="95">
                  <c:v>2012.622222222222</c:v>
                </c:pt>
                <c:pt idx="96">
                  <c:v>2012.625</c:v>
                </c:pt>
                <c:pt idx="97">
                  <c:v>2012.6277777777777</c:v>
                </c:pt>
                <c:pt idx="98">
                  <c:v>2012.6388888888889</c:v>
                </c:pt>
                <c:pt idx="99">
                  <c:v>2012.6416666666667</c:v>
                </c:pt>
                <c:pt idx="100">
                  <c:v>2012.6444444444444</c:v>
                </c:pt>
                <c:pt idx="101">
                  <c:v>2012.6472222222221</c:v>
                </c:pt>
                <c:pt idx="102">
                  <c:v>2012.6499999999999</c:v>
                </c:pt>
                <c:pt idx="103">
                  <c:v>2012.6527777777776</c:v>
                </c:pt>
                <c:pt idx="104">
                  <c:v>2012.6555555555556</c:v>
                </c:pt>
                <c:pt idx="105">
                  <c:v>2012.6583333333333</c:v>
                </c:pt>
                <c:pt idx="106">
                  <c:v>2012.661111111111</c:v>
                </c:pt>
                <c:pt idx="107">
                  <c:v>2012.6638888888888</c:v>
                </c:pt>
                <c:pt idx="108">
                  <c:v>2012.6666666666665</c:v>
                </c:pt>
                <c:pt idx="109">
                  <c:v>2012.6694444444445</c:v>
                </c:pt>
                <c:pt idx="110">
                  <c:v>2012.6722222222222</c:v>
                </c:pt>
                <c:pt idx="111">
                  <c:v>2012.6750000000002</c:v>
                </c:pt>
                <c:pt idx="112">
                  <c:v>2012.6777777777779</c:v>
                </c:pt>
                <c:pt idx="113">
                  <c:v>2012.6805555555557</c:v>
                </c:pt>
                <c:pt idx="114">
                  <c:v>2012.6833333333334</c:v>
                </c:pt>
                <c:pt idx="115">
                  <c:v>2012.6888888888889</c:v>
                </c:pt>
                <c:pt idx="116">
                  <c:v>2012.6916666666668</c:v>
                </c:pt>
                <c:pt idx="117">
                  <c:v>2012.6944444444446</c:v>
                </c:pt>
                <c:pt idx="118">
                  <c:v>2012.6972222222223</c:v>
                </c:pt>
                <c:pt idx="119">
                  <c:v>2012.7</c:v>
                </c:pt>
                <c:pt idx="120">
                  <c:v>2012.7027777777778</c:v>
                </c:pt>
                <c:pt idx="121">
                  <c:v>2012.7083333333335</c:v>
                </c:pt>
                <c:pt idx="122">
                  <c:v>2012.7111111111112</c:v>
                </c:pt>
                <c:pt idx="123">
                  <c:v>2012.713888888889</c:v>
                </c:pt>
                <c:pt idx="124">
                  <c:v>2012.7166666666667</c:v>
                </c:pt>
                <c:pt idx="125">
                  <c:v>2012.7194444444444</c:v>
                </c:pt>
                <c:pt idx="126">
                  <c:v>2012.7222222222224</c:v>
                </c:pt>
                <c:pt idx="127">
                  <c:v>2012.7277777777779</c:v>
                </c:pt>
                <c:pt idx="128">
                  <c:v>2012.7305555555556</c:v>
                </c:pt>
                <c:pt idx="129">
                  <c:v>2012.7333333333333</c:v>
                </c:pt>
                <c:pt idx="130">
                  <c:v>2012.7361111111111</c:v>
                </c:pt>
                <c:pt idx="131">
                  <c:v>2012.7388888888891</c:v>
                </c:pt>
                <c:pt idx="132">
                  <c:v>2012.7416666666668</c:v>
                </c:pt>
                <c:pt idx="133">
                  <c:v>2012.7472222222223</c:v>
                </c:pt>
                <c:pt idx="134">
                  <c:v>2012.75</c:v>
                </c:pt>
                <c:pt idx="135">
                  <c:v>2012.7527777777777</c:v>
                </c:pt>
                <c:pt idx="136">
                  <c:v>2012.7555555555555</c:v>
                </c:pt>
                <c:pt idx="137">
                  <c:v>2012.7583333333334</c:v>
                </c:pt>
                <c:pt idx="138">
                  <c:v>2012.7611111111112</c:v>
                </c:pt>
                <c:pt idx="139">
                  <c:v>2012.7694444444444</c:v>
                </c:pt>
                <c:pt idx="140">
                  <c:v>2012.7722222222221</c:v>
                </c:pt>
                <c:pt idx="141">
                  <c:v>2012.7750000000001</c:v>
                </c:pt>
                <c:pt idx="142">
                  <c:v>2012.7777777777778</c:v>
                </c:pt>
                <c:pt idx="143">
                  <c:v>2012.7805555555556</c:v>
                </c:pt>
                <c:pt idx="144">
                  <c:v>2012.7888888888888</c:v>
                </c:pt>
                <c:pt idx="145">
                  <c:v>2012.7916666666667</c:v>
                </c:pt>
                <c:pt idx="146">
                  <c:v>2012.7944444444445</c:v>
                </c:pt>
                <c:pt idx="147">
                  <c:v>2012.7972222222222</c:v>
                </c:pt>
                <c:pt idx="148">
                  <c:v>2012.8</c:v>
                </c:pt>
                <c:pt idx="149">
                  <c:v>2012.8055555555557</c:v>
                </c:pt>
                <c:pt idx="150">
                  <c:v>2012.8083333333334</c:v>
                </c:pt>
                <c:pt idx="151">
                  <c:v>2012.8111111111111</c:v>
                </c:pt>
                <c:pt idx="152">
                  <c:v>2012.8138888888889</c:v>
                </c:pt>
                <c:pt idx="153">
                  <c:v>2012.8166666666666</c:v>
                </c:pt>
                <c:pt idx="154">
                  <c:v>2012.8277777777778</c:v>
                </c:pt>
                <c:pt idx="155">
                  <c:v>2012.8305555555555</c:v>
                </c:pt>
                <c:pt idx="156">
                  <c:v>2012.8333333333333</c:v>
                </c:pt>
                <c:pt idx="157">
                  <c:v>2012.8361111111112</c:v>
                </c:pt>
                <c:pt idx="158">
                  <c:v>2012.836111111111</c:v>
                </c:pt>
                <c:pt idx="159">
                  <c:v>2012.8416666666667</c:v>
                </c:pt>
                <c:pt idx="160">
                  <c:v>2012.8444444444444</c:v>
                </c:pt>
                <c:pt idx="161">
                  <c:v>2012.8472222222222</c:v>
                </c:pt>
                <c:pt idx="162">
                  <c:v>2012.85</c:v>
                </c:pt>
                <c:pt idx="163">
                  <c:v>2012.8527777777776</c:v>
                </c:pt>
                <c:pt idx="164">
                  <c:v>2012.8555555555554</c:v>
                </c:pt>
                <c:pt idx="165">
                  <c:v>2012.8611111111111</c:v>
                </c:pt>
                <c:pt idx="166">
                  <c:v>2012.8638888888888</c:v>
                </c:pt>
                <c:pt idx="167">
                  <c:v>2012.8666666666666</c:v>
                </c:pt>
                <c:pt idx="168">
                  <c:v>2012.8694444444443</c:v>
                </c:pt>
                <c:pt idx="169">
                  <c:v>2012.872222222222</c:v>
                </c:pt>
                <c:pt idx="170">
                  <c:v>2012.875</c:v>
                </c:pt>
                <c:pt idx="171">
                  <c:v>2012.8777777777777</c:v>
                </c:pt>
                <c:pt idx="172">
                  <c:v>2012.8805555555555</c:v>
                </c:pt>
                <c:pt idx="173">
                  <c:v>2012.8833333333332</c:v>
                </c:pt>
                <c:pt idx="174">
                  <c:v>2012.8861111111109</c:v>
                </c:pt>
                <c:pt idx="175">
                  <c:v>2012.8888888888889</c:v>
                </c:pt>
                <c:pt idx="176">
                  <c:v>2012.8916666666667</c:v>
                </c:pt>
                <c:pt idx="177">
                  <c:v>2012.8944444444444</c:v>
                </c:pt>
                <c:pt idx="178">
                  <c:v>2012.8972222222221</c:v>
                </c:pt>
                <c:pt idx="179">
                  <c:v>2012.8999999999999</c:v>
                </c:pt>
                <c:pt idx="180">
                  <c:v>2012.9027777777776</c:v>
                </c:pt>
                <c:pt idx="181">
                  <c:v>2012.9055555555556</c:v>
                </c:pt>
                <c:pt idx="182">
                  <c:v>2012.9083333333333</c:v>
                </c:pt>
                <c:pt idx="183">
                  <c:v>2012.911111111111</c:v>
                </c:pt>
                <c:pt idx="184">
                  <c:v>2012.9138888888888</c:v>
                </c:pt>
                <c:pt idx="185">
                  <c:v>2012.9166666666665</c:v>
                </c:pt>
                <c:pt idx="186">
                  <c:v>2012.9194444444445</c:v>
                </c:pt>
                <c:pt idx="187">
                  <c:v>2012.9222222222222</c:v>
                </c:pt>
                <c:pt idx="188">
                  <c:v>2012.9250000000002</c:v>
                </c:pt>
                <c:pt idx="189">
                  <c:v>2012.9277777777779</c:v>
                </c:pt>
                <c:pt idx="190">
                  <c:v>2012.9305555555557</c:v>
                </c:pt>
                <c:pt idx="191">
                  <c:v>2012.9333333333334</c:v>
                </c:pt>
                <c:pt idx="192">
                  <c:v>2012.9361111111111</c:v>
                </c:pt>
                <c:pt idx="193">
                  <c:v>2012.9388888888889</c:v>
                </c:pt>
                <c:pt idx="194">
                  <c:v>2012.9416666666668</c:v>
                </c:pt>
                <c:pt idx="195">
                  <c:v>2012.9444444444446</c:v>
                </c:pt>
                <c:pt idx="196">
                  <c:v>2012.9472222222223</c:v>
                </c:pt>
                <c:pt idx="197">
                  <c:v>2012.95</c:v>
                </c:pt>
                <c:pt idx="198">
                  <c:v>2012.9527777777778</c:v>
                </c:pt>
                <c:pt idx="199">
                  <c:v>2012.9583333333335</c:v>
                </c:pt>
                <c:pt idx="200">
                  <c:v>2012.9611111111112</c:v>
                </c:pt>
                <c:pt idx="201">
                  <c:v>2012.963888888889</c:v>
                </c:pt>
                <c:pt idx="202">
                  <c:v>2012.9666666666667</c:v>
                </c:pt>
                <c:pt idx="203">
                  <c:v>2012.9694444444444</c:v>
                </c:pt>
                <c:pt idx="204">
                  <c:v>2012.9722222222224</c:v>
                </c:pt>
                <c:pt idx="205">
                  <c:v>2012.9750000000001</c:v>
                </c:pt>
                <c:pt idx="206">
                  <c:v>2012.9777777777779</c:v>
                </c:pt>
                <c:pt idx="207">
                  <c:v>2012.9805555555556</c:v>
                </c:pt>
                <c:pt idx="208">
                  <c:v>2012.9833333333333</c:v>
                </c:pt>
                <c:pt idx="209">
                  <c:v>2012.9861111111111</c:v>
                </c:pt>
                <c:pt idx="210">
                  <c:v>2012.9888888888891</c:v>
                </c:pt>
                <c:pt idx="211">
                  <c:v>2012.9916666666668</c:v>
                </c:pt>
                <c:pt idx="212">
                  <c:v>2012.9944444444445</c:v>
                </c:pt>
                <c:pt idx="213">
                  <c:v>2012.9972222222223</c:v>
                </c:pt>
                <c:pt idx="214">
                  <c:v>2013</c:v>
                </c:pt>
                <c:pt idx="215">
                  <c:v>2013.002777777778</c:v>
                </c:pt>
                <c:pt idx="216">
                  <c:v>2013.0027777777777</c:v>
                </c:pt>
                <c:pt idx="217">
                  <c:v>2013.0055555555555</c:v>
                </c:pt>
                <c:pt idx="218">
                  <c:v>2013.0083333333334</c:v>
                </c:pt>
                <c:pt idx="219">
                  <c:v>2013.0111111111112</c:v>
                </c:pt>
                <c:pt idx="220">
                  <c:v>2013.0138888888889</c:v>
                </c:pt>
                <c:pt idx="221">
                  <c:v>2013.0166666666667</c:v>
                </c:pt>
                <c:pt idx="222">
                  <c:v>2013.0194444444444</c:v>
                </c:pt>
                <c:pt idx="223">
                  <c:v>2013.0222222222221</c:v>
                </c:pt>
                <c:pt idx="224">
                  <c:v>2013.0250000000001</c:v>
                </c:pt>
                <c:pt idx="225">
                  <c:v>2013.0277777777778</c:v>
                </c:pt>
                <c:pt idx="226">
                  <c:v>2013.0305555555556</c:v>
                </c:pt>
                <c:pt idx="227">
                  <c:v>2013.0333333333333</c:v>
                </c:pt>
                <c:pt idx="228">
                  <c:v>2013.036111111111</c:v>
                </c:pt>
                <c:pt idx="229">
                  <c:v>2013.0388888888888</c:v>
                </c:pt>
                <c:pt idx="230">
                  <c:v>2013.0416666666667</c:v>
                </c:pt>
                <c:pt idx="231">
                  <c:v>2013.0444444444445</c:v>
                </c:pt>
                <c:pt idx="232">
                  <c:v>2013.0472222222222</c:v>
                </c:pt>
                <c:pt idx="233">
                  <c:v>2013.0527777777777</c:v>
                </c:pt>
                <c:pt idx="234">
                  <c:v>2013.0555555555557</c:v>
                </c:pt>
                <c:pt idx="235">
                  <c:v>2013.0583333333334</c:v>
                </c:pt>
                <c:pt idx="236">
                  <c:v>2013.0611111111111</c:v>
                </c:pt>
                <c:pt idx="237">
                  <c:v>2013.0638888888889</c:v>
                </c:pt>
                <c:pt idx="238">
                  <c:v>2013.0666666666666</c:v>
                </c:pt>
                <c:pt idx="239">
                  <c:v>2013.0694444444443</c:v>
                </c:pt>
                <c:pt idx="240">
                  <c:v>2013.0722222222223</c:v>
                </c:pt>
                <c:pt idx="241">
                  <c:v>2013.075</c:v>
                </c:pt>
                <c:pt idx="242">
                  <c:v>2013.0777777777778</c:v>
                </c:pt>
                <c:pt idx="243">
                  <c:v>2013.0805555555555</c:v>
                </c:pt>
                <c:pt idx="244">
                  <c:v>2013.0833333333333</c:v>
                </c:pt>
                <c:pt idx="245">
                  <c:v>2013.0861111111112</c:v>
                </c:pt>
                <c:pt idx="246">
                  <c:v>2013.086111111111</c:v>
                </c:pt>
                <c:pt idx="247">
                  <c:v>2013.0888888888887</c:v>
                </c:pt>
                <c:pt idx="248">
                  <c:v>2013.0916666666667</c:v>
                </c:pt>
                <c:pt idx="249">
                  <c:v>2013.0944444444444</c:v>
                </c:pt>
                <c:pt idx="250">
                  <c:v>2013.0972222222222</c:v>
                </c:pt>
                <c:pt idx="251">
                  <c:v>2013.1</c:v>
                </c:pt>
                <c:pt idx="252">
                  <c:v>2013.1027777777776</c:v>
                </c:pt>
                <c:pt idx="253">
                  <c:v>2013.1055555555554</c:v>
                </c:pt>
                <c:pt idx="254">
                  <c:v>2013.1083333333333</c:v>
                </c:pt>
                <c:pt idx="255">
                  <c:v>2013.1111111111111</c:v>
                </c:pt>
                <c:pt idx="256">
                  <c:v>2013.1138888888888</c:v>
                </c:pt>
                <c:pt idx="257">
                  <c:v>2013.1166666666666</c:v>
                </c:pt>
                <c:pt idx="258">
                  <c:v>2013.1194444444443</c:v>
                </c:pt>
                <c:pt idx="259">
                  <c:v>2013.122222222222</c:v>
                </c:pt>
                <c:pt idx="260">
                  <c:v>2013.125</c:v>
                </c:pt>
                <c:pt idx="261">
                  <c:v>2013.1277777777777</c:v>
                </c:pt>
                <c:pt idx="262">
                  <c:v>2013.1305555555555</c:v>
                </c:pt>
                <c:pt idx="263">
                  <c:v>2013.1333333333332</c:v>
                </c:pt>
                <c:pt idx="264">
                  <c:v>2013.1361111111109</c:v>
                </c:pt>
                <c:pt idx="265">
                  <c:v>2013.1388888888889</c:v>
                </c:pt>
                <c:pt idx="266">
                  <c:v>2013.1416666666667</c:v>
                </c:pt>
                <c:pt idx="267">
                  <c:v>2013.1472222222221</c:v>
                </c:pt>
                <c:pt idx="268">
                  <c:v>2013.1499999999999</c:v>
                </c:pt>
                <c:pt idx="269">
                  <c:v>2013.1527777777776</c:v>
                </c:pt>
                <c:pt idx="270">
                  <c:v>2013.1555555555556</c:v>
                </c:pt>
                <c:pt idx="271">
                  <c:v>2013.1583333333333</c:v>
                </c:pt>
                <c:pt idx="272">
                  <c:v>2013.161111111111</c:v>
                </c:pt>
                <c:pt idx="273">
                  <c:v>2013.1722222222222</c:v>
                </c:pt>
                <c:pt idx="274">
                  <c:v>2013.1750000000002</c:v>
                </c:pt>
                <c:pt idx="275">
                  <c:v>2013.1777777777779</c:v>
                </c:pt>
                <c:pt idx="276">
                  <c:v>2013.1805555555557</c:v>
                </c:pt>
                <c:pt idx="277">
                  <c:v>2013.1833333333334</c:v>
                </c:pt>
                <c:pt idx="278">
                  <c:v>2013.1861111111111</c:v>
                </c:pt>
                <c:pt idx="279">
                  <c:v>2013.1888888888889</c:v>
                </c:pt>
                <c:pt idx="280">
                  <c:v>2013.1916666666668</c:v>
                </c:pt>
                <c:pt idx="281">
                  <c:v>2013.1944444444446</c:v>
                </c:pt>
                <c:pt idx="282">
                  <c:v>2013.1972222222223</c:v>
                </c:pt>
                <c:pt idx="283">
                  <c:v>2013.2</c:v>
                </c:pt>
                <c:pt idx="284">
                  <c:v>2013.2027777777778</c:v>
                </c:pt>
                <c:pt idx="285">
                  <c:v>2013.2055555555555</c:v>
                </c:pt>
                <c:pt idx="286">
                  <c:v>2013.2111111111112</c:v>
                </c:pt>
                <c:pt idx="287">
                  <c:v>2013.213888888889</c:v>
                </c:pt>
                <c:pt idx="288">
                  <c:v>2013.2166666666667</c:v>
                </c:pt>
                <c:pt idx="289">
                  <c:v>2013.2194444444444</c:v>
                </c:pt>
                <c:pt idx="290">
                  <c:v>2013.2222222222224</c:v>
                </c:pt>
                <c:pt idx="291">
                  <c:v>2013.2250000000001</c:v>
                </c:pt>
                <c:pt idx="292">
                  <c:v>2013.2277777777779</c:v>
                </c:pt>
                <c:pt idx="293">
                  <c:v>2013.2305555555556</c:v>
                </c:pt>
                <c:pt idx="294">
                  <c:v>2013.2333333333333</c:v>
                </c:pt>
                <c:pt idx="295">
                  <c:v>2013.2361111111111</c:v>
                </c:pt>
                <c:pt idx="296">
                  <c:v>2013.2388888888891</c:v>
                </c:pt>
                <c:pt idx="297">
                  <c:v>2013.2416666666668</c:v>
                </c:pt>
                <c:pt idx="298">
                  <c:v>2013.2444444444445</c:v>
                </c:pt>
                <c:pt idx="299">
                  <c:v>2013.25</c:v>
                </c:pt>
                <c:pt idx="300">
                  <c:v>2013.252777777778</c:v>
                </c:pt>
                <c:pt idx="301">
                  <c:v>2013.2527777777777</c:v>
                </c:pt>
                <c:pt idx="302">
                  <c:v>2013.2555555555555</c:v>
                </c:pt>
                <c:pt idx="303">
                  <c:v>2013.2583333333334</c:v>
                </c:pt>
                <c:pt idx="304">
                  <c:v>2013.2611111111112</c:v>
                </c:pt>
                <c:pt idx="305">
                  <c:v>2013.2638888888889</c:v>
                </c:pt>
                <c:pt idx="306">
                  <c:v>2013.2666666666667</c:v>
                </c:pt>
                <c:pt idx="307">
                  <c:v>2013.2694444444444</c:v>
                </c:pt>
                <c:pt idx="308">
                  <c:v>2013.2722222222221</c:v>
                </c:pt>
                <c:pt idx="309">
                  <c:v>2013.2750000000001</c:v>
                </c:pt>
                <c:pt idx="310">
                  <c:v>2013.2777777777778</c:v>
                </c:pt>
                <c:pt idx="311">
                  <c:v>2013.2805555555556</c:v>
                </c:pt>
                <c:pt idx="312">
                  <c:v>2013.2833333333333</c:v>
                </c:pt>
                <c:pt idx="313">
                  <c:v>2013.286111111111</c:v>
                </c:pt>
                <c:pt idx="314">
                  <c:v>2013.2888888888888</c:v>
                </c:pt>
                <c:pt idx="315">
                  <c:v>2013.2916666666667</c:v>
                </c:pt>
                <c:pt idx="316">
                  <c:v>2013.2944444444445</c:v>
                </c:pt>
                <c:pt idx="317">
                  <c:v>2013.2972222222222</c:v>
                </c:pt>
                <c:pt idx="318">
                  <c:v>2013.3027777777777</c:v>
                </c:pt>
                <c:pt idx="319">
                  <c:v>2013.3055555555557</c:v>
                </c:pt>
                <c:pt idx="320">
                  <c:v>2013.3083333333334</c:v>
                </c:pt>
                <c:pt idx="321">
                  <c:v>2013.3111111111111</c:v>
                </c:pt>
                <c:pt idx="322">
                  <c:v>2013.3138888888889</c:v>
                </c:pt>
                <c:pt idx="323">
                  <c:v>2013.3166666666666</c:v>
                </c:pt>
                <c:pt idx="324">
                  <c:v>2013.3194444444443</c:v>
                </c:pt>
                <c:pt idx="325">
                  <c:v>2013.3277777777778</c:v>
                </c:pt>
                <c:pt idx="326">
                  <c:v>2013.3305555555555</c:v>
                </c:pt>
                <c:pt idx="327">
                  <c:v>2013.3333333333333</c:v>
                </c:pt>
                <c:pt idx="328">
                  <c:v>2013.336111111111</c:v>
                </c:pt>
                <c:pt idx="329">
                  <c:v>2013.3388888888887</c:v>
                </c:pt>
                <c:pt idx="330">
                  <c:v>2013.3444444444444</c:v>
                </c:pt>
                <c:pt idx="331">
                  <c:v>2013.3472222222222</c:v>
                </c:pt>
                <c:pt idx="332">
                  <c:v>2013.35</c:v>
                </c:pt>
                <c:pt idx="333">
                  <c:v>2013.3527777777776</c:v>
                </c:pt>
                <c:pt idx="334">
                  <c:v>2013.3555555555554</c:v>
                </c:pt>
                <c:pt idx="335">
                  <c:v>2013.3583333333333</c:v>
                </c:pt>
                <c:pt idx="336">
                  <c:v>2013.3638888888888</c:v>
                </c:pt>
                <c:pt idx="337">
                  <c:v>2013.3666666666666</c:v>
                </c:pt>
                <c:pt idx="338">
                  <c:v>2013.3694444444443</c:v>
                </c:pt>
                <c:pt idx="339">
                  <c:v>2013.372222222222</c:v>
                </c:pt>
                <c:pt idx="340">
                  <c:v>2013.375</c:v>
                </c:pt>
                <c:pt idx="341">
                  <c:v>2013.3777777777777</c:v>
                </c:pt>
                <c:pt idx="342">
                  <c:v>2013.3805555555555</c:v>
                </c:pt>
                <c:pt idx="343">
                  <c:v>2013.3833333333332</c:v>
                </c:pt>
                <c:pt idx="344">
                  <c:v>2013.3861111111109</c:v>
                </c:pt>
                <c:pt idx="345">
                  <c:v>2013.3888888888889</c:v>
                </c:pt>
                <c:pt idx="346">
                  <c:v>2013.3916666666667</c:v>
                </c:pt>
                <c:pt idx="347">
                  <c:v>2013.3944444444444</c:v>
                </c:pt>
                <c:pt idx="348">
                  <c:v>2013.3972222222221</c:v>
                </c:pt>
                <c:pt idx="349">
                  <c:v>2013.4027777777776</c:v>
                </c:pt>
                <c:pt idx="350">
                  <c:v>2013.4055555555556</c:v>
                </c:pt>
                <c:pt idx="351">
                  <c:v>2013.4083333333333</c:v>
                </c:pt>
                <c:pt idx="352">
                  <c:v>2013.411111111111</c:v>
                </c:pt>
                <c:pt idx="353">
                  <c:v>2013.4138888888888</c:v>
                </c:pt>
                <c:pt idx="354">
                  <c:v>2013.4166666666665</c:v>
                </c:pt>
                <c:pt idx="355">
                  <c:v>2013.4222222222222</c:v>
                </c:pt>
                <c:pt idx="356">
                  <c:v>2013.4250000000002</c:v>
                </c:pt>
                <c:pt idx="357">
                  <c:v>2013.4277777777779</c:v>
                </c:pt>
                <c:pt idx="358">
                  <c:v>2013.4305555555557</c:v>
                </c:pt>
                <c:pt idx="359">
                  <c:v>2013.4333333333334</c:v>
                </c:pt>
                <c:pt idx="360">
                  <c:v>2013.4388888888889</c:v>
                </c:pt>
                <c:pt idx="361">
                  <c:v>2013.4416666666668</c:v>
                </c:pt>
                <c:pt idx="362">
                  <c:v>2013.4444444444446</c:v>
                </c:pt>
                <c:pt idx="363">
                  <c:v>2013.4472222222223</c:v>
                </c:pt>
                <c:pt idx="364">
                  <c:v>2013.45</c:v>
                </c:pt>
                <c:pt idx="365">
                  <c:v>2013.4527777777778</c:v>
                </c:pt>
                <c:pt idx="366">
                  <c:v>2013.4583333333335</c:v>
                </c:pt>
                <c:pt idx="367">
                  <c:v>2013.4611111111112</c:v>
                </c:pt>
                <c:pt idx="368">
                  <c:v>2013.463888888889</c:v>
                </c:pt>
                <c:pt idx="369">
                  <c:v>2013.4666666666667</c:v>
                </c:pt>
                <c:pt idx="370">
                  <c:v>2013.4694444444444</c:v>
                </c:pt>
                <c:pt idx="371">
                  <c:v>2013.4722222222224</c:v>
                </c:pt>
                <c:pt idx="372">
                  <c:v>2013.4777777777779</c:v>
                </c:pt>
                <c:pt idx="373">
                  <c:v>2013.4805555555556</c:v>
                </c:pt>
                <c:pt idx="374">
                  <c:v>2013.4833333333333</c:v>
                </c:pt>
                <c:pt idx="375">
                  <c:v>2013.4861111111111</c:v>
                </c:pt>
                <c:pt idx="376">
                  <c:v>2013.4888888888891</c:v>
                </c:pt>
                <c:pt idx="377">
                  <c:v>2013.4916666666668</c:v>
                </c:pt>
                <c:pt idx="378">
                  <c:v>2013.4972222222223</c:v>
                </c:pt>
                <c:pt idx="379">
                  <c:v>2013.5</c:v>
                </c:pt>
                <c:pt idx="380">
                  <c:v>2013.5027777777777</c:v>
                </c:pt>
                <c:pt idx="381">
                  <c:v>2013.5055555555555</c:v>
                </c:pt>
                <c:pt idx="382">
                  <c:v>2013.5083333333334</c:v>
                </c:pt>
                <c:pt idx="383">
                  <c:v>2013.5166666666667</c:v>
                </c:pt>
                <c:pt idx="384">
                  <c:v>2013.5194444444444</c:v>
                </c:pt>
                <c:pt idx="385">
                  <c:v>2013.5222222222221</c:v>
                </c:pt>
                <c:pt idx="386">
                  <c:v>2013.5250000000001</c:v>
                </c:pt>
                <c:pt idx="387">
                  <c:v>2013.5277777777778</c:v>
                </c:pt>
                <c:pt idx="388">
                  <c:v>2013.5305555555556</c:v>
                </c:pt>
                <c:pt idx="389">
                  <c:v>2013.5333333333333</c:v>
                </c:pt>
                <c:pt idx="390">
                  <c:v>2013.536111111111</c:v>
                </c:pt>
                <c:pt idx="391">
                  <c:v>2013.5388888888888</c:v>
                </c:pt>
                <c:pt idx="392">
                  <c:v>2013.5416666666667</c:v>
                </c:pt>
                <c:pt idx="393">
                  <c:v>2013.5444444444445</c:v>
                </c:pt>
                <c:pt idx="394">
                  <c:v>2013.5472222222222</c:v>
                </c:pt>
                <c:pt idx="395">
                  <c:v>2013.55</c:v>
                </c:pt>
                <c:pt idx="396">
                  <c:v>2013.5555555555557</c:v>
                </c:pt>
                <c:pt idx="397">
                  <c:v>2013.5583333333334</c:v>
                </c:pt>
                <c:pt idx="398">
                  <c:v>2013.5611111111111</c:v>
                </c:pt>
                <c:pt idx="399">
                  <c:v>2013.5638888888889</c:v>
                </c:pt>
                <c:pt idx="400">
                  <c:v>2013.5666666666666</c:v>
                </c:pt>
                <c:pt idx="401">
                  <c:v>2013.5694444444443</c:v>
                </c:pt>
                <c:pt idx="402">
                  <c:v>2013.575</c:v>
                </c:pt>
                <c:pt idx="403">
                  <c:v>2013.5777777777778</c:v>
                </c:pt>
                <c:pt idx="404">
                  <c:v>2013.5805555555555</c:v>
                </c:pt>
                <c:pt idx="405">
                  <c:v>2013.5833333333333</c:v>
                </c:pt>
                <c:pt idx="406">
                  <c:v>2013.5861111111112</c:v>
                </c:pt>
                <c:pt idx="407">
                  <c:v>2013.586111111111</c:v>
                </c:pt>
                <c:pt idx="408">
                  <c:v>2013.5916666666667</c:v>
                </c:pt>
                <c:pt idx="409">
                  <c:v>2013.5944444444444</c:v>
                </c:pt>
                <c:pt idx="410">
                  <c:v>2013.5972222222222</c:v>
                </c:pt>
                <c:pt idx="411">
                  <c:v>2013.6</c:v>
                </c:pt>
                <c:pt idx="412">
                  <c:v>2013.6027777777776</c:v>
                </c:pt>
                <c:pt idx="413">
                  <c:v>2013.6055555555554</c:v>
                </c:pt>
                <c:pt idx="414">
                  <c:v>2013.6111111111111</c:v>
                </c:pt>
                <c:pt idx="415">
                  <c:v>2013.6138888888888</c:v>
                </c:pt>
                <c:pt idx="416">
                  <c:v>2013.6166666666666</c:v>
                </c:pt>
                <c:pt idx="417">
                  <c:v>2013.6194444444443</c:v>
                </c:pt>
                <c:pt idx="418">
                  <c:v>2013.622222222222</c:v>
                </c:pt>
                <c:pt idx="419">
                  <c:v>2013.625</c:v>
                </c:pt>
                <c:pt idx="420">
                  <c:v>2013.6305555555555</c:v>
                </c:pt>
                <c:pt idx="421">
                  <c:v>2013.6333333333332</c:v>
                </c:pt>
                <c:pt idx="422">
                  <c:v>2013.6361111111109</c:v>
                </c:pt>
                <c:pt idx="423">
                  <c:v>2013.6388888888889</c:v>
                </c:pt>
                <c:pt idx="424">
                  <c:v>2013.6416666666667</c:v>
                </c:pt>
                <c:pt idx="425">
                  <c:v>2013.6444444444444</c:v>
                </c:pt>
                <c:pt idx="426">
                  <c:v>2013.6472222222221</c:v>
                </c:pt>
                <c:pt idx="427">
                  <c:v>2013.6499999999999</c:v>
                </c:pt>
                <c:pt idx="428">
                  <c:v>2013.6527777777776</c:v>
                </c:pt>
                <c:pt idx="429">
                  <c:v>2013.6555555555556</c:v>
                </c:pt>
                <c:pt idx="430">
                  <c:v>2013.6583333333333</c:v>
                </c:pt>
                <c:pt idx="431">
                  <c:v>2013.661111111111</c:v>
                </c:pt>
                <c:pt idx="432">
                  <c:v>2013.6666666666665</c:v>
                </c:pt>
                <c:pt idx="433">
                  <c:v>2013.6694444444445</c:v>
                </c:pt>
                <c:pt idx="434">
                  <c:v>2013.6694444444445</c:v>
                </c:pt>
                <c:pt idx="435">
                  <c:v>2013.6722222222222</c:v>
                </c:pt>
                <c:pt idx="436">
                  <c:v>2013.6750000000002</c:v>
                </c:pt>
                <c:pt idx="437">
                  <c:v>2013.6777777777779</c:v>
                </c:pt>
                <c:pt idx="438">
                  <c:v>2013.6805555555557</c:v>
                </c:pt>
                <c:pt idx="439">
                  <c:v>2013.6888888888889</c:v>
                </c:pt>
                <c:pt idx="440">
                  <c:v>2013.6972222222223</c:v>
                </c:pt>
                <c:pt idx="441">
                  <c:v>2013.7027777777778</c:v>
                </c:pt>
                <c:pt idx="442">
                  <c:v>2013.7083333333335</c:v>
                </c:pt>
                <c:pt idx="443">
                  <c:v>2013.7111111111112</c:v>
                </c:pt>
                <c:pt idx="444">
                  <c:v>2013.713888888889</c:v>
                </c:pt>
                <c:pt idx="445">
                  <c:v>2013.7166666666667</c:v>
                </c:pt>
                <c:pt idx="446">
                  <c:v>2013.7222222222224</c:v>
                </c:pt>
                <c:pt idx="447">
                  <c:v>2013.7250000000001</c:v>
                </c:pt>
                <c:pt idx="448">
                  <c:v>2013.7277777777779</c:v>
                </c:pt>
                <c:pt idx="449">
                  <c:v>2013.7305555555556</c:v>
                </c:pt>
                <c:pt idx="450">
                  <c:v>2013.7333333333333</c:v>
                </c:pt>
                <c:pt idx="451">
                  <c:v>2013.7361111111111</c:v>
                </c:pt>
                <c:pt idx="452">
                  <c:v>2013.7388888888891</c:v>
                </c:pt>
                <c:pt idx="453">
                  <c:v>2013.7444444444445</c:v>
                </c:pt>
                <c:pt idx="454">
                  <c:v>2013.7472222222223</c:v>
                </c:pt>
                <c:pt idx="455">
                  <c:v>2013.75</c:v>
                </c:pt>
                <c:pt idx="456">
                  <c:v>2013.7527777777777</c:v>
                </c:pt>
                <c:pt idx="457">
                  <c:v>2013.7555555555555</c:v>
                </c:pt>
                <c:pt idx="458">
                  <c:v>2013.7583333333334</c:v>
                </c:pt>
                <c:pt idx="459">
                  <c:v>2013.7638888888889</c:v>
                </c:pt>
                <c:pt idx="460">
                  <c:v>2013.7666666666667</c:v>
                </c:pt>
                <c:pt idx="461">
                  <c:v>2013.7694444444444</c:v>
                </c:pt>
                <c:pt idx="462">
                  <c:v>2013.7722222222221</c:v>
                </c:pt>
                <c:pt idx="463">
                  <c:v>2013.7750000000001</c:v>
                </c:pt>
                <c:pt idx="464">
                  <c:v>2013.7777777777778</c:v>
                </c:pt>
                <c:pt idx="465">
                  <c:v>2013.7833333333333</c:v>
                </c:pt>
                <c:pt idx="466">
                  <c:v>2013.786111111111</c:v>
                </c:pt>
                <c:pt idx="467">
                  <c:v>2013.7916666666667</c:v>
                </c:pt>
                <c:pt idx="468">
                  <c:v>2013.7944444444445</c:v>
                </c:pt>
                <c:pt idx="469">
                  <c:v>2013.8</c:v>
                </c:pt>
                <c:pt idx="470">
                  <c:v>2013.8027777777777</c:v>
                </c:pt>
                <c:pt idx="471">
                  <c:v>2013.8055555555557</c:v>
                </c:pt>
                <c:pt idx="472">
                  <c:v>2013.8083333333334</c:v>
                </c:pt>
                <c:pt idx="473">
                  <c:v>2013.8111111111111</c:v>
                </c:pt>
                <c:pt idx="474">
                  <c:v>2013.8138888888889</c:v>
                </c:pt>
                <c:pt idx="475">
                  <c:v>2013.8166666666666</c:v>
                </c:pt>
                <c:pt idx="476">
                  <c:v>2013.8222222222223</c:v>
                </c:pt>
                <c:pt idx="477">
                  <c:v>2013.825</c:v>
                </c:pt>
                <c:pt idx="478">
                  <c:v>2013.8277777777778</c:v>
                </c:pt>
                <c:pt idx="479">
                  <c:v>2013.8305555555555</c:v>
                </c:pt>
                <c:pt idx="480">
                  <c:v>2013.8333333333333</c:v>
                </c:pt>
                <c:pt idx="481">
                  <c:v>2013.8361111111112</c:v>
                </c:pt>
                <c:pt idx="482">
                  <c:v>2013.836111111111</c:v>
                </c:pt>
                <c:pt idx="483">
                  <c:v>2013.8388888888887</c:v>
                </c:pt>
                <c:pt idx="484">
                  <c:v>2013.8416666666667</c:v>
                </c:pt>
                <c:pt idx="485">
                  <c:v>2013.8444444444444</c:v>
                </c:pt>
                <c:pt idx="486">
                  <c:v>2013.8472222222222</c:v>
                </c:pt>
                <c:pt idx="487">
                  <c:v>2013.85</c:v>
                </c:pt>
                <c:pt idx="488">
                  <c:v>2013.8527777777776</c:v>
                </c:pt>
                <c:pt idx="489">
                  <c:v>2013.8583333333333</c:v>
                </c:pt>
                <c:pt idx="490">
                  <c:v>2013.8611111111111</c:v>
                </c:pt>
                <c:pt idx="491">
                  <c:v>2013.8638888888888</c:v>
                </c:pt>
                <c:pt idx="492">
                  <c:v>2013.8666666666666</c:v>
                </c:pt>
                <c:pt idx="493">
                  <c:v>2013.8694444444443</c:v>
                </c:pt>
                <c:pt idx="494">
                  <c:v>2013.872222222222</c:v>
                </c:pt>
                <c:pt idx="495">
                  <c:v>2013.8777777777777</c:v>
                </c:pt>
                <c:pt idx="496">
                  <c:v>2013.8805555555555</c:v>
                </c:pt>
                <c:pt idx="497">
                  <c:v>2013.8833333333332</c:v>
                </c:pt>
                <c:pt idx="498">
                  <c:v>2013.8861111111109</c:v>
                </c:pt>
                <c:pt idx="499">
                  <c:v>2013.8888888888889</c:v>
                </c:pt>
                <c:pt idx="500">
                  <c:v>2013.8972222222221</c:v>
                </c:pt>
                <c:pt idx="501">
                  <c:v>2013.8999999999999</c:v>
                </c:pt>
                <c:pt idx="502">
                  <c:v>2013.9027777777776</c:v>
                </c:pt>
                <c:pt idx="503">
                  <c:v>2013.9055555555556</c:v>
                </c:pt>
                <c:pt idx="504">
                  <c:v>2013.9083333333333</c:v>
                </c:pt>
                <c:pt idx="505">
                  <c:v>2013.9138888888888</c:v>
                </c:pt>
                <c:pt idx="506">
                  <c:v>2013.9194444444445</c:v>
                </c:pt>
                <c:pt idx="507">
                  <c:v>2013.9222222222222</c:v>
                </c:pt>
                <c:pt idx="508">
                  <c:v>2013.9250000000002</c:v>
                </c:pt>
                <c:pt idx="509">
                  <c:v>2013.9277777777779</c:v>
                </c:pt>
                <c:pt idx="510">
                  <c:v>2013.9305555555557</c:v>
                </c:pt>
                <c:pt idx="511">
                  <c:v>2013.9361111111111</c:v>
                </c:pt>
                <c:pt idx="512">
                  <c:v>2013.9388888888889</c:v>
                </c:pt>
                <c:pt idx="513">
                  <c:v>2013.9416666666668</c:v>
                </c:pt>
                <c:pt idx="514">
                  <c:v>2013.9444444444446</c:v>
                </c:pt>
                <c:pt idx="515">
                  <c:v>2013.9472222222223</c:v>
                </c:pt>
                <c:pt idx="516">
                  <c:v>2013.9527777777778</c:v>
                </c:pt>
                <c:pt idx="517">
                  <c:v>2013.9555555555555</c:v>
                </c:pt>
                <c:pt idx="518">
                  <c:v>2013.9583333333335</c:v>
                </c:pt>
                <c:pt idx="519">
                  <c:v>2013.9611111111112</c:v>
                </c:pt>
                <c:pt idx="520">
                  <c:v>2013.963888888889</c:v>
                </c:pt>
                <c:pt idx="521">
                  <c:v>2013.9666666666667</c:v>
                </c:pt>
                <c:pt idx="522">
                  <c:v>2013.9750000000001</c:v>
                </c:pt>
                <c:pt idx="523">
                  <c:v>2013.9777777777779</c:v>
                </c:pt>
                <c:pt idx="524">
                  <c:v>2013.9805555555556</c:v>
                </c:pt>
                <c:pt idx="525">
                  <c:v>2013.9833333333333</c:v>
                </c:pt>
                <c:pt idx="526">
                  <c:v>2013.9861111111111</c:v>
                </c:pt>
                <c:pt idx="527">
                  <c:v>2013.9888888888891</c:v>
                </c:pt>
                <c:pt idx="528">
                  <c:v>2013.9944444444445</c:v>
                </c:pt>
                <c:pt idx="529">
                  <c:v>2013.9972222222223</c:v>
                </c:pt>
                <c:pt idx="530">
                  <c:v>2014</c:v>
                </c:pt>
                <c:pt idx="531">
                  <c:v>2014.002777777778</c:v>
                </c:pt>
                <c:pt idx="532">
                  <c:v>2014.0027777777777</c:v>
                </c:pt>
                <c:pt idx="533">
                  <c:v>2014.0055555555555</c:v>
                </c:pt>
                <c:pt idx="534">
                  <c:v>2014.0111111111112</c:v>
                </c:pt>
                <c:pt idx="535">
                  <c:v>2014.0138888888889</c:v>
                </c:pt>
                <c:pt idx="536">
                  <c:v>2014.0166666666667</c:v>
                </c:pt>
                <c:pt idx="537">
                  <c:v>2014.0194444444444</c:v>
                </c:pt>
                <c:pt idx="538">
                  <c:v>2014.0222222222221</c:v>
                </c:pt>
                <c:pt idx="539">
                  <c:v>2014.0250000000001</c:v>
                </c:pt>
                <c:pt idx="540">
                  <c:v>2014.0305555555556</c:v>
                </c:pt>
                <c:pt idx="541">
                  <c:v>2014.0333333333333</c:v>
                </c:pt>
                <c:pt idx="542">
                  <c:v>2014.036111111111</c:v>
                </c:pt>
                <c:pt idx="543">
                  <c:v>2014.0388888888888</c:v>
                </c:pt>
                <c:pt idx="544">
                  <c:v>2014.0416666666667</c:v>
                </c:pt>
                <c:pt idx="545">
                  <c:v>2014.0472222222222</c:v>
                </c:pt>
                <c:pt idx="546">
                  <c:v>2014.05</c:v>
                </c:pt>
                <c:pt idx="547">
                  <c:v>2014.0527777777777</c:v>
                </c:pt>
                <c:pt idx="548">
                  <c:v>2014.0555555555557</c:v>
                </c:pt>
                <c:pt idx="549">
                  <c:v>2014.0583333333334</c:v>
                </c:pt>
                <c:pt idx="550">
                  <c:v>2014.0611111111111</c:v>
                </c:pt>
                <c:pt idx="551">
                  <c:v>2014.0638888888889</c:v>
                </c:pt>
                <c:pt idx="552">
                  <c:v>2014.0694444444443</c:v>
                </c:pt>
                <c:pt idx="553">
                  <c:v>2014.0722222222223</c:v>
                </c:pt>
                <c:pt idx="554">
                  <c:v>2014.075</c:v>
                </c:pt>
                <c:pt idx="555">
                  <c:v>2014.0777777777778</c:v>
                </c:pt>
                <c:pt idx="556">
                  <c:v>2014.0805555555555</c:v>
                </c:pt>
                <c:pt idx="557">
                  <c:v>2014.0833333333333</c:v>
                </c:pt>
                <c:pt idx="558">
                  <c:v>2014.086111111111</c:v>
                </c:pt>
                <c:pt idx="559">
                  <c:v>2014.0888888888887</c:v>
                </c:pt>
                <c:pt idx="560">
                  <c:v>2014.0916666666667</c:v>
                </c:pt>
                <c:pt idx="561">
                  <c:v>2014.0944444444444</c:v>
                </c:pt>
                <c:pt idx="562">
                  <c:v>2014.0972222222222</c:v>
                </c:pt>
                <c:pt idx="563">
                  <c:v>2014.1</c:v>
                </c:pt>
                <c:pt idx="564">
                  <c:v>2014.1055555555554</c:v>
                </c:pt>
                <c:pt idx="565">
                  <c:v>2014.1083333333333</c:v>
                </c:pt>
                <c:pt idx="566">
                  <c:v>2014.1111111111111</c:v>
                </c:pt>
                <c:pt idx="567">
                  <c:v>2014.1138888888888</c:v>
                </c:pt>
                <c:pt idx="568">
                  <c:v>2014.1166666666666</c:v>
                </c:pt>
                <c:pt idx="569">
                  <c:v>2014.1194444444443</c:v>
                </c:pt>
                <c:pt idx="570">
                  <c:v>2014.125</c:v>
                </c:pt>
                <c:pt idx="571">
                  <c:v>2014.1277777777777</c:v>
                </c:pt>
                <c:pt idx="572">
                  <c:v>2014.1305555555555</c:v>
                </c:pt>
                <c:pt idx="573">
                  <c:v>2014.1333333333332</c:v>
                </c:pt>
                <c:pt idx="574">
                  <c:v>2014.1361111111109</c:v>
                </c:pt>
                <c:pt idx="575">
                  <c:v>2014.1388888888889</c:v>
                </c:pt>
                <c:pt idx="576">
                  <c:v>2014.1444444444444</c:v>
                </c:pt>
                <c:pt idx="577">
                  <c:v>2014.1472222222221</c:v>
                </c:pt>
                <c:pt idx="578">
                  <c:v>2014.1499999999999</c:v>
                </c:pt>
                <c:pt idx="579">
                  <c:v>2014.1527777777776</c:v>
                </c:pt>
                <c:pt idx="580">
                  <c:v>2014.1555555555556</c:v>
                </c:pt>
                <c:pt idx="581">
                  <c:v>2014.1583333333333</c:v>
                </c:pt>
                <c:pt idx="582">
                  <c:v>2014.1694444444445</c:v>
                </c:pt>
                <c:pt idx="583">
                  <c:v>2014.1722222222222</c:v>
                </c:pt>
                <c:pt idx="584">
                  <c:v>2014.1750000000002</c:v>
                </c:pt>
                <c:pt idx="585">
                  <c:v>2014.1777777777779</c:v>
                </c:pt>
                <c:pt idx="586">
                  <c:v>2014.1805555555557</c:v>
                </c:pt>
                <c:pt idx="587">
                  <c:v>2014.1833333333334</c:v>
                </c:pt>
                <c:pt idx="588">
                  <c:v>2014.1888888888889</c:v>
                </c:pt>
                <c:pt idx="589">
                  <c:v>2014.1916666666668</c:v>
                </c:pt>
                <c:pt idx="590">
                  <c:v>2014.1944444444446</c:v>
                </c:pt>
                <c:pt idx="591">
                  <c:v>2014.1972222222223</c:v>
                </c:pt>
                <c:pt idx="592">
                  <c:v>2014.2</c:v>
                </c:pt>
                <c:pt idx="593">
                  <c:v>2014.2055555555555</c:v>
                </c:pt>
                <c:pt idx="594">
                  <c:v>2014.2083333333335</c:v>
                </c:pt>
                <c:pt idx="595">
                  <c:v>2014.2111111111112</c:v>
                </c:pt>
                <c:pt idx="596">
                  <c:v>2014.213888888889</c:v>
                </c:pt>
                <c:pt idx="597">
                  <c:v>2014.2166666666667</c:v>
                </c:pt>
                <c:pt idx="598">
                  <c:v>2014.2194444444444</c:v>
                </c:pt>
                <c:pt idx="599">
                  <c:v>2014.2250000000001</c:v>
                </c:pt>
                <c:pt idx="600">
                  <c:v>2014.2277777777779</c:v>
                </c:pt>
                <c:pt idx="601">
                  <c:v>2014.2305555555556</c:v>
                </c:pt>
                <c:pt idx="602">
                  <c:v>2014.2333333333333</c:v>
                </c:pt>
                <c:pt idx="603">
                  <c:v>2014.2361111111111</c:v>
                </c:pt>
                <c:pt idx="604">
                  <c:v>2014.2388888888891</c:v>
                </c:pt>
                <c:pt idx="605">
                  <c:v>2014.2416666666668</c:v>
                </c:pt>
                <c:pt idx="606">
                  <c:v>2014.2472222222223</c:v>
                </c:pt>
                <c:pt idx="607">
                  <c:v>2014.25</c:v>
                </c:pt>
                <c:pt idx="608">
                  <c:v>2014.252777777778</c:v>
                </c:pt>
                <c:pt idx="609">
                  <c:v>2014.2527777777777</c:v>
                </c:pt>
                <c:pt idx="610">
                  <c:v>2014.2555555555555</c:v>
                </c:pt>
                <c:pt idx="611">
                  <c:v>2014.2611111111112</c:v>
                </c:pt>
                <c:pt idx="612">
                  <c:v>2014.2638888888889</c:v>
                </c:pt>
                <c:pt idx="613">
                  <c:v>2014.2666666666667</c:v>
                </c:pt>
                <c:pt idx="614">
                  <c:v>2014.2694444444444</c:v>
                </c:pt>
                <c:pt idx="615">
                  <c:v>2014.2722222222221</c:v>
                </c:pt>
                <c:pt idx="616">
                  <c:v>2014.2750000000001</c:v>
                </c:pt>
                <c:pt idx="617">
                  <c:v>2014.2805555555556</c:v>
                </c:pt>
                <c:pt idx="618">
                  <c:v>2014.2833333333333</c:v>
                </c:pt>
                <c:pt idx="619">
                  <c:v>2014.286111111111</c:v>
                </c:pt>
                <c:pt idx="620">
                  <c:v>2014.2888888888888</c:v>
                </c:pt>
                <c:pt idx="621">
                  <c:v>2014.2916666666667</c:v>
                </c:pt>
                <c:pt idx="622">
                  <c:v>2014.2944444444445</c:v>
                </c:pt>
                <c:pt idx="623">
                  <c:v>2014.3027777777777</c:v>
                </c:pt>
                <c:pt idx="624">
                  <c:v>2014.3055555555557</c:v>
                </c:pt>
                <c:pt idx="625">
                  <c:v>2014.3083333333334</c:v>
                </c:pt>
                <c:pt idx="626">
                  <c:v>2014.3111111111111</c:v>
                </c:pt>
                <c:pt idx="627">
                  <c:v>2014.3138888888889</c:v>
                </c:pt>
                <c:pt idx="628">
                  <c:v>2014.3166666666666</c:v>
                </c:pt>
                <c:pt idx="629">
                  <c:v>2014.3194444444443</c:v>
                </c:pt>
                <c:pt idx="630">
                  <c:v>2014.3222222222223</c:v>
                </c:pt>
                <c:pt idx="631">
                  <c:v>2014.325</c:v>
                </c:pt>
                <c:pt idx="632">
                  <c:v>2014.3277777777778</c:v>
                </c:pt>
                <c:pt idx="633">
                  <c:v>2014.3305555555555</c:v>
                </c:pt>
                <c:pt idx="634">
                  <c:v>2014.3333333333333</c:v>
                </c:pt>
                <c:pt idx="635">
                  <c:v>2014.336111111111</c:v>
                </c:pt>
                <c:pt idx="636">
                  <c:v>2014.3416666666667</c:v>
                </c:pt>
                <c:pt idx="637">
                  <c:v>2014.3444444444444</c:v>
                </c:pt>
                <c:pt idx="638">
                  <c:v>2014.3472222222222</c:v>
                </c:pt>
                <c:pt idx="639">
                  <c:v>2014.35</c:v>
                </c:pt>
                <c:pt idx="640">
                  <c:v>2014.3527777777776</c:v>
                </c:pt>
                <c:pt idx="641">
                  <c:v>2014.3583333333333</c:v>
                </c:pt>
                <c:pt idx="642">
                  <c:v>2014.3611111111111</c:v>
                </c:pt>
                <c:pt idx="643">
                  <c:v>2014.3638888888888</c:v>
                </c:pt>
                <c:pt idx="644">
                  <c:v>2014.3666666666666</c:v>
                </c:pt>
                <c:pt idx="645">
                  <c:v>2014.3694444444443</c:v>
                </c:pt>
                <c:pt idx="646">
                  <c:v>2014.372222222222</c:v>
                </c:pt>
                <c:pt idx="647">
                  <c:v>2014.3777777777777</c:v>
                </c:pt>
                <c:pt idx="648">
                  <c:v>2014.3833333333332</c:v>
                </c:pt>
                <c:pt idx="649">
                  <c:v>2014.3861111111109</c:v>
                </c:pt>
                <c:pt idx="650">
                  <c:v>2014.3888888888889</c:v>
                </c:pt>
                <c:pt idx="651">
                  <c:v>2014.3916666666667</c:v>
                </c:pt>
                <c:pt idx="652">
                  <c:v>2014.3999999999999</c:v>
                </c:pt>
                <c:pt idx="653">
                  <c:v>2014.4027777777776</c:v>
                </c:pt>
                <c:pt idx="654">
                  <c:v>2014.4055555555556</c:v>
                </c:pt>
                <c:pt idx="655">
                  <c:v>2014.4083333333333</c:v>
                </c:pt>
                <c:pt idx="656">
                  <c:v>2014.411111111111</c:v>
                </c:pt>
                <c:pt idx="657">
                  <c:v>2014.4138888888888</c:v>
                </c:pt>
                <c:pt idx="658">
                  <c:v>2014.4166666666665</c:v>
                </c:pt>
                <c:pt idx="659">
                  <c:v>2014.4194444444445</c:v>
                </c:pt>
                <c:pt idx="660">
                  <c:v>2014.4194444444445</c:v>
                </c:pt>
                <c:pt idx="661">
                  <c:v>2014.4222222222222</c:v>
                </c:pt>
                <c:pt idx="662">
                  <c:v>2014.4250000000002</c:v>
                </c:pt>
                <c:pt idx="663">
                  <c:v>2014.4277777777779</c:v>
                </c:pt>
                <c:pt idx="664">
                  <c:v>2014.4333333333334</c:v>
                </c:pt>
                <c:pt idx="665">
                  <c:v>2014.4361111111111</c:v>
                </c:pt>
                <c:pt idx="666">
                  <c:v>2014.4388888888889</c:v>
                </c:pt>
                <c:pt idx="667">
                  <c:v>2014.4416666666668</c:v>
                </c:pt>
                <c:pt idx="668">
                  <c:v>2014.4444444444446</c:v>
                </c:pt>
                <c:pt idx="669">
                  <c:v>2014.4472222222223</c:v>
                </c:pt>
                <c:pt idx="670">
                  <c:v>2014.45</c:v>
                </c:pt>
                <c:pt idx="671">
                  <c:v>2014.4555555555555</c:v>
                </c:pt>
                <c:pt idx="672">
                  <c:v>2014.4583333333335</c:v>
                </c:pt>
                <c:pt idx="673">
                  <c:v>2014.4611111111112</c:v>
                </c:pt>
                <c:pt idx="674">
                  <c:v>2014.463888888889</c:v>
                </c:pt>
                <c:pt idx="675">
                  <c:v>2014.4666666666667</c:v>
                </c:pt>
                <c:pt idx="676">
                  <c:v>2014.4722222222224</c:v>
                </c:pt>
                <c:pt idx="677">
                  <c:v>2014.4750000000001</c:v>
                </c:pt>
                <c:pt idx="678">
                  <c:v>2014.4777777777779</c:v>
                </c:pt>
                <c:pt idx="679">
                  <c:v>2014.4805555555556</c:v>
                </c:pt>
                <c:pt idx="680">
                  <c:v>2014.4833333333333</c:v>
                </c:pt>
                <c:pt idx="681">
                  <c:v>2014.4861111111111</c:v>
                </c:pt>
                <c:pt idx="682">
                  <c:v>2014.4916666666668</c:v>
                </c:pt>
                <c:pt idx="683">
                  <c:v>2014.4944444444445</c:v>
                </c:pt>
                <c:pt idx="684">
                  <c:v>2014.4972222222223</c:v>
                </c:pt>
                <c:pt idx="685">
                  <c:v>2014.5</c:v>
                </c:pt>
                <c:pt idx="686">
                  <c:v>2014.5027777777777</c:v>
                </c:pt>
                <c:pt idx="687">
                  <c:v>2014.5055555555555</c:v>
                </c:pt>
                <c:pt idx="688">
                  <c:v>2014.5111111111112</c:v>
                </c:pt>
                <c:pt idx="689">
                  <c:v>2014.5138888888889</c:v>
                </c:pt>
                <c:pt idx="690">
                  <c:v>2014.5166666666667</c:v>
                </c:pt>
                <c:pt idx="691">
                  <c:v>2014.5194444444444</c:v>
                </c:pt>
                <c:pt idx="692">
                  <c:v>2014.5222222222221</c:v>
                </c:pt>
                <c:pt idx="693">
                  <c:v>2014.5250000000001</c:v>
                </c:pt>
                <c:pt idx="694">
                  <c:v>2014.5305555555556</c:v>
                </c:pt>
                <c:pt idx="695">
                  <c:v>2014.5333333333333</c:v>
                </c:pt>
                <c:pt idx="696">
                  <c:v>2014.536111111111</c:v>
                </c:pt>
                <c:pt idx="697">
                  <c:v>2014.5388888888888</c:v>
                </c:pt>
                <c:pt idx="698">
                  <c:v>2014.5416666666667</c:v>
                </c:pt>
                <c:pt idx="699">
                  <c:v>2014.5444444444445</c:v>
                </c:pt>
                <c:pt idx="700">
                  <c:v>2014.55</c:v>
                </c:pt>
                <c:pt idx="701">
                  <c:v>2014.5527777777777</c:v>
                </c:pt>
                <c:pt idx="702">
                  <c:v>2014.5555555555557</c:v>
                </c:pt>
                <c:pt idx="703">
                  <c:v>2014.5583333333334</c:v>
                </c:pt>
                <c:pt idx="704">
                  <c:v>2014.5611111111111</c:v>
                </c:pt>
                <c:pt idx="705">
                  <c:v>2014.5638888888889</c:v>
                </c:pt>
                <c:pt idx="706">
                  <c:v>2014.5694444444443</c:v>
                </c:pt>
                <c:pt idx="707">
                  <c:v>2014.5722222222223</c:v>
                </c:pt>
                <c:pt idx="708">
                  <c:v>2014.5777777777778</c:v>
                </c:pt>
                <c:pt idx="709">
                  <c:v>2014.5805555555555</c:v>
                </c:pt>
                <c:pt idx="710">
                  <c:v>2014.5833333333333</c:v>
                </c:pt>
                <c:pt idx="711">
                  <c:v>2014.5861111111112</c:v>
                </c:pt>
                <c:pt idx="712">
                  <c:v>2014.5888888888887</c:v>
                </c:pt>
                <c:pt idx="713">
                  <c:v>2014.5916666666667</c:v>
                </c:pt>
                <c:pt idx="714">
                  <c:v>2014.5944444444444</c:v>
                </c:pt>
                <c:pt idx="715">
                  <c:v>2014.5972222222222</c:v>
                </c:pt>
                <c:pt idx="716">
                  <c:v>2014.6</c:v>
                </c:pt>
                <c:pt idx="717">
                  <c:v>2014.6027777777776</c:v>
                </c:pt>
                <c:pt idx="718">
                  <c:v>2014.6083333333333</c:v>
                </c:pt>
                <c:pt idx="719">
                  <c:v>2014.6111111111111</c:v>
                </c:pt>
                <c:pt idx="720">
                  <c:v>2014.6138888888888</c:v>
                </c:pt>
                <c:pt idx="721">
                  <c:v>2014.6166666666666</c:v>
                </c:pt>
                <c:pt idx="722">
                  <c:v>2014.6194444444443</c:v>
                </c:pt>
                <c:pt idx="723">
                  <c:v>2014.622222222222</c:v>
                </c:pt>
                <c:pt idx="724">
                  <c:v>2014.6277777777777</c:v>
                </c:pt>
                <c:pt idx="725">
                  <c:v>2014.6305555555555</c:v>
                </c:pt>
                <c:pt idx="726">
                  <c:v>2014.6333333333332</c:v>
                </c:pt>
                <c:pt idx="727">
                  <c:v>2014.6361111111109</c:v>
                </c:pt>
                <c:pt idx="728">
                  <c:v>2014.6388888888889</c:v>
                </c:pt>
                <c:pt idx="729">
                  <c:v>2014.6416666666667</c:v>
                </c:pt>
                <c:pt idx="730">
                  <c:v>2014.6472222222221</c:v>
                </c:pt>
                <c:pt idx="731">
                  <c:v>2014.6499999999999</c:v>
                </c:pt>
                <c:pt idx="732">
                  <c:v>2014.6527777777776</c:v>
                </c:pt>
                <c:pt idx="733">
                  <c:v>2014.6555555555556</c:v>
                </c:pt>
                <c:pt idx="734">
                  <c:v>2014.6583333333333</c:v>
                </c:pt>
                <c:pt idx="735">
                  <c:v>2014.661111111111</c:v>
                </c:pt>
                <c:pt idx="736">
                  <c:v>2014.6666666666665</c:v>
                </c:pt>
                <c:pt idx="737">
                  <c:v>2014.6694444444445</c:v>
                </c:pt>
                <c:pt idx="738">
                  <c:v>2014.6694444444445</c:v>
                </c:pt>
                <c:pt idx="739">
                  <c:v>2014.6722222222222</c:v>
                </c:pt>
                <c:pt idx="740">
                  <c:v>2014.6750000000002</c:v>
                </c:pt>
                <c:pt idx="741">
                  <c:v>2014.6833333333334</c:v>
                </c:pt>
                <c:pt idx="742">
                  <c:v>2014.6861111111111</c:v>
                </c:pt>
                <c:pt idx="743">
                  <c:v>2014.6888888888889</c:v>
                </c:pt>
                <c:pt idx="744">
                  <c:v>2014.6916666666668</c:v>
                </c:pt>
                <c:pt idx="745">
                  <c:v>2014.6944444444446</c:v>
                </c:pt>
                <c:pt idx="746">
                  <c:v>2014.7027777777778</c:v>
                </c:pt>
                <c:pt idx="747">
                  <c:v>2014.7055555555555</c:v>
                </c:pt>
                <c:pt idx="748">
                  <c:v>2014.7083333333335</c:v>
                </c:pt>
                <c:pt idx="749">
                  <c:v>2014.7111111111112</c:v>
                </c:pt>
                <c:pt idx="750">
                  <c:v>2014.713888888889</c:v>
                </c:pt>
                <c:pt idx="751">
                  <c:v>2014.7166666666667</c:v>
                </c:pt>
                <c:pt idx="752">
                  <c:v>2014.7222222222224</c:v>
                </c:pt>
                <c:pt idx="753">
                  <c:v>2014.7250000000001</c:v>
                </c:pt>
                <c:pt idx="754">
                  <c:v>2014.7277777777779</c:v>
                </c:pt>
                <c:pt idx="755">
                  <c:v>2014.7305555555556</c:v>
                </c:pt>
                <c:pt idx="756">
                  <c:v>2014.7333333333333</c:v>
                </c:pt>
                <c:pt idx="757">
                  <c:v>2014.7361111111111</c:v>
                </c:pt>
                <c:pt idx="758">
                  <c:v>2014.7416666666668</c:v>
                </c:pt>
                <c:pt idx="759">
                  <c:v>2014.7444444444445</c:v>
                </c:pt>
                <c:pt idx="760">
                  <c:v>2014.7472222222223</c:v>
                </c:pt>
                <c:pt idx="761">
                  <c:v>2014.75</c:v>
                </c:pt>
                <c:pt idx="762">
                  <c:v>2014.7527777777777</c:v>
                </c:pt>
                <c:pt idx="763">
                  <c:v>2014.7555555555555</c:v>
                </c:pt>
                <c:pt idx="764">
                  <c:v>2014.7666666666667</c:v>
                </c:pt>
                <c:pt idx="765">
                  <c:v>2014.7694444444444</c:v>
                </c:pt>
                <c:pt idx="766">
                  <c:v>2014.7722222222221</c:v>
                </c:pt>
                <c:pt idx="767">
                  <c:v>2014.7777777777778</c:v>
                </c:pt>
                <c:pt idx="768">
                  <c:v>2014.7805555555556</c:v>
                </c:pt>
                <c:pt idx="769">
                  <c:v>2014.7833333333333</c:v>
                </c:pt>
                <c:pt idx="770">
                  <c:v>2014.786111111111</c:v>
                </c:pt>
                <c:pt idx="771">
                  <c:v>2014.7888888888888</c:v>
                </c:pt>
                <c:pt idx="772">
                  <c:v>2014.7916666666667</c:v>
                </c:pt>
                <c:pt idx="773">
                  <c:v>2014.7944444444445</c:v>
                </c:pt>
                <c:pt idx="774">
                  <c:v>2014.8027777777777</c:v>
                </c:pt>
                <c:pt idx="775">
                  <c:v>2014.8055555555557</c:v>
                </c:pt>
                <c:pt idx="776">
                  <c:v>2014.8083333333334</c:v>
                </c:pt>
                <c:pt idx="777">
                  <c:v>2014.8222222222223</c:v>
                </c:pt>
                <c:pt idx="778">
                  <c:v>2014.825</c:v>
                </c:pt>
                <c:pt idx="779">
                  <c:v>2014.8305555555555</c:v>
                </c:pt>
                <c:pt idx="780">
                  <c:v>2014.8333333333333</c:v>
                </c:pt>
                <c:pt idx="781">
                  <c:v>2014.836111111111</c:v>
                </c:pt>
                <c:pt idx="782">
                  <c:v>2014.8388888888887</c:v>
                </c:pt>
                <c:pt idx="783">
                  <c:v>2014.8416666666667</c:v>
                </c:pt>
                <c:pt idx="784">
                  <c:v>2014.8444444444444</c:v>
                </c:pt>
                <c:pt idx="785">
                  <c:v>2014.8472222222222</c:v>
                </c:pt>
                <c:pt idx="786">
                  <c:v>2014.85</c:v>
                </c:pt>
                <c:pt idx="787">
                  <c:v>2014.8555555555554</c:v>
                </c:pt>
                <c:pt idx="788">
                  <c:v>2014.8583333333333</c:v>
                </c:pt>
                <c:pt idx="789">
                  <c:v>2014.8611111111111</c:v>
                </c:pt>
                <c:pt idx="790">
                  <c:v>2014.8638888888888</c:v>
                </c:pt>
                <c:pt idx="791">
                  <c:v>2014.8666666666666</c:v>
                </c:pt>
                <c:pt idx="792">
                  <c:v>2014.8694444444443</c:v>
                </c:pt>
                <c:pt idx="793">
                  <c:v>2014.872222222222</c:v>
                </c:pt>
                <c:pt idx="794">
                  <c:v>2014.8777777777777</c:v>
                </c:pt>
                <c:pt idx="795">
                  <c:v>2014.8805555555555</c:v>
                </c:pt>
                <c:pt idx="796">
                  <c:v>2014.8833333333332</c:v>
                </c:pt>
                <c:pt idx="797">
                  <c:v>2014.8861111111109</c:v>
                </c:pt>
                <c:pt idx="798">
                  <c:v>2014.8888888888889</c:v>
                </c:pt>
                <c:pt idx="799">
                  <c:v>2014.8944444444444</c:v>
                </c:pt>
                <c:pt idx="800">
                  <c:v>2014.8999999999999</c:v>
                </c:pt>
                <c:pt idx="801">
                  <c:v>2014.9027777777776</c:v>
                </c:pt>
                <c:pt idx="802">
                  <c:v>2014.9055555555556</c:v>
                </c:pt>
                <c:pt idx="803">
                  <c:v>2014.9083333333333</c:v>
                </c:pt>
                <c:pt idx="804">
                  <c:v>2014.9138888888888</c:v>
                </c:pt>
                <c:pt idx="805">
                  <c:v>2014.9166666666665</c:v>
                </c:pt>
                <c:pt idx="806">
                  <c:v>2014.9194444444445</c:v>
                </c:pt>
                <c:pt idx="807">
                  <c:v>2014.9222222222222</c:v>
                </c:pt>
                <c:pt idx="808">
                  <c:v>2014.9250000000002</c:v>
                </c:pt>
                <c:pt idx="809">
                  <c:v>2014.9277777777779</c:v>
                </c:pt>
                <c:pt idx="810">
                  <c:v>2014.9333333333334</c:v>
                </c:pt>
                <c:pt idx="811">
                  <c:v>2014.9361111111111</c:v>
                </c:pt>
                <c:pt idx="812">
                  <c:v>2014.9388888888889</c:v>
                </c:pt>
                <c:pt idx="813">
                  <c:v>2014.9416666666668</c:v>
                </c:pt>
                <c:pt idx="814">
                  <c:v>2014.9444444444446</c:v>
                </c:pt>
                <c:pt idx="815">
                  <c:v>2014.9472222222223</c:v>
                </c:pt>
                <c:pt idx="816">
                  <c:v>2014.9555555555555</c:v>
                </c:pt>
                <c:pt idx="817">
                  <c:v>2014.9583333333335</c:v>
                </c:pt>
                <c:pt idx="818">
                  <c:v>2014.9611111111112</c:v>
                </c:pt>
                <c:pt idx="819">
                  <c:v>2014.963888888889</c:v>
                </c:pt>
                <c:pt idx="820">
                  <c:v>2014.9722222222224</c:v>
                </c:pt>
                <c:pt idx="821">
                  <c:v>2014.9750000000001</c:v>
                </c:pt>
                <c:pt idx="822">
                  <c:v>2014.9777777777779</c:v>
                </c:pt>
                <c:pt idx="823">
                  <c:v>2014.9805555555556</c:v>
                </c:pt>
                <c:pt idx="824">
                  <c:v>2014.9861111111111</c:v>
                </c:pt>
                <c:pt idx="825">
                  <c:v>2014.9916666666668</c:v>
                </c:pt>
                <c:pt idx="826">
                  <c:v>2014.9944444444445</c:v>
                </c:pt>
                <c:pt idx="827">
                  <c:v>2014.9972222222223</c:v>
                </c:pt>
                <c:pt idx="828">
                  <c:v>2015</c:v>
                </c:pt>
                <c:pt idx="829">
                  <c:v>2015.0027777777777</c:v>
                </c:pt>
                <c:pt idx="830">
                  <c:v>2015.0083333333334</c:v>
                </c:pt>
                <c:pt idx="831">
                  <c:v>2015.0111111111112</c:v>
                </c:pt>
                <c:pt idx="832">
                  <c:v>2015.0138888888889</c:v>
                </c:pt>
                <c:pt idx="833">
                  <c:v>2015.0166666666667</c:v>
                </c:pt>
                <c:pt idx="834">
                  <c:v>2015.0194444444444</c:v>
                </c:pt>
                <c:pt idx="835">
                  <c:v>2015.0305555555556</c:v>
                </c:pt>
                <c:pt idx="836">
                  <c:v>2015.0333333333333</c:v>
                </c:pt>
                <c:pt idx="837">
                  <c:v>2015.036111111111</c:v>
                </c:pt>
                <c:pt idx="838">
                  <c:v>2015.0388888888888</c:v>
                </c:pt>
                <c:pt idx="839">
                  <c:v>2015.0472222222222</c:v>
                </c:pt>
                <c:pt idx="840">
                  <c:v>2015.05</c:v>
                </c:pt>
                <c:pt idx="841">
                  <c:v>2015.0527777777777</c:v>
                </c:pt>
                <c:pt idx="842">
                  <c:v>2015.0555555555557</c:v>
                </c:pt>
                <c:pt idx="843">
                  <c:v>2015.0583333333334</c:v>
                </c:pt>
                <c:pt idx="844">
                  <c:v>2015.0694444444443</c:v>
                </c:pt>
                <c:pt idx="845">
                  <c:v>2015.0777777777778</c:v>
                </c:pt>
                <c:pt idx="846">
                  <c:v>2015.0805555555555</c:v>
                </c:pt>
                <c:pt idx="847">
                  <c:v>2015.0833333333333</c:v>
                </c:pt>
                <c:pt idx="848">
                  <c:v>2015.086111111111</c:v>
                </c:pt>
                <c:pt idx="849">
                  <c:v>2015.0888888888887</c:v>
                </c:pt>
                <c:pt idx="850">
                  <c:v>2015.0916666666667</c:v>
                </c:pt>
                <c:pt idx="851">
                  <c:v>2015.0944444444444</c:v>
                </c:pt>
                <c:pt idx="852">
                  <c:v>2015.0972222222222</c:v>
                </c:pt>
                <c:pt idx="853">
                  <c:v>2015.1027777777776</c:v>
                </c:pt>
                <c:pt idx="854">
                  <c:v>2015.1055555555554</c:v>
                </c:pt>
                <c:pt idx="855">
                  <c:v>2015.1083333333333</c:v>
                </c:pt>
                <c:pt idx="856">
                  <c:v>2015.1111111111111</c:v>
                </c:pt>
                <c:pt idx="857">
                  <c:v>2015.1138888888888</c:v>
                </c:pt>
                <c:pt idx="858">
                  <c:v>2015.1166666666666</c:v>
                </c:pt>
                <c:pt idx="859">
                  <c:v>2015.122222222222</c:v>
                </c:pt>
                <c:pt idx="860">
                  <c:v>2015.125</c:v>
                </c:pt>
                <c:pt idx="861">
                  <c:v>2015.1277777777777</c:v>
                </c:pt>
                <c:pt idx="862">
                  <c:v>2015.1305555555555</c:v>
                </c:pt>
                <c:pt idx="863">
                  <c:v>2015.1333333333332</c:v>
                </c:pt>
                <c:pt idx="864">
                  <c:v>2015.1361111111109</c:v>
                </c:pt>
                <c:pt idx="865">
                  <c:v>2015.1416666666667</c:v>
                </c:pt>
                <c:pt idx="866">
                  <c:v>2015.1444444444444</c:v>
                </c:pt>
                <c:pt idx="867">
                  <c:v>2015.1472222222221</c:v>
                </c:pt>
                <c:pt idx="868">
                  <c:v>2015.1499999999999</c:v>
                </c:pt>
                <c:pt idx="869">
                  <c:v>2015.1527777777776</c:v>
                </c:pt>
                <c:pt idx="870">
                  <c:v>2015.1555555555556</c:v>
                </c:pt>
                <c:pt idx="871">
                  <c:v>2015.1583333333333</c:v>
                </c:pt>
                <c:pt idx="872">
                  <c:v>2015.161111111111</c:v>
                </c:pt>
                <c:pt idx="873">
                  <c:v>2015.1694444444445</c:v>
                </c:pt>
                <c:pt idx="874">
                  <c:v>2015.1722222222222</c:v>
                </c:pt>
                <c:pt idx="875">
                  <c:v>2015.1750000000002</c:v>
                </c:pt>
                <c:pt idx="876">
                  <c:v>2015.1777777777779</c:v>
                </c:pt>
                <c:pt idx="877">
                  <c:v>2015.1805555555557</c:v>
                </c:pt>
                <c:pt idx="878">
                  <c:v>2015.1861111111111</c:v>
                </c:pt>
                <c:pt idx="879">
                  <c:v>2015.1888888888889</c:v>
                </c:pt>
                <c:pt idx="880">
                  <c:v>2015.1916666666668</c:v>
                </c:pt>
                <c:pt idx="881">
                  <c:v>2015.1944444444446</c:v>
                </c:pt>
                <c:pt idx="882">
                  <c:v>2015.1972222222223</c:v>
                </c:pt>
                <c:pt idx="883">
                  <c:v>2015.2</c:v>
                </c:pt>
                <c:pt idx="884">
                  <c:v>2015.2055555555555</c:v>
                </c:pt>
                <c:pt idx="885">
                  <c:v>2015.2083333333335</c:v>
                </c:pt>
                <c:pt idx="886">
                  <c:v>2015.2111111111112</c:v>
                </c:pt>
                <c:pt idx="887">
                  <c:v>2015.213888888889</c:v>
                </c:pt>
                <c:pt idx="888">
                  <c:v>2015.2194444444444</c:v>
                </c:pt>
                <c:pt idx="889">
                  <c:v>2015.2250000000001</c:v>
                </c:pt>
                <c:pt idx="890">
                  <c:v>2015.2277777777779</c:v>
                </c:pt>
                <c:pt idx="891">
                  <c:v>2015.2305555555556</c:v>
                </c:pt>
                <c:pt idx="892">
                  <c:v>2015.2333333333333</c:v>
                </c:pt>
                <c:pt idx="893">
                  <c:v>2015.2361111111111</c:v>
                </c:pt>
                <c:pt idx="894">
                  <c:v>2015.2388888888891</c:v>
                </c:pt>
                <c:pt idx="895">
                  <c:v>2015.2472222222223</c:v>
                </c:pt>
                <c:pt idx="896">
                  <c:v>2015.25</c:v>
                </c:pt>
                <c:pt idx="897">
                  <c:v>2015.252777777778</c:v>
                </c:pt>
                <c:pt idx="898">
                  <c:v>2015.2527777777777</c:v>
                </c:pt>
                <c:pt idx="899">
                  <c:v>2015.2555555555555</c:v>
                </c:pt>
                <c:pt idx="900">
                  <c:v>2015.2666666666667</c:v>
                </c:pt>
                <c:pt idx="901">
                  <c:v>2015.2694444444444</c:v>
                </c:pt>
                <c:pt idx="902">
                  <c:v>2015.2722222222221</c:v>
                </c:pt>
                <c:pt idx="903">
                  <c:v>2015.2750000000001</c:v>
                </c:pt>
                <c:pt idx="904">
                  <c:v>2015.286111111111</c:v>
                </c:pt>
                <c:pt idx="905">
                  <c:v>2015.3305555555555</c:v>
                </c:pt>
                <c:pt idx="906">
                  <c:v>2015.3416666666667</c:v>
                </c:pt>
                <c:pt idx="907">
                  <c:v>2015.3444444444444</c:v>
                </c:pt>
                <c:pt idx="908">
                  <c:v>2015.3472222222222</c:v>
                </c:pt>
                <c:pt idx="909">
                  <c:v>2015.35</c:v>
                </c:pt>
                <c:pt idx="910">
                  <c:v>2015.372222222222</c:v>
                </c:pt>
                <c:pt idx="911">
                  <c:v>2015.3888888888889</c:v>
                </c:pt>
                <c:pt idx="912">
                  <c:v>2015.4027777777776</c:v>
                </c:pt>
                <c:pt idx="913">
                  <c:v>2015.4083333333333</c:v>
                </c:pt>
                <c:pt idx="914">
                  <c:v>2015.4166666666665</c:v>
                </c:pt>
                <c:pt idx="915">
                  <c:v>2015.4416666666668</c:v>
                </c:pt>
                <c:pt idx="916">
                  <c:v>2015.4555555555555</c:v>
                </c:pt>
                <c:pt idx="917">
                  <c:v>2015.4611111111112</c:v>
                </c:pt>
                <c:pt idx="918">
                  <c:v>2015.4972222222223</c:v>
                </c:pt>
                <c:pt idx="919">
                  <c:v>2015.5111111111112</c:v>
                </c:pt>
                <c:pt idx="920">
                  <c:v>2015.5138888888889</c:v>
                </c:pt>
                <c:pt idx="921">
                  <c:v>2015.5222222222221</c:v>
                </c:pt>
                <c:pt idx="922">
                  <c:v>2015.5388888888888</c:v>
                </c:pt>
                <c:pt idx="923">
                  <c:v>2015.5833333333333</c:v>
                </c:pt>
                <c:pt idx="924">
                  <c:v>2015.6166666666666</c:v>
                </c:pt>
                <c:pt idx="925">
                  <c:v>2015.622222222222</c:v>
                </c:pt>
                <c:pt idx="926">
                  <c:v>2015.625</c:v>
                </c:pt>
                <c:pt idx="927">
                  <c:v>2015.6444444444444</c:v>
                </c:pt>
                <c:pt idx="928">
                  <c:v>2015.6499999999999</c:v>
                </c:pt>
                <c:pt idx="929">
                  <c:v>2015.661111111111</c:v>
                </c:pt>
                <c:pt idx="930">
                  <c:v>2015.6805555555557</c:v>
                </c:pt>
                <c:pt idx="931">
                  <c:v>2015.7</c:v>
                </c:pt>
                <c:pt idx="932">
                  <c:v>2015.7111111111112</c:v>
                </c:pt>
                <c:pt idx="933">
                  <c:v>2015.75</c:v>
                </c:pt>
              </c:numCache>
            </c:numRef>
          </c:xVal>
          <c:yVal>
            <c:numRef>
              <c:f>'9-14 9-15'!$B$4:$B$937</c:f>
              <c:numCache>
                <c:formatCode>_(* #,##0_);_(* \(#,##0\);_(* "-"??_);_(@_)</c:formatCode>
                <c:ptCount val="934"/>
                <c:pt idx="0">
                  <c:v>9500</c:v>
                </c:pt>
                <c:pt idx="1">
                  <c:v>12249</c:v>
                </c:pt>
                <c:pt idx="2">
                  <c:v>12386</c:v>
                </c:pt>
                <c:pt idx="3">
                  <c:v>18676</c:v>
                </c:pt>
                <c:pt idx="4">
                  <c:v>18861</c:v>
                </c:pt>
                <c:pt idx="5">
                  <c:v>18704</c:v>
                </c:pt>
                <c:pt idx="6">
                  <c:v>19654</c:v>
                </c:pt>
                <c:pt idx="7">
                  <c:v>20043</c:v>
                </c:pt>
                <c:pt idx="8">
                  <c:v>20437</c:v>
                </c:pt>
                <c:pt idx="9">
                  <c:v>21767</c:v>
                </c:pt>
                <c:pt idx="10">
                  <c:v>21959</c:v>
                </c:pt>
                <c:pt idx="11">
                  <c:v>22101</c:v>
                </c:pt>
                <c:pt idx="12">
                  <c:v>22131</c:v>
                </c:pt>
                <c:pt idx="13">
                  <c:v>23317</c:v>
                </c:pt>
                <c:pt idx="14">
                  <c:v>24142</c:v>
                </c:pt>
                <c:pt idx="15">
                  <c:v>25334</c:v>
                </c:pt>
                <c:pt idx="16">
                  <c:v>25830</c:v>
                </c:pt>
                <c:pt idx="17">
                  <c:v>26628</c:v>
                </c:pt>
                <c:pt idx="18">
                  <c:v>29599</c:v>
                </c:pt>
                <c:pt idx="19">
                  <c:v>45011</c:v>
                </c:pt>
                <c:pt idx="20">
                  <c:v>45183</c:v>
                </c:pt>
                <c:pt idx="21">
                  <c:v>45183</c:v>
                </c:pt>
                <c:pt idx="22">
                  <c:v>46589</c:v>
                </c:pt>
                <c:pt idx="23">
                  <c:v>46959</c:v>
                </c:pt>
                <c:pt idx="24">
                  <c:v>54978</c:v>
                </c:pt>
                <c:pt idx="25">
                  <c:v>55754</c:v>
                </c:pt>
                <c:pt idx="26">
                  <c:v>56116</c:v>
                </c:pt>
                <c:pt idx="27">
                  <c:v>58670</c:v>
                </c:pt>
                <c:pt idx="28">
                  <c:v>58754</c:v>
                </c:pt>
                <c:pt idx="29">
                  <c:v>59350</c:v>
                </c:pt>
                <c:pt idx="30">
                  <c:v>59841</c:v>
                </c:pt>
                <c:pt idx="31">
                  <c:v>60167</c:v>
                </c:pt>
                <c:pt idx="32">
                  <c:v>60410</c:v>
                </c:pt>
                <c:pt idx="33">
                  <c:v>60736</c:v>
                </c:pt>
                <c:pt idx="34">
                  <c:v>61291</c:v>
                </c:pt>
                <c:pt idx="35">
                  <c:v>62133</c:v>
                </c:pt>
                <c:pt idx="36">
                  <c:v>63354</c:v>
                </c:pt>
                <c:pt idx="37">
                  <c:v>64551</c:v>
                </c:pt>
                <c:pt idx="38">
                  <c:v>65445</c:v>
                </c:pt>
                <c:pt idx="39">
                  <c:v>66410</c:v>
                </c:pt>
                <c:pt idx="40">
                  <c:v>66667</c:v>
                </c:pt>
                <c:pt idx="41">
                  <c:v>67539</c:v>
                </c:pt>
                <c:pt idx="42">
                  <c:v>68311</c:v>
                </c:pt>
                <c:pt idx="43">
                  <c:v>69004</c:v>
                </c:pt>
                <c:pt idx="44">
                  <c:v>69410</c:v>
                </c:pt>
                <c:pt idx="45">
                  <c:v>69860</c:v>
                </c:pt>
                <c:pt idx="46">
                  <c:v>70206</c:v>
                </c:pt>
                <c:pt idx="47">
                  <c:v>71749</c:v>
                </c:pt>
                <c:pt idx="48">
                  <c:v>73630</c:v>
                </c:pt>
                <c:pt idx="49">
                  <c:v>75444</c:v>
                </c:pt>
                <c:pt idx="50">
                  <c:v>76445</c:v>
                </c:pt>
                <c:pt idx="51">
                  <c:v>76778</c:v>
                </c:pt>
                <c:pt idx="52">
                  <c:v>78579</c:v>
                </c:pt>
                <c:pt idx="53">
                  <c:v>79360</c:v>
                </c:pt>
                <c:pt idx="54">
                  <c:v>79754</c:v>
                </c:pt>
                <c:pt idx="55">
                  <c:v>80878</c:v>
                </c:pt>
                <c:pt idx="56">
                  <c:v>82904</c:v>
                </c:pt>
                <c:pt idx="57">
                  <c:v>87269</c:v>
                </c:pt>
                <c:pt idx="58">
                  <c:v>91998</c:v>
                </c:pt>
                <c:pt idx="59">
                  <c:v>92358</c:v>
                </c:pt>
                <c:pt idx="60">
                  <c:v>92814</c:v>
                </c:pt>
                <c:pt idx="61">
                  <c:v>94497</c:v>
                </c:pt>
                <c:pt idx="62">
                  <c:v>95991</c:v>
                </c:pt>
                <c:pt idx="63">
                  <c:v>97378</c:v>
                </c:pt>
                <c:pt idx="64">
                  <c:v>98302</c:v>
                </c:pt>
                <c:pt idx="65">
                  <c:v>99892</c:v>
                </c:pt>
                <c:pt idx="66">
                  <c:v>101912</c:v>
                </c:pt>
                <c:pt idx="67">
                  <c:v>103474</c:v>
                </c:pt>
                <c:pt idx="68">
                  <c:v>104196</c:v>
                </c:pt>
                <c:pt idx="69">
                  <c:v>106691</c:v>
                </c:pt>
                <c:pt idx="70">
                  <c:v>106945</c:v>
                </c:pt>
                <c:pt idx="71">
                  <c:v>110879</c:v>
                </c:pt>
                <c:pt idx="72">
                  <c:v>111268</c:v>
                </c:pt>
                <c:pt idx="73">
                  <c:v>111268</c:v>
                </c:pt>
                <c:pt idx="74">
                  <c:v>111847</c:v>
                </c:pt>
                <c:pt idx="75">
                  <c:v>115014</c:v>
                </c:pt>
                <c:pt idx="76">
                  <c:v>115014</c:v>
                </c:pt>
                <c:pt idx="77">
                  <c:v>122304</c:v>
                </c:pt>
                <c:pt idx="78">
                  <c:v>122541</c:v>
                </c:pt>
                <c:pt idx="79">
                  <c:v>123246</c:v>
                </c:pt>
                <c:pt idx="80">
                  <c:v>124421</c:v>
                </c:pt>
                <c:pt idx="81">
                  <c:v>126380</c:v>
                </c:pt>
                <c:pt idx="82">
                  <c:v>126657</c:v>
                </c:pt>
                <c:pt idx="83">
                  <c:v>126881</c:v>
                </c:pt>
                <c:pt idx="84">
                  <c:v>128081</c:v>
                </c:pt>
                <c:pt idx="85">
                  <c:v>129857</c:v>
                </c:pt>
                <c:pt idx="86">
                  <c:v>130780</c:v>
                </c:pt>
                <c:pt idx="87">
                  <c:v>130613</c:v>
                </c:pt>
                <c:pt idx="88">
                  <c:v>130820</c:v>
                </c:pt>
                <c:pt idx="89">
                  <c:v>131307</c:v>
                </c:pt>
                <c:pt idx="90">
                  <c:v>133843</c:v>
                </c:pt>
                <c:pt idx="91">
                  <c:v>137106</c:v>
                </c:pt>
                <c:pt idx="92">
                  <c:v>138410</c:v>
                </c:pt>
                <c:pt idx="93">
                  <c:v>142658</c:v>
                </c:pt>
                <c:pt idx="94">
                  <c:v>153028</c:v>
                </c:pt>
                <c:pt idx="95">
                  <c:v>158201</c:v>
                </c:pt>
                <c:pt idx="96">
                  <c:v>158716</c:v>
                </c:pt>
                <c:pt idx="97">
                  <c:v>159677</c:v>
                </c:pt>
                <c:pt idx="98">
                  <c:v>160616</c:v>
                </c:pt>
                <c:pt idx="99">
                  <c:v>169949</c:v>
                </c:pt>
                <c:pt idx="100">
                  <c:v>175573</c:v>
                </c:pt>
                <c:pt idx="101">
                  <c:v>175893</c:v>
                </c:pt>
                <c:pt idx="102">
                  <c:v>181057</c:v>
                </c:pt>
                <c:pt idx="103">
                  <c:v>181535</c:v>
                </c:pt>
                <c:pt idx="104">
                  <c:v>186735</c:v>
                </c:pt>
                <c:pt idx="105">
                  <c:v>187956</c:v>
                </c:pt>
                <c:pt idx="106">
                  <c:v>190154</c:v>
                </c:pt>
                <c:pt idx="107">
                  <c:v>193513</c:v>
                </c:pt>
                <c:pt idx="108">
                  <c:v>199471</c:v>
                </c:pt>
                <c:pt idx="109">
                  <c:v>200063</c:v>
                </c:pt>
                <c:pt idx="110">
                  <c:v>205027</c:v>
                </c:pt>
                <c:pt idx="111">
                  <c:v>206353</c:v>
                </c:pt>
                <c:pt idx="112">
                  <c:v>208140</c:v>
                </c:pt>
                <c:pt idx="113">
                  <c:v>208665</c:v>
                </c:pt>
                <c:pt idx="114">
                  <c:v>211932</c:v>
                </c:pt>
                <c:pt idx="115">
                  <c:v>212456</c:v>
                </c:pt>
                <c:pt idx="116">
                  <c:v>212882</c:v>
                </c:pt>
                <c:pt idx="117">
                  <c:v>213671</c:v>
                </c:pt>
                <c:pt idx="118">
                  <c:v>218087</c:v>
                </c:pt>
                <c:pt idx="119">
                  <c:v>219925</c:v>
                </c:pt>
                <c:pt idx="120">
                  <c:v>220712</c:v>
                </c:pt>
                <c:pt idx="121">
                  <c:v>222165</c:v>
                </c:pt>
                <c:pt idx="122">
                  <c:v>223258</c:v>
                </c:pt>
                <c:pt idx="123">
                  <c:v>225100</c:v>
                </c:pt>
                <c:pt idx="124">
                  <c:v>226414</c:v>
                </c:pt>
                <c:pt idx="125">
                  <c:v>231575</c:v>
                </c:pt>
                <c:pt idx="126">
                  <c:v>235539</c:v>
                </c:pt>
                <c:pt idx="127">
                  <c:v>235821</c:v>
                </c:pt>
                <c:pt idx="128">
                  <c:v>237653</c:v>
                </c:pt>
                <c:pt idx="129">
                  <c:v>238835</c:v>
                </c:pt>
                <c:pt idx="130">
                  <c:v>241177</c:v>
                </c:pt>
                <c:pt idx="131">
                  <c:v>246131</c:v>
                </c:pt>
                <c:pt idx="132">
                  <c:v>250791</c:v>
                </c:pt>
                <c:pt idx="133">
                  <c:v>251406</c:v>
                </c:pt>
                <c:pt idx="134">
                  <c:v>252758</c:v>
                </c:pt>
                <c:pt idx="135">
                  <c:v>254278</c:v>
                </c:pt>
                <c:pt idx="136">
                  <c:v>255582</c:v>
                </c:pt>
                <c:pt idx="137">
                  <c:v>262423</c:v>
                </c:pt>
                <c:pt idx="138">
                  <c:v>265360</c:v>
                </c:pt>
                <c:pt idx="139">
                  <c:v>269182</c:v>
                </c:pt>
                <c:pt idx="140">
                  <c:v>270051</c:v>
                </c:pt>
                <c:pt idx="141">
                  <c:v>272634</c:v>
                </c:pt>
                <c:pt idx="142">
                  <c:v>273733</c:v>
                </c:pt>
                <c:pt idx="143">
                  <c:v>277258</c:v>
                </c:pt>
                <c:pt idx="144">
                  <c:v>277729</c:v>
                </c:pt>
                <c:pt idx="145">
                  <c:v>281418</c:v>
                </c:pt>
                <c:pt idx="146">
                  <c:v>283003</c:v>
                </c:pt>
                <c:pt idx="147">
                  <c:v>288258</c:v>
                </c:pt>
                <c:pt idx="148">
                  <c:v>290151</c:v>
                </c:pt>
                <c:pt idx="149">
                  <c:v>290453</c:v>
                </c:pt>
                <c:pt idx="150">
                  <c:v>292161</c:v>
                </c:pt>
                <c:pt idx="151">
                  <c:v>295606</c:v>
                </c:pt>
                <c:pt idx="152">
                  <c:v>299121</c:v>
                </c:pt>
                <c:pt idx="153">
                  <c:v>299818</c:v>
                </c:pt>
                <c:pt idx="154">
                  <c:v>300720</c:v>
                </c:pt>
                <c:pt idx="155">
                  <c:v>301867</c:v>
                </c:pt>
                <c:pt idx="156">
                  <c:v>305317</c:v>
                </c:pt>
                <c:pt idx="157">
                  <c:v>306555</c:v>
                </c:pt>
                <c:pt idx="158">
                  <c:v>314180</c:v>
                </c:pt>
                <c:pt idx="159">
                  <c:v>314137</c:v>
                </c:pt>
                <c:pt idx="160">
                  <c:v>320225</c:v>
                </c:pt>
                <c:pt idx="161">
                  <c:v>322597</c:v>
                </c:pt>
                <c:pt idx="162">
                  <c:v>326025</c:v>
                </c:pt>
                <c:pt idx="163">
                  <c:v>327763</c:v>
                </c:pt>
                <c:pt idx="164">
                  <c:v>328682</c:v>
                </c:pt>
                <c:pt idx="165">
                  <c:v>328547</c:v>
                </c:pt>
                <c:pt idx="166">
                  <c:v>357545</c:v>
                </c:pt>
                <c:pt idx="167">
                  <c:v>359273</c:v>
                </c:pt>
                <c:pt idx="168">
                  <c:v>364020</c:v>
                </c:pt>
                <c:pt idx="169">
                  <c:v>364047</c:v>
                </c:pt>
                <c:pt idx="170">
                  <c:v>365585</c:v>
                </c:pt>
                <c:pt idx="171">
                  <c:v>365623</c:v>
                </c:pt>
                <c:pt idx="172">
                  <c:v>371645</c:v>
                </c:pt>
                <c:pt idx="173">
                  <c:v>379626</c:v>
                </c:pt>
                <c:pt idx="174">
                  <c:v>380895</c:v>
                </c:pt>
                <c:pt idx="175">
                  <c:v>385224</c:v>
                </c:pt>
                <c:pt idx="176">
                  <c:v>387675</c:v>
                </c:pt>
                <c:pt idx="177">
                  <c:v>389020</c:v>
                </c:pt>
                <c:pt idx="178">
                  <c:v>389343</c:v>
                </c:pt>
                <c:pt idx="179">
                  <c:v>389562</c:v>
                </c:pt>
                <c:pt idx="180">
                  <c:v>396760</c:v>
                </c:pt>
                <c:pt idx="181">
                  <c:v>399149</c:v>
                </c:pt>
                <c:pt idx="182">
                  <c:v>403490</c:v>
                </c:pt>
                <c:pt idx="183">
                  <c:v>405890</c:v>
                </c:pt>
                <c:pt idx="184">
                  <c:v>407070</c:v>
                </c:pt>
                <c:pt idx="185">
                  <c:v>407100</c:v>
                </c:pt>
                <c:pt idx="186">
                  <c:v>409598</c:v>
                </c:pt>
                <c:pt idx="187">
                  <c:v>411428</c:v>
                </c:pt>
                <c:pt idx="188">
                  <c:v>414407</c:v>
                </c:pt>
                <c:pt idx="189">
                  <c:v>416984</c:v>
                </c:pt>
                <c:pt idx="190">
                  <c:v>430804</c:v>
                </c:pt>
                <c:pt idx="191">
                  <c:v>431979</c:v>
                </c:pt>
                <c:pt idx="192">
                  <c:v>432790</c:v>
                </c:pt>
                <c:pt idx="193">
                  <c:v>434299</c:v>
                </c:pt>
                <c:pt idx="194">
                  <c:v>437433</c:v>
                </c:pt>
                <c:pt idx="195">
                  <c:v>442279</c:v>
                </c:pt>
                <c:pt idx="196">
                  <c:v>444808</c:v>
                </c:pt>
                <c:pt idx="197">
                  <c:v>448013</c:v>
                </c:pt>
                <c:pt idx="198">
                  <c:v>450328</c:v>
                </c:pt>
                <c:pt idx="199">
                  <c:v>452826</c:v>
                </c:pt>
                <c:pt idx="200">
                  <c:v>457653</c:v>
                </c:pt>
                <c:pt idx="201">
                  <c:v>459948</c:v>
                </c:pt>
                <c:pt idx="202">
                  <c:v>463236</c:v>
                </c:pt>
                <c:pt idx="203">
                  <c:v>475552</c:v>
                </c:pt>
                <c:pt idx="204">
                  <c:v>478399</c:v>
                </c:pt>
                <c:pt idx="205">
                  <c:v>478674</c:v>
                </c:pt>
                <c:pt idx="206">
                  <c:v>480467</c:v>
                </c:pt>
                <c:pt idx="207">
                  <c:v>483915</c:v>
                </c:pt>
                <c:pt idx="208">
                  <c:v>483939</c:v>
                </c:pt>
                <c:pt idx="209">
                  <c:v>485922</c:v>
                </c:pt>
                <c:pt idx="210">
                  <c:v>490581</c:v>
                </c:pt>
                <c:pt idx="211">
                  <c:v>493423</c:v>
                </c:pt>
                <c:pt idx="212">
                  <c:v>494818</c:v>
                </c:pt>
                <c:pt idx="213">
                  <c:v>495781</c:v>
                </c:pt>
                <c:pt idx="214">
                  <c:v>497965</c:v>
                </c:pt>
                <c:pt idx="215">
                  <c:v>501651</c:v>
                </c:pt>
                <c:pt idx="216">
                  <c:v>506097</c:v>
                </c:pt>
                <c:pt idx="217">
                  <c:v>507962</c:v>
                </c:pt>
                <c:pt idx="218">
                  <c:v>509402</c:v>
                </c:pt>
                <c:pt idx="219">
                  <c:v>509575</c:v>
                </c:pt>
                <c:pt idx="220">
                  <c:v>518511</c:v>
                </c:pt>
                <c:pt idx="221">
                  <c:v>520371</c:v>
                </c:pt>
                <c:pt idx="222">
                  <c:v>524999</c:v>
                </c:pt>
                <c:pt idx="223">
                  <c:v>525911</c:v>
                </c:pt>
                <c:pt idx="224">
                  <c:v>527958</c:v>
                </c:pt>
                <c:pt idx="225">
                  <c:v>529308</c:v>
                </c:pt>
                <c:pt idx="226">
                  <c:v>529307</c:v>
                </c:pt>
                <c:pt idx="227">
                  <c:v>530278</c:v>
                </c:pt>
                <c:pt idx="228">
                  <c:v>537001</c:v>
                </c:pt>
                <c:pt idx="229">
                  <c:v>544093</c:v>
                </c:pt>
                <c:pt idx="230">
                  <c:v>550126</c:v>
                </c:pt>
                <c:pt idx="231">
                  <c:v>553814</c:v>
                </c:pt>
                <c:pt idx="232">
                  <c:v>557290</c:v>
                </c:pt>
                <c:pt idx="233">
                  <c:v>563875</c:v>
                </c:pt>
                <c:pt idx="234">
                  <c:v>570119</c:v>
                </c:pt>
                <c:pt idx="235">
                  <c:v>577662</c:v>
                </c:pt>
                <c:pt idx="236">
                  <c:v>583877</c:v>
                </c:pt>
                <c:pt idx="237">
                  <c:v>583866</c:v>
                </c:pt>
                <c:pt idx="238">
                  <c:v>585584</c:v>
                </c:pt>
                <c:pt idx="239">
                  <c:v>585604</c:v>
                </c:pt>
                <c:pt idx="240">
                  <c:v>596813</c:v>
                </c:pt>
                <c:pt idx="241">
                  <c:v>612306</c:v>
                </c:pt>
                <c:pt idx="242">
                  <c:v>618055</c:v>
                </c:pt>
                <c:pt idx="243">
                  <c:v>625347</c:v>
                </c:pt>
                <c:pt idx="244">
                  <c:v>630755</c:v>
                </c:pt>
                <c:pt idx="245">
                  <c:v>632020</c:v>
                </c:pt>
                <c:pt idx="246">
                  <c:v>632252</c:v>
                </c:pt>
                <c:pt idx="247">
                  <c:v>637688</c:v>
                </c:pt>
                <c:pt idx="248">
                  <c:v>650198</c:v>
                </c:pt>
                <c:pt idx="249">
                  <c:v>655841</c:v>
                </c:pt>
                <c:pt idx="250">
                  <c:v>668411</c:v>
                </c:pt>
                <c:pt idx="251">
                  <c:v>674516</c:v>
                </c:pt>
                <c:pt idx="252">
                  <c:v>676903</c:v>
                </c:pt>
                <c:pt idx="253">
                  <c:v>677996</c:v>
                </c:pt>
                <c:pt idx="254">
                  <c:v>686181</c:v>
                </c:pt>
                <c:pt idx="255">
                  <c:v>691683</c:v>
                </c:pt>
                <c:pt idx="256">
                  <c:v>697826</c:v>
                </c:pt>
                <c:pt idx="257">
                  <c:v>703785</c:v>
                </c:pt>
                <c:pt idx="258">
                  <c:v>707998</c:v>
                </c:pt>
                <c:pt idx="259">
                  <c:v>711447</c:v>
                </c:pt>
                <c:pt idx="260">
                  <c:v>712132</c:v>
                </c:pt>
                <c:pt idx="261">
                  <c:v>726447</c:v>
                </c:pt>
                <c:pt idx="262">
                  <c:v>731754</c:v>
                </c:pt>
                <c:pt idx="263">
                  <c:v>737866</c:v>
                </c:pt>
                <c:pt idx="264">
                  <c:v>744264</c:v>
                </c:pt>
                <c:pt idx="265">
                  <c:v>753780</c:v>
                </c:pt>
                <c:pt idx="266">
                  <c:v>756059</c:v>
                </c:pt>
                <c:pt idx="267">
                  <c:v>756157</c:v>
                </c:pt>
                <c:pt idx="268">
                  <c:v>763533</c:v>
                </c:pt>
                <c:pt idx="269">
                  <c:v>766249</c:v>
                </c:pt>
                <c:pt idx="270">
                  <c:v>770754</c:v>
                </c:pt>
                <c:pt idx="271">
                  <c:v>772377</c:v>
                </c:pt>
                <c:pt idx="272">
                  <c:v>774581</c:v>
                </c:pt>
                <c:pt idx="273">
                  <c:v>777592</c:v>
                </c:pt>
                <c:pt idx="274">
                  <c:v>779499</c:v>
                </c:pt>
                <c:pt idx="275">
                  <c:v>784099</c:v>
                </c:pt>
                <c:pt idx="276">
                  <c:v>786404</c:v>
                </c:pt>
                <c:pt idx="277">
                  <c:v>788417</c:v>
                </c:pt>
                <c:pt idx="278">
                  <c:v>790820</c:v>
                </c:pt>
                <c:pt idx="279">
                  <c:v>834567</c:v>
                </c:pt>
                <c:pt idx="280">
                  <c:v>835430</c:v>
                </c:pt>
                <c:pt idx="281">
                  <c:v>889019</c:v>
                </c:pt>
                <c:pt idx="282">
                  <c:v>894289</c:v>
                </c:pt>
                <c:pt idx="283">
                  <c:v>904409</c:v>
                </c:pt>
                <c:pt idx="284">
                  <c:v>907425</c:v>
                </c:pt>
                <c:pt idx="285">
                  <c:v>911784</c:v>
                </c:pt>
                <c:pt idx="286">
                  <c:v>922718</c:v>
                </c:pt>
                <c:pt idx="287">
                  <c:v>926725</c:v>
                </c:pt>
                <c:pt idx="288">
                  <c:v>930264</c:v>
                </c:pt>
                <c:pt idx="289">
                  <c:v>934280</c:v>
                </c:pt>
                <c:pt idx="290">
                  <c:v>937253</c:v>
                </c:pt>
                <c:pt idx="291">
                  <c:v>948780</c:v>
                </c:pt>
                <c:pt idx="292">
                  <c:v>948725</c:v>
                </c:pt>
                <c:pt idx="293">
                  <c:v>950757</c:v>
                </c:pt>
                <c:pt idx="294">
                  <c:v>972439</c:v>
                </c:pt>
                <c:pt idx="295">
                  <c:v>978982</c:v>
                </c:pt>
                <c:pt idx="296">
                  <c:v>986639</c:v>
                </c:pt>
                <c:pt idx="297">
                  <c:v>992167</c:v>
                </c:pt>
                <c:pt idx="298">
                  <c:v>993743</c:v>
                </c:pt>
                <c:pt idx="299">
                  <c:v>994246</c:v>
                </c:pt>
                <c:pt idx="300">
                  <c:v>1005544</c:v>
                </c:pt>
                <c:pt idx="301">
                  <c:v>1014558</c:v>
                </c:pt>
                <c:pt idx="302">
                  <c:v>1021993</c:v>
                </c:pt>
                <c:pt idx="303">
                  <c:v>1027123</c:v>
                </c:pt>
                <c:pt idx="304">
                  <c:v>1063919</c:v>
                </c:pt>
                <c:pt idx="305">
                  <c:v>1064495</c:v>
                </c:pt>
                <c:pt idx="306">
                  <c:v>1071822</c:v>
                </c:pt>
                <c:pt idx="307">
                  <c:v>1080456</c:v>
                </c:pt>
                <c:pt idx="308">
                  <c:v>1087308</c:v>
                </c:pt>
                <c:pt idx="309">
                  <c:v>1095022</c:v>
                </c:pt>
                <c:pt idx="310">
                  <c:v>1102843</c:v>
                </c:pt>
                <c:pt idx="311">
                  <c:v>1108364</c:v>
                </c:pt>
                <c:pt idx="312">
                  <c:v>1108136</c:v>
                </c:pt>
                <c:pt idx="313">
                  <c:v>1112599</c:v>
                </c:pt>
                <c:pt idx="314">
                  <c:v>1124095</c:v>
                </c:pt>
                <c:pt idx="315">
                  <c:v>1133087</c:v>
                </c:pt>
                <c:pt idx="316">
                  <c:v>1139210</c:v>
                </c:pt>
                <c:pt idx="317">
                  <c:v>1148491</c:v>
                </c:pt>
                <c:pt idx="318">
                  <c:v>1157036</c:v>
                </c:pt>
                <c:pt idx="319">
                  <c:v>1164512</c:v>
                </c:pt>
                <c:pt idx="320">
                  <c:v>1196882</c:v>
                </c:pt>
                <c:pt idx="321">
                  <c:v>1205757</c:v>
                </c:pt>
                <c:pt idx="322">
                  <c:v>1213869</c:v>
                </c:pt>
                <c:pt idx="323">
                  <c:v>1220847</c:v>
                </c:pt>
                <c:pt idx="324">
                  <c:v>1224903</c:v>
                </c:pt>
                <c:pt idx="325">
                  <c:v>1235225</c:v>
                </c:pt>
                <c:pt idx="326">
                  <c:v>1245963</c:v>
                </c:pt>
                <c:pt idx="327">
                  <c:v>1246504</c:v>
                </c:pt>
                <c:pt idx="328">
                  <c:v>1257460</c:v>
                </c:pt>
                <c:pt idx="329">
                  <c:v>1260228</c:v>
                </c:pt>
                <c:pt idx="330">
                  <c:v>1260921</c:v>
                </c:pt>
                <c:pt idx="331">
                  <c:v>1265066</c:v>
                </c:pt>
                <c:pt idx="332">
                  <c:v>1268412</c:v>
                </c:pt>
                <c:pt idx="333">
                  <c:v>1274485</c:v>
                </c:pt>
                <c:pt idx="334">
                  <c:v>1228257</c:v>
                </c:pt>
                <c:pt idx="335">
                  <c:v>1232927</c:v>
                </c:pt>
                <c:pt idx="336">
                  <c:v>1234689</c:v>
                </c:pt>
                <c:pt idx="337">
                  <c:v>1275768</c:v>
                </c:pt>
                <c:pt idx="338">
                  <c:v>1275693</c:v>
                </c:pt>
                <c:pt idx="339">
                  <c:v>1313379</c:v>
                </c:pt>
                <c:pt idx="340">
                  <c:v>1319620</c:v>
                </c:pt>
                <c:pt idx="341">
                  <c:v>1323904</c:v>
                </c:pt>
                <c:pt idx="342">
                  <c:v>1323866</c:v>
                </c:pt>
                <c:pt idx="343">
                  <c:v>1324471</c:v>
                </c:pt>
                <c:pt idx="344">
                  <c:v>1337317</c:v>
                </c:pt>
                <c:pt idx="345">
                  <c:v>1351717</c:v>
                </c:pt>
                <c:pt idx="346">
                  <c:v>1358806</c:v>
                </c:pt>
                <c:pt idx="347">
                  <c:v>1370125</c:v>
                </c:pt>
                <c:pt idx="348">
                  <c:v>1373882</c:v>
                </c:pt>
                <c:pt idx="349">
                  <c:v>1374865</c:v>
                </c:pt>
                <c:pt idx="350">
                  <c:v>1403494</c:v>
                </c:pt>
                <c:pt idx="351">
                  <c:v>1410865</c:v>
                </c:pt>
                <c:pt idx="352">
                  <c:v>1417527</c:v>
                </c:pt>
                <c:pt idx="353">
                  <c:v>1423807</c:v>
                </c:pt>
                <c:pt idx="354">
                  <c:v>1423036</c:v>
                </c:pt>
                <c:pt idx="355">
                  <c:v>1409640</c:v>
                </c:pt>
                <c:pt idx="356">
                  <c:v>1416104</c:v>
                </c:pt>
                <c:pt idx="357">
                  <c:v>1430995</c:v>
                </c:pt>
                <c:pt idx="358">
                  <c:v>1437839</c:v>
                </c:pt>
                <c:pt idx="359">
                  <c:v>1440662</c:v>
                </c:pt>
                <c:pt idx="360">
                  <c:v>1442971</c:v>
                </c:pt>
                <c:pt idx="361">
                  <c:v>1456463</c:v>
                </c:pt>
                <c:pt idx="362">
                  <c:v>1456412</c:v>
                </c:pt>
                <c:pt idx="363">
                  <c:v>1464755</c:v>
                </c:pt>
                <c:pt idx="364">
                  <c:v>1470603</c:v>
                </c:pt>
                <c:pt idx="365">
                  <c:v>1474184</c:v>
                </c:pt>
                <c:pt idx="366">
                  <c:v>1476497</c:v>
                </c:pt>
                <c:pt idx="367">
                  <c:v>1490186</c:v>
                </c:pt>
                <c:pt idx="368">
                  <c:v>1495501</c:v>
                </c:pt>
                <c:pt idx="369">
                  <c:v>1499819</c:v>
                </c:pt>
                <c:pt idx="370">
                  <c:v>1510354</c:v>
                </c:pt>
                <c:pt idx="371">
                  <c:v>1512160</c:v>
                </c:pt>
                <c:pt idx="372">
                  <c:v>1516510</c:v>
                </c:pt>
                <c:pt idx="373">
                  <c:v>1521582</c:v>
                </c:pt>
                <c:pt idx="374">
                  <c:v>1528358</c:v>
                </c:pt>
                <c:pt idx="375">
                  <c:v>1547643</c:v>
                </c:pt>
                <c:pt idx="376">
                  <c:v>1552994</c:v>
                </c:pt>
                <c:pt idx="377">
                  <c:v>1555426</c:v>
                </c:pt>
                <c:pt idx="378">
                  <c:v>1558395</c:v>
                </c:pt>
                <c:pt idx="379">
                  <c:v>1561526</c:v>
                </c:pt>
                <c:pt idx="380">
                  <c:v>1569179</c:v>
                </c:pt>
                <c:pt idx="381">
                  <c:v>1574346</c:v>
                </c:pt>
                <c:pt idx="382">
                  <c:v>1579339</c:v>
                </c:pt>
                <c:pt idx="383">
                  <c:v>1582495</c:v>
                </c:pt>
                <c:pt idx="384">
                  <c:v>1593920</c:v>
                </c:pt>
                <c:pt idx="385">
                  <c:v>1597562</c:v>
                </c:pt>
                <c:pt idx="386">
                  <c:v>1605576</c:v>
                </c:pt>
                <c:pt idx="387">
                  <c:v>1594804</c:v>
                </c:pt>
                <c:pt idx="388">
                  <c:v>1597452</c:v>
                </c:pt>
                <c:pt idx="389">
                  <c:v>1598259</c:v>
                </c:pt>
                <c:pt idx="390">
                  <c:v>1606134</c:v>
                </c:pt>
                <c:pt idx="391">
                  <c:v>1613864</c:v>
                </c:pt>
                <c:pt idx="392">
                  <c:v>1616693</c:v>
                </c:pt>
                <c:pt idx="393">
                  <c:v>1635861</c:v>
                </c:pt>
                <c:pt idx="394">
                  <c:v>1638915</c:v>
                </c:pt>
                <c:pt idx="395">
                  <c:v>1641470</c:v>
                </c:pt>
                <c:pt idx="396">
                  <c:v>1641860</c:v>
                </c:pt>
                <c:pt idx="397">
                  <c:v>1661833</c:v>
                </c:pt>
                <c:pt idx="398">
                  <c:v>1665743</c:v>
                </c:pt>
                <c:pt idx="399">
                  <c:v>1671373</c:v>
                </c:pt>
                <c:pt idx="400">
                  <c:v>1675695</c:v>
                </c:pt>
                <c:pt idx="401">
                  <c:v>1677517</c:v>
                </c:pt>
                <c:pt idx="402">
                  <c:v>1679974</c:v>
                </c:pt>
                <c:pt idx="403">
                  <c:v>1683945</c:v>
                </c:pt>
                <c:pt idx="404">
                  <c:v>1694277</c:v>
                </c:pt>
                <c:pt idx="405">
                  <c:v>1701365</c:v>
                </c:pt>
                <c:pt idx="406">
                  <c:v>1705820</c:v>
                </c:pt>
                <c:pt idx="407">
                  <c:v>1707952</c:v>
                </c:pt>
                <c:pt idx="408">
                  <c:v>1708283</c:v>
                </c:pt>
                <c:pt idx="409">
                  <c:v>1718857</c:v>
                </c:pt>
                <c:pt idx="410">
                  <c:v>1714485</c:v>
                </c:pt>
                <c:pt idx="411">
                  <c:v>1721209</c:v>
                </c:pt>
                <c:pt idx="412">
                  <c:v>1723923</c:v>
                </c:pt>
                <c:pt idx="413">
                  <c:v>1724584</c:v>
                </c:pt>
                <c:pt idx="414">
                  <c:v>1726010</c:v>
                </c:pt>
                <c:pt idx="415">
                  <c:v>1728870</c:v>
                </c:pt>
                <c:pt idx="416">
                  <c:v>1733914</c:v>
                </c:pt>
                <c:pt idx="417">
                  <c:v>1738985</c:v>
                </c:pt>
                <c:pt idx="418">
                  <c:v>1741843</c:v>
                </c:pt>
                <c:pt idx="419">
                  <c:v>1744155</c:v>
                </c:pt>
                <c:pt idx="420">
                  <c:v>1741896</c:v>
                </c:pt>
                <c:pt idx="421">
                  <c:v>1754278</c:v>
                </c:pt>
                <c:pt idx="422">
                  <c:v>1763747</c:v>
                </c:pt>
                <c:pt idx="423">
                  <c:v>1767135</c:v>
                </c:pt>
                <c:pt idx="424">
                  <c:v>1775992</c:v>
                </c:pt>
                <c:pt idx="425">
                  <c:v>1778420</c:v>
                </c:pt>
                <c:pt idx="426">
                  <c:v>1778429</c:v>
                </c:pt>
                <c:pt idx="427">
                  <c:v>1779634</c:v>
                </c:pt>
                <c:pt idx="428">
                  <c:v>1787366</c:v>
                </c:pt>
                <c:pt idx="429">
                  <c:v>1813578</c:v>
                </c:pt>
                <c:pt idx="430">
                  <c:v>1820862</c:v>
                </c:pt>
                <c:pt idx="431">
                  <c:v>1830557</c:v>
                </c:pt>
                <c:pt idx="432">
                  <c:v>1834708</c:v>
                </c:pt>
                <c:pt idx="433">
                  <c:v>1840028</c:v>
                </c:pt>
                <c:pt idx="434">
                  <c:v>1855939</c:v>
                </c:pt>
                <c:pt idx="435">
                  <c:v>1866429</c:v>
                </c:pt>
                <c:pt idx="436">
                  <c:v>1869063</c:v>
                </c:pt>
                <c:pt idx="437">
                  <c:v>1872067</c:v>
                </c:pt>
                <c:pt idx="438">
                  <c:v>1874246</c:v>
                </c:pt>
                <c:pt idx="439">
                  <c:v>1877020</c:v>
                </c:pt>
                <c:pt idx="440">
                  <c:v>1885818</c:v>
                </c:pt>
                <c:pt idx="441">
                  <c:v>1889185</c:v>
                </c:pt>
                <c:pt idx="442">
                  <c:v>1928940</c:v>
                </c:pt>
                <c:pt idx="443">
                  <c:v>1932391</c:v>
                </c:pt>
                <c:pt idx="444">
                  <c:v>1961539</c:v>
                </c:pt>
                <c:pt idx="445">
                  <c:v>1962989</c:v>
                </c:pt>
                <c:pt idx="446">
                  <c:v>1969213</c:v>
                </c:pt>
                <c:pt idx="447">
                  <c:v>1981868</c:v>
                </c:pt>
                <c:pt idx="448">
                  <c:v>1985111</c:v>
                </c:pt>
                <c:pt idx="449">
                  <c:v>1993915</c:v>
                </c:pt>
                <c:pt idx="450">
                  <c:v>1993882</c:v>
                </c:pt>
                <c:pt idx="451">
                  <c:v>1994779</c:v>
                </c:pt>
                <c:pt idx="452">
                  <c:v>2002456</c:v>
                </c:pt>
                <c:pt idx="453">
                  <c:v>2002825</c:v>
                </c:pt>
                <c:pt idx="454">
                  <c:v>2005752</c:v>
                </c:pt>
                <c:pt idx="455">
                  <c:v>2017839</c:v>
                </c:pt>
                <c:pt idx="456">
                  <c:v>2030271</c:v>
                </c:pt>
                <c:pt idx="457">
                  <c:v>2041175</c:v>
                </c:pt>
                <c:pt idx="458">
                  <c:v>2043805</c:v>
                </c:pt>
                <c:pt idx="459">
                  <c:v>2046232</c:v>
                </c:pt>
                <c:pt idx="460">
                  <c:v>2053173</c:v>
                </c:pt>
                <c:pt idx="461">
                  <c:v>2061018</c:v>
                </c:pt>
                <c:pt idx="462">
                  <c:v>2065004</c:v>
                </c:pt>
                <c:pt idx="463">
                  <c:v>2070846</c:v>
                </c:pt>
                <c:pt idx="464">
                  <c:v>2070850</c:v>
                </c:pt>
                <c:pt idx="465">
                  <c:v>2071459</c:v>
                </c:pt>
                <c:pt idx="466">
                  <c:v>2077517</c:v>
                </c:pt>
                <c:pt idx="467">
                  <c:v>2079904</c:v>
                </c:pt>
                <c:pt idx="468">
                  <c:v>2083652</c:v>
                </c:pt>
                <c:pt idx="469">
                  <c:v>2086233</c:v>
                </c:pt>
                <c:pt idx="470">
                  <c:v>2086967</c:v>
                </c:pt>
                <c:pt idx="471">
                  <c:v>2089473</c:v>
                </c:pt>
                <c:pt idx="472">
                  <c:v>2095450</c:v>
                </c:pt>
                <c:pt idx="473">
                  <c:v>2100034</c:v>
                </c:pt>
                <c:pt idx="474">
                  <c:v>2103707</c:v>
                </c:pt>
                <c:pt idx="475">
                  <c:v>2109426</c:v>
                </c:pt>
                <c:pt idx="476">
                  <c:v>2109535</c:v>
                </c:pt>
                <c:pt idx="477">
                  <c:v>2114725</c:v>
                </c:pt>
                <c:pt idx="478">
                  <c:v>2117104</c:v>
                </c:pt>
                <c:pt idx="479">
                  <c:v>2106920</c:v>
                </c:pt>
                <c:pt idx="480">
                  <c:v>2112829</c:v>
                </c:pt>
                <c:pt idx="481">
                  <c:v>2113414</c:v>
                </c:pt>
                <c:pt idx="482">
                  <c:v>2119120</c:v>
                </c:pt>
                <c:pt idx="483">
                  <c:v>2121535</c:v>
                </c:pt>
                <c:pt idx="484">
                  <c:v>2121572</c:v>
                </c:pt>
                <c:pt idx="485">
                  <c:v>2159923</c:v>
                </c:pt>
                <c:pt idx="486">
                  <c:v>2158212</c:v>
                </c:pt>
                <c:pt idx="487">
                  <c:v>2153072</c:v>
                </c:pt>
                <c:pt idx="488">
                  <c:v>2178259</c:v>
                </c:pt>
                <c:pt idx="489">
                  <c:v>2179837</c:v>
                </c:pt>
                <c:pt idx="490">
                  <c:v>2167774</c:v>
                </c:pt>
                <c:pt idx="491">
                  <c:v>2173086</c:v>
                </c:pt>
                <c:pt idx="492">
                  <c:v>2176160</c:v>
                </c:pt>
                <c:pt idx="493">
                  <c:v>2179458</c:v>
                </c:pt>
                <c:pt idx="494">
                  <c:v>2181948</c:v>
                </c:pt>
                <c:pt idx="495">
                  <c:v>2188409</c:v>
                </c:pt>
                <c:pt idx="496">
                  <c:v>2191223</c:v>
                </c:pt>
                <c:pt idx="497">
                  <c:v>2196605</c:v>
                </c:pt>
                <c:pt idx="498">
                  <c:v>2202071</c:v>
                </c:pt>
                <c:pt idx="499">
                  <c:v>2205419</c:v>
                </c:pt>
                <c:pt idx="500">
                  <c:v>2205562</c:v>
                </c:pt>
                <c:pt idx="501">
                  <c:v>2208673</c:v>
                </c:pt>
                <c:pt idx="502">
                  <c:v>2216699</c:v>
                </c:pt>
                <c:pt idx="503">
                  <c:v>2229191</c:v>
                </c:pt>
                <c:pt idx="504">
                  <c:v>2233205</c:v>
                </c:pt>
                <c:pt idx="505">
                  <c:v>2246131</c:v>
                </c:pt>
                <c:pt idx="506">
                  <c:v>2246171</c:v>
                </c:pt>
                <c:pt idx="507">
                  <c:v>2252398</c:v>
                </c:pt>
                <c:pt idx="508">
                  <c:v>2256118</c:v>
                </c:pt>
                <c:pt idx="509">
                  <c:v>2259342</c:v>
                </c:pt>
                <c:pt idx="510">
                  <c:v>2261500</c:v>
                </c:pt>
                <c:pt idx="511">
                  <c:v>2264623</c:v>
                </c:pt>
                <c:pt idx="512">
                  <c:v>2269094</c:v>
                </c:pt>
                <c:pt idx="513">
                  <c:v>2272818</c:v>
                </c:pt>
                <c:pt idx="514">
                  <c:v>2275733</c:v>
                </c:pt>
                <c:pt idx="515">
                  <c:v>2279654</c:v>
                </c:pt>
                <c:pt idx="516">
                  <c:v>2282276</c:v>
                </c:pt>
                <c:pt idx="517">
                  <c:v>2283182</c:v>
                </c:pt>
                <c:pt idx="518">
                  <c:v>2299705</c:v>
                </c:pt>
                <c:pt idx="519">
                  <c:v>2299696</c:v>
                </c:pt>
                <c:pt idx="520">
                  <c:v>2306664</c:v>
                </c:pt>
                <c:pt idx="521">
                  <c:v>2308438</c:v>
                </c:pt>
                <c:pt idx="522">
                  <c:v>2309788</c:v>
                </c:pt>
                <c:pt idx="523">
                  <c:v>2314211</c:v>
                </c:pt>
                <c:pt idx="524">
                  <c:v>2315552</c:v>
                </c:pt>
                <c:pt idx="525">
                  <c:v>2316800</c:v>
                </c:pt>
                <c:pt idx="526">
                  <c:v>2320154</c:v>
                </c:pt>
                <c:pt idx="527">
                  <c:v>2322264</c:v>
                </c:pt>
                <c:pt idx="528">
                  <c:v>2325350</c:v>
                </c:pt>
                <c:pt idx="529">
                  <c:v>2327737</c:v>
                </c:pt>
                <c:pt idx="530">
                  <c:v>2301668</c:v>
                </c:pt>
                <c:pt idx="531">
                  <c:v>2301533</c:v>
                </c:pt>
                <c:pt idx="532">
                  <c:v>2303746</c:v>
                </c:pt>
                <c:pt idx="533">
                  <c:v>2304870</c:v>
                </c:pt>
                <c:pt idx="534">
                  <c:v>2310299</c:v>
                </c:pt>
                <c:pt idx="535">
                  <c:v>2316667</c:v>
                </c:pt>
                <c:pt idx="536">
                  <c:v>2319063</c:v>
                </c:pt>
                <c:pt idx="537">
                  <c:v>2321837</c:v>
                </c:pt>
                <c:pt idx="538">
                  <c:v>2325533</c:v>
                </c:pt>
                <c:pt idx="539">
                  <c:v>2330256</c:v>
                </c:pt>
                <c:pt idx="540">
                  <c:v>2332239</c:v>
                </c:pt>
                <c:pt idx="541">
                  <c:v>2332688</c:v>
                </c:pt>
                <c:pt idx="542">
                  <c:v>2335685</c:v>
                </c:pt>
                <c:pt idx="543">
                  <c:v>2344470</c:v>
                </c:pt>
                <c:pt idx="544">
                  <c:v>2346697</c:v>
                </c:pt>
                <c:pt idx="545">
                  <c:v>2348875</c:v>
                </c:pt>
                <c:pt idx="546">
                  <c:v>2354593</c:v>
                </c:pt>
                <c:pt idx="547">
                  <c:v>2364103</c:v>
                </c:pt>
                <c:pt idx="548">
                  <c:v>2366732</c:v>
                </c:pt>
                <c:pt idx="549">
                  <c:v>2373446</c:v>
                </c:pt>
                <c:pt idx="550">
                  <c:v>2377984</c:v>
                </c:pt>
                <c:pt idx="551">
                  <c:v>2380063</c:v>
                </c:pt>
                <c:pt idx="552">
                  <c:v>2383367</c:v>
                </c:pt>
                <c:pt idx="553">
                  <c:v>2388054</c:v>
                </c:pt>
                <c:pt idx="554">
                  <c:v>2391309</c:v>
                </c:pt>
                <c:pt idx="555">
                  <c:v>2394028</c:v>
                </c:pt>
                <c:pt idx="556">
                  <c:v>2396806</c:v>
                </c:pt>
                <c:pt idx="557">
                  <c:v>2398976</c:v>
                </c:pt>
                <c:pt idx="558">
                  <c:v>2412679</c:v>
                </c:pt>
                <c:pt idx="559">
                  <c:v>2416113</c:v>
                </c:pt>
                <c:pt idx="560">
                  <c:v>2417736</c:v>
                </c:pt>
                <c:pt idx="561">
                  <c:v>2426077</c:v>
                </c:pt>
                <c:pt idx="562">
                  <c:v>2433755</c:v>
                </c:pt>
                <c:pt idx="563">
                  <c:v>2435767</c:v>
                </c:pt>
                <c:pt idx="564">
                  <c:v>2444567</c:v>
                </c:pt>
                <c:pt idx="565">
                  <c:v>2447731</c:v>
                </c:pt>
                <c:pt idx="566">
                  <c:v>2450156</c:v>
                </c:pt>
                <c:pt idx="567">
                  <c:v>2453278</c:v>
                </c:pt>
                <c:pt idx="568">
                  <c:v>2429299</c:v>
                </c:pt>
                <c:pt idx="569">
                  <c:v>2431147</c:v>
                </c:pt>
                <c:pt idx="570">
                  <c:v>2440448</c:v>
                </c:pt>
                <c:pt idx="571">
                  <c:v>2438687</c:v>
                </c:pt>
                <c:pt idx="572">
                  <c:v>2443007</c:v>
                </c:pt>
                <c:pt idx="573">
                  <c:v>2444928</c:v>
                </c:pt>
                <c:pt idx="574">
                  <c:v>2448919</c:v>
                </c:pt>
                <c:pt idx="575">
                  <c:v>2450810</c:v>
                </c:pt>
                <c:pt idx="576">
                  <c:v>2461136</c:v>
                </c:pt>
                <c:pt idx="577">
                  <c:v>2464006</c:v>
                </c:pt>
                <c:pt idx="578">
                  <c:v>2465337</c:v>
                </c:pt>
                <c:pt idx="579">
                  <c:v>2470945</c:v>
                </c:pt>
                <c:pt idx="580">
                  <c:v>2474297</c:v>
                </c:pt>
                <c:pt idx="581">
                  <c:v>2481506</c:v>
                </c:pt>
                <c:pt idx="582">
                  <c:v>2481606</c:v>
                </c:pt>
                <c:pt idx="583">
                  <c:v>2483975</c:v>
                </c:pt>
                <c:pt idx="584">
                  <c:v>2486221</c:v>
                </c:pt>
                <c:pt idx="585">
                  <c:v>2493848</c:v>
                </c:pt>
                <c:pt idx="586">
                  <c:v>2495768</c:v>
                </c:pt>
                <c:pt idx="587">
                  <c:v>2498312</c:v>
                </c:pt>
                <c:pt idx="588">
                  <c:v>2510517</c:v>
                </c:pt>
                <c:pt idx="589">
                  <c:v>2512901</c:v>
                </c:pt>
                <c:pt idx="590">
                  <c:v>2516257</c:v>
                </c:pt>
                <c:pt idx="591">
                  <c:v>2518356</c:v>
                </c:pt>
                <c:pt idx="592">
                  <c:v>2520267</c:v>
                </c:pt>
                <c:pt idx="593">
                  <c:v>2522944</c:v>
                </c:pt>
                <c:pt idx="594">
                  <c:v>2530929</c:v>
                </c:pt>
                <c:pt idx="595">
                  <c:v>2532253</c:v>
                </c:pt>
                <c:pt idx="596">
                  <c:v>2534613</c:v>
                </c:pt>
                <c:pt idx="597">
                  <c:v>2537014</c:v>
                </c:pt>
                <c:pt idx="598">
                  <c:v>2540148</c:v>
                </c:pt>
                <c:pt idx="599">
                  <c:v>2542240</c:v>
                </c:pt>
                <c:pt idx="600">
                  <c:v>2544736</c:v>
                </c:pt>
                <c:pt idx="601">
                  <c:v>2547889</c:v>
                </c:pt>
                <c:pt idx="602">
                  <c:v>2551671</c:v>
                </c:pt>
                <c:pt idx="603">
                  <c:v>2554371</c:v>
                </c:pt>
                <c:pt idx="604">
                  <c:v>2556972</c:v>
                </c:pt>
                <c:pt idx="605">
                  <c:v>2558091</c:v>
                </c:pt>
                <c:pt idx="606">
                  <c:v>2575825</c:v>
                </c:pt>
                <c:pt idx="607">
                  <c:v>2577318</c:v>
                </c:pt>
                <c:pt idx="608">
                  <c:v>2580070</c:v>
                </c:pt>
                <c:pt idx="609">
                  <c:v>2582765</c:v>
                </c:pt>
                <c:pt idx="610">
                  <c:v>2585182</c:v>
                </c:pt>
                <c:pt idx="611">
                  <c:v>2600675</c:v>
                </c:pt>
                <c:pt idx="612">
                  <c:v>2600104</c:v>
                </c:pt>
                <c:pt idx="613">
                  <c:v>2604403</c:v>
                </c:pt>
                <c:pt idx="614">
                  <c:v>2606994</c:v>
                </c:pt>
                <c:pt idx="615">
                  <c:v>2609645</c:v>
                </c:pt>
                <c:pt idx="616">
                  <c:v>2611099</c:v>
                </c:pt>
                <c:pt idx="617">
                  <c:v>2614079</c:v>
                </c:pt>
                <c:pt idx="618">
                  <c:v>2647871</c:v>
                </c:pt>
                <c:pt idx="619">
                  <c:v>2650244</c:v>
                </c:pt>
                <c:pt idx="620">
                  <c:v>2636777</c:v>
                </c:pt>
                <c:pt idx="621">
                  <c:v>2638509</c:v>
                </c:pt>
                <c:pt idx="622">
                  <c:v>2641162</c:v>
                </c:pt>
                <c:pt idx="623">
                  <c:v>2643913</c:v>
                </c:pt>
                <c:pt idx="624">
                  <c:v>2643822</c:v>
                </c:pt>
                <c:pt idx="625">
                  <c:v>2646559</c:v>
                </c:pt>
                <c:pt idx="626">
                  <c:v>2646151</c:v>
                </c:pt>
                <c:pt idx="627">
                  <c:v>2645970</c:v>
                </c:pt>
                <c:pt idx="628">
                  <c:v>2653939</c:v>
                </c:pt>
                <c:pt idx="629">
                  <c:v>2659538</c:v>
                </c:pt>
                <c:pt idx="630">
                  <c:v>2659650</c:v>
                </c:pt>
                <c:pt idx="631">
                  <c:v>2662432</c:v>
                </c:pt>
                <c:pt idx="632">
                  <c:v>2668061</c:v>
                </c:pt>
                <c:pt idx="633">
                  <c:v>2689288</c:v>
                </c:pt>
                <c:pt idx="634">
                  <c:v>2689042</c:v>
                </c:pt>
                <c:pt idx="635">
                  <c:v>2691072</c:v>
                </c:pt>
                <c:pt idx="636">
                  <c:v>2690478</c:v>
                </c:pt>
                <c:pt idx="637">
                  <c:v>2692700</c:v>
                </c:pt>
                <c:pt idx="638">
                  <c:v>2694465</c:v>
                </c:pt>
                <c:pt idx="639">
                  <c:v>2696844</c:v>
                </c:pt>
                <c:pt idx="640">
                  <c:v>2699229</c:v>
                </c:pt>
                <c:pt idx="641">
                  <c:v>2702137</c:v>
                </c:pt>
                <c:pt idx="642">
                  <c:v>2708667</c:v>
                </c:pt>
                <c:pt idx="643">
                  <c:v>2712114</c:v>
                </c:pt>
                <c:pt idx="644">
                  <c:v>2715365</c:v>
                </c:pt>
                <c:pt idx="645">
                  <c:v>2717488</c:v>
                </c:pt>
                <c:pt idx="646">
                  <c:v>2724284</c:v>
                </c:pt>
                <c:pt idx="647">
                  <c:v>2725696</c:v>
                </c:pt>
                <c:pt idx="648">
                  <c:v>2733015</c:v>
                </c:pt>
                <c:pt idx="649">
                  <c:v>2738202</c:v>
                </c:pt>
                <c:pt idx="650">
                  <c:v>2740097</c:v>
                </c:pt>
                <c:pt idx="651">
                  <c:v>2739946</c:v>
                </c:pt>
                <c:pt idx="652">
                  <c:v>2753851</c:v>
                </c:pt>
                <c:pt idx="653">
                  <c:v>2753762</c:v>
                </c:pt>
                <c:pt idx="654">
                  <c:v>2760844</c:v>
                </c:pt>
                <c:pt idx="655">
                  <c:v>2760912</c:v>
                </c:pt>
                <c:pt idx="656">
                  <c:v>2765333</c:v>
                </c:pt>
                <c:pt idx="657">
                  <c:v>2768729</c:v>
                </c:pt>
                <c:pt idx="658">
                  <c:v>2764840</c:v>
                </c:pt>
                <c:pt idx="659">
                  <c:v>2769197</c:v>
                </c:pt>
                <c:pt idx="660">
                  <c:v>2771122</c:v>
                </c:pt>
                <c:pt idx="661">
                  <c:v>2772797</c:v>
                </c:pt>
                <c:pt idx="662">
                  <c:v>2767493</c:v>
                </c:pt>
                <c:pt idx="663">
                  <c:v>2771856</c:v>
                </c:pt>
                <c:pt idx="664">
                  <c:v>2773764</c:v>
                </c:pt>
                <c:pt idx="665">
                  <c:v>2785847</c:v>
                </c:pt>
                <c:pt idx="666">
                  <c:v>2787653</c:v>
                </c:pt>
                <c:pt idx="667">
                  <c:v>2789496</c:v>
                </c:pt>
                <c:pt idx="668">
                  <c:v>2791282</c:v>
                </c:pt>
                <c:pt idx="669">
                  <c:v>2793239</c:v>
                </c:pt>
                <c:pt idx="670">
                  <c:v>2794928</c:v>
                </c:pt>
                <c:pt idx="671">
                  <c:v>2809716</c:v>
                </c:pt>
                <c:pt idx="672">
                  <c:v>2811630</c:v>
                </c:pt>
                <c:pt idx="673">
                  <c:v>2814056</c:v>
                </c:pt>
                <c:pt idx="674">
                  <c:v>2815534</c:v>
                </c:pt>
                <c:pt idx="675">
                  <c:v>2817419</c:v>
                </c:pt>
                <c:pt idx="676">
                  <c:v>2819580</c:v>
                </c:pt>
                <c:pt idx="677">
                  <c:v>2826072</c:v>
                </c:pt>
                <c:pt idx="678">
                  <c:v>2827746</c:v>
                </c:pt>
                <c:pt idx="679">
                  <c:v>2829809</c:v>
                </c:pt>
                <c:pt idx="680">
                  <c:v>2829874</c:v>
                </c:pt>
                <c:pt idx="681">
                  <c:v>2835736</c:v>
                </c:pt>
                <c:pt idx="682">
                  <c:v>2838021</c:v>
                </c:pt>
                <c:pt idx="683">
                  <c:v>2843825</c:v>
                </c:pt>
                <c:pt idx="684">
                  <c:v>2846508</c:v>
                </c:pt>
                <c:pt idx="685">
                  <c:v>2853755</c:v>
                </c:pt>
                <c:pt idx="686">
                  <c:v>2853957</c:v>
                </c:pt>
                <c:pt idx="687">
                  <c:v>2854557</c:v>
                </c:pt>
                <c:pt idx="688">
                  <c:v>2860437</c:v>
                </c:pt>
                <c:pt idx="689">
                  <c:v>2863890</c:v>
                </c:pt>
                <c:pt idx="690">
                  <c:v>2864222</c:v>
                </c:pt>
                <c:pt idx="691">
                  <c:v>2864454</c:v>
                </c:pt>
                <c:pt idx="692">
                  <c:v>2868519</c:v>
                </c:pt>
                <c:pt idx="693">
                  <c:v>2870614</c:v>
                </c:pt>
                <c:pt idx="694">
                  <c:v>2872949</c:v>
                </c:pt>
                <c:pt idx="695">
                  <c:v>2878882</c:v>
                </c:pt>
                <c:pt idx="696">
                  <c:v>2880889</c:v>
                </c:pt>
                <c:pt idx="697">
                  <c:v>2878711</c:v>
                </c:pt>
                <c:pt idx="698">
                  <c:v>2878313</c:v>
                </c:pt>
                <c:pt idx="699">
                  <c:v>2882045</c:v>
                </c:pt>
                <c:pt idx="700">
                  <c:v>2884356</c:v>
                </c:pt>
                <c:pt idx="701">
                  <c:v>2889158</c:v>
                </c:pt>
                <c:pt idx="702">
                  <c:v>2891146</c:v>
                </c:pt>
                <c:pt idx="703">
                  <c:v>2893207</c:v>
                </c:pt>
                <c:pt idx="704">
                  <c:v>2895647</c:v>
                </c:pt>
                <c:pt idx="705">
                  <c:v>2897765</c:v>
                </c:pt>
                <c:pt idx="706">
                  <c:v>2899367</c:v>
                </c:pt>
                <c:pt idx="707">
                  <c:v>2899745</c:v>
                </c:pt>
                <c:pt idx="708">
                  <c:v>2906595</c:v>
                </c:pt>
                <c:pt idx="709">
                  <c:v>2909235</c:v>
                </c:pt>
                <c:pt idx="710">
                  <c:v>2913677</c:v>
                </c:pt>
                <c:pt idx="711">
                  <c:v>2915449</c:v>
                </c:pt>
                <c:pt idx="712">
                  <c:v>2915376</c:v>
                </c:pt>
                <c:pt idx="713">
                  <c:v>2917530</c:v>
                </c:pt>
                <c:pt idx="714">
                  <c:v>2918993</c:v>
                </c:pt>
                <c:pt idx="715">
                  <c:v>2920401</c:v>
                </c:pt>
                <c:pt idx="716">
                  <c:v>2922087</c:v>
                </c:pt>
                <c:pt idx="717">
                  <c:v>2923522</c:v>
                </c:pt>
                <c:pt idx="718">
                  <c:v>2931539</c:v>
                </c:pt>
                <c:pt idx="719">
                  <c:v>2934138</c:v>
                </c:pt>
                <c:pt idx="720">
                  <c:v>2935407</c:v>
                </c:pt>
                <c:pt idx="721">
                  <c:v>2934957</c:v>
                </c:pt>
                <c:pt idx="722">
                  <c:v>2937725</c:v>
                </c:pt>
                <c:pt idx="723">
                  <c:v>2938042</c:v>
                </c:pt>
                <c:pt idx="724">
                  <c:v>2940466</c:v>
                </c:pt>
                <c:pt idx="725">
                  <c:v>2942398</c:v>
                </c:pt>
                <c:pt idx="726">
                  <c:v>2943861</c:v>
                </c:pt>
                <c:pt idx="727">
                  <c:v>2946053</c:v>
                </c:pt>
                <c:pt idx="728">
                  <c:v>2950183</c:v>
                </c:pt>
                <c:pt idx="729">
                  <c:v>2958104</c:v>
                </c:pt>
                <c:pt idx="730">
                  <c:v>2958155</c:v>
                </c:pt>
                <c:pt idx="731">
                  <c:v>2960405</c:v>
                </c:pt>
                <c:pt idx="732">
                  <c:v>2960699</c:v>
                </c:pt>
                <c:pt idx="733">
                  <c:v>2962547</c:v>
                </c:pt>
                <c:pt idx="734">
                  <c:v>2964954</c:v>
                </c:pt>
                <c:pt idx="735">
                  <c:v>2965880</c:v>
                </c:pt>
                <c:pt idx="736">
                  <c:v>2965999</c:v>
                </c:pt>
                <c:pt idx="737">
                  <c:v>2966043</c:v>
                </c:pt>
                <c:pt idx="738">
                  <c:v>2973313</c:v>
                </c:pt>
                <c:pt idx="739">
                  <c:v>2974740</c:v>
                </c:pt>
                <c:pt idx="740">
                  <c:v>2974970</c:v>
                </c:pt>
                <c:pt idx="741">
                  <c:v>2979329</c:v>
                </c:pt>
                <c:pt idx="742">
                  <c:v>2979739</c:v>
                </c:pt>
                <c:pt idx="743">
                  <c:v>2979583</c:v>
                </c:pt>
                <c:pt idx="744">
                  <c:v>2979359</c:v>
                </c:pt>
                <c:pt idx="745">
                  <c:v>2989728</c:v>
                </c:pt>
                <c:pt idx="746">
                  <c:v>2993493</c:v>
                </c:pt>
                <c:pt idx="747">
                  <c:v>2995717</c:v>
                </c:pt>
                <c:pt idx="748">
                  <c:v>2995752</c:v>
                </c:pt>
                <c:pt idx="749">
                  <c:v>2998621</c:v>
                </c:pt>
                <c:pt idx="750">
                  <c:v>3002222</c:v>
                </c:pt>
                <c:pt idx="751">
                  <c:v>3003660</c:v>
                </c:pt>
                <c:pt idx="752">
                  <c:v>3003679</c:v>
                </c:pt>
                <c:pt idx="753">
                  <c:v>3004948</c:v>
                </c:pt>
                <c:pt idx="754">
                  <c:v>3005956</c:v>
                </c:pt>
                <c:pt idx="755">
                  <c:v>3007158</c:v>
                </c:pt>
                <c:pt idx="756">
                  <c:v>3008322</c:v>
                </c:pt>
                <c:pt idx="757">
                  <c:v>3009021</c:v>
                </c:pt>
                <c:pt idx="758">
                  <c:v>3009073</c:v>
                </c:pt>
                <c:pt idx="759">
                  <c:v>3026773</c:v>
                </c:pt>
                <c:pt idx="760">
                  <c:v>3007442</c:v>
                </c:pt>
                <c:pt idx="761">
                  <c:v>3008347</c:v>
                </c:pt>
                <c:pt idx="762">
                  <c:v>3023941</c:v>
                </c:pt>
                <c:pt idx="763">
                  <c:v>3024565</c:v>
                </c:pt>
                <c:pt idx="764">
                  <c:v>3025265</c:v>
                </c:pt>
                <c:pt idx="765">
                  <c:v>3026101</c:v>
                </c:pt>
                <c:pt idx="766">
                  <c:v>3019412</c:v>
                </c:pt>
                <c:pt idx="767">
                  <c:v>3018873</c:v>
                </c:pt>
                <c:pt idx="768">
                  <c:v>3018945</c:v>
                </c:pt>
                <c:pt idx="769">
                  <c:v>3019729</c:v>
                </c:pt>
                <c:pt idx="770">
                  <c:v>3020357</c:v>
                </c:pt>
                <c:pt idx="771">
                  <c:v>3022710</c:v>
                </c:pt>
                <c:pt idx="772">
                  <c:v>3022388</c:v>
                </c:pt>
                <c:pt idx="773">
                  <c:v>3020883</c:v>
                </c:pt>
                <c:pt idx="774">
                  <c:v>3019252</c:v>
                </c:pt>
                <c:pt idx="775">
                  <c:v>3024318</c:v>
                </c:pt>
                <c:pt idx="776">
                  <c:v>3025181</c:v>
                </c:pt>
                <c:pt idx="777">
                  <c:v>3025298</c:v>
                </c:pt>
                <c:pt idx="778">
                  <c:v>3024456</c:v>
                </c:pt>
                <c:pt idx="779">
                  <c:v>3023819</c:v>
                </c:pt>
                <c:pt idx="780">
                  <c:v>3093138</c:v>
                </c:pt>
                <c:pt idx="781">
                  <c:v>3092964</c:v>
                </c:pt>
                <c:pt idx="782">
                  <c:v>3094035</c:v>
                </c:pt>
                <c:pt idx="783">
                  <c:v>3094700</c:v>
                </c:pt>
                <c:pt idx="784">
                  <c:v>3095222</c:v>
                </c:pt>
                <c:pt idx="785">
                  <c:v>3095756</c:v>
                </c:pt>
                <c:pt idx="786">
                  <c:v>3096529</c:v>
                </c:pt>
                <c:pt idx="787">
                  <c:v>3096646</c:v>
                </c:pt>
                <c:pt idx="788">
                  <c:v>3096672</c:v>
                </c:pt>
                <c:pt idx="789">
                  <c:v>3097983</c:v>
                </c:pt>
                <c:pt idx="790">
                  <c:v>3098664</c:v>
                </c:pt>
                <c:pt idx="791">
                  <c:v>3100144</c:v>
                </c:pt>
                <c:pt idx="792">
                  <c:v>3101350</c:v>
                </c:pt>
                <c:pt idx="793">
                  <c:v>3104945</c:v>
                </c:pt>
                <c:pt idx="794">
                  <c:v>3105742</c:v>
                </c:pt>
                <c:pt idx="795">
                  <c:v>3106459</c:v>
                </c:pt>
                <c:pt idx="796">
                  <c:v>3106526</c:v>
                </c:pt>
                <c:pt idx="797">
                  <c:v>3106721</c:v>
                </c:pt>
                <c:pt idx="798">
                  <c:v>3108381</c:v>
                </c:pt>
                <c:pt idx="799">
                  <c:v>3108624</c:v>
                </c:pt>
                <c:pt idx="800">
                  <c:v>3107304</c:v>
                </c:pt>
                <c:pt idx="801">
                  <c:v>3104819</c:v>
                </c:pt>
                <c:pt idx="802">
                  <c:v>3105576</c:v>
                </c:pt>
                <c:pt idx="803">
                  <c:v>3105878</c:v>
                </c:pt>
                <c:pt idx="804">
                  <c:v>3203910</c:v>
                </c:pt>
                <c:pt idx="805">
                  <c:v>3203754</c:v>
                </c:pt>
                <c:pt idx="806">
                  <c:v>3201195</c:v>
                </c:pt>
                <c:pt idx="807">
                  <c:v>3201486</c:v>
                </c:pt>
                <c:pt idx="808">
                  <c:v>3202055</c:v>
                </c:pt>
                <c:pt idx="809">
                  <c:v>3203356</c:v>
                </c:pt>
                <c:pt idx="810">
                  <c:v>3205182</c:v>
                </c:pt>
                <c:pt idx="811">
                  <c:v>3205438</c:v>
                </c:pt>
                <c:pt idx="812">
                  <c:v>3205700</c:v>
                </c:pt>
                <c:pt idx="813">
                  <c:v>3206384</c:v>
                </c:pt>
                <c:pt idx="814">
                  <c:v>3206723</c:v>
                </c:pt>
                <c:pt idx="815">
                  <c:v>3206574</c:v>
                </c:pt>
                <c:pt idx="816">
                  <c:v>3210897</c:v>
                </c:pt>
                <c:pt idx="817">
                  <c:v>3211480</c:v>
                </c:pt>
                <c:pt idx="818">
                  <c:v>3212602</c:v>
                </c:pt>
                <c:pt idx="819">
                  <c:v>3214466</c:v>
                </c:pt>
                <c:pt idx="820">
                  <c:v>3214466</c:v>
                </c:pt>
                <c:pt idx="821">
                  <c:v>3216677</c:v>
                </c:pt>
                <c:pt idx="822">
                  <c:v>3217906</c:v>
                </c:pt>
                <c:pt idx="823">
                  <c:v>3218302</c:v>
                </c:pt>
                <c:pt idx="824">
                  <c:v>3218819</c:v>
                </c:pt>
                <c:pt idx="825">
                  <c:v>3218819</c:v>
                </c:pt>
                <c:pt idx="826">
                  <c:v>3222120</c:v>
                </c:pt>
                <c:pt idx="827">
                  <c:v>3222565</c:v>
                </c:pt>
                <c:pt idx="828">
                  <c:v>3718001</c:v>
                </c:pt>
                <c:pt idx="829">
                  <c:v>3718507</c:v>
                </c:pt>
                <c:pt idx="830">
                  <c:v>3718980</c:v>
                </c:pt>
                <c:pt idx="831">
                  <c:v>3718314</c:v>
                </c:pt>
                <c:pt idx="832">
                  <c:v>3719350</c:v>
                </c:pt>
                <c:pt idx="833">
                  <c:v>3719487</c:v>
                </c:pt>
                <c:pt idx="834">
                  <c:v>3719959</c:v>
                </c:pt>
                <c:pt idx="835">
                  <c:v>3718464</c:v>
                </c:pt>
                <c:pt idx="836">
                  <c:v>3718477</c:v>
                </c:pt>
                <c:pt idx="837">
                  <c:v>3718404</c:v>
                </c:pt>
                <c:pt idx="838">
                  <c:v>3723137</c:v>
                </c:pt>
                <c:pt idx="839">
                  <c:v>3723255</c:v>
                </c:pt>
                <c:pt idx="840">
                  <c:v>3723230</c:v>
                </c:pt>
                <c:pt idx="841">
                  <c:v>3722895</c:v>
                </c:pt>
                <c:pt idx="842">
                  <c:v>3723023</c:v>
                </c:pt>
                <c:pt idx="843">
                  <c:v>3725540</c:v>
                </c:pt>
                <c:pt idx="844">
                  <c:v>3725685</c:v>
                </c:pt>
                <c:pt idx="845">
                  <c:v>3725940</c:v>
                </c:pt>
                <c:pt idx="846">
                  <c:v>3726752</c:v>
                </c:pt>
                <c:pt idx="847">
                  <c:v>3729877</c:v>
                </c:pt>
                <c:pt idx="848">
                  <c:v>3730723</c:v>
                </c:pt>
                <c:pt idx="849">
                  <c:v>3731761</c:v>
                </c:pt>
                <c:pt idx="850">
                  <c:v>3732608</c:v>
                </c:pt>
                <c:pt idx="851">
                  <c:v>3730767</c:v>
                </c:pt>
                <c:pt idx="852">
                  <c:v>3729873</c:v>
                </c:pt>
                <c:pt idx="853">
                  <c:v>3727082</c:v>
                </c:pt>
                <c:pt idx="854">
                  <c:v>3727962</c:v>
                </c:pt>
                <c:pt idx="855">
                  <c:v>3728843</c:v>
                </c:pt>
                <c:pt idx="856">
                  <c:v>3729519</c:v>
                </c:pt>
                <c:pt idx="857">
                  <c:v>3730113</c:v>
                </c:pt>
                <c:pt idx="858">
                  <c:v>3731097</c:v>
                </c:pt>
                <c:pt idx="859">
                  <c:v>3732306</c:v>
                </c:pt>
                <c:pt idx="860">
                  <c:v>3739187</c:v>
                </c:pt>
                <c:pt idx="861">
                  <c:v>3740155</c:v>
                </c:pt>
                <c:pt idx="862">
                  <c:v>3741011</c:v>
                </c:pt>
                <c:pt idx="863">
                  <c:v>3741810</c:v>
                </c:pt>
                <c:pt idx="864">
                  <c:v>3742394</c:v>
                </c:pt>
                <c:pt idx="865">
                  <c:v>3742868</c:v>
                </c:pt>
                <c:pt idx="866">
                  <c:v>3743895</c:v>
                </c:pt>
                <c:pt idx="867">
                  <c:v>3744812</c:v>
                </c:pt>
                <c:pt idx="868">
                  <c:v>3744970</c:v>
                </c:pt>
                <c:pt idx="869">
                  <c:v>3746537</c:v>
                </c:pt>
                <c:pt idx="870">
                  <c:v>3746991</c:v>
                </c:pt>
                <c:pt idx="871">
                  <c:v>3749254</c:v>
                </c:pt>
                <c:pt idx="872">
                  <c:v>3749715</c:v>
                </c:pt>
                <c:pt idx="873">
                  <c:v>3750220</c:v>
                </c:pt>
                <c:pt idx="874">
                  <c:v>3750701</c:v>
                </c:pt>
                <c:pt idx="875">
                  <c:v>3751776</c:v>
                </c:pt>
                <c:pt idx="876">
                  <c:v>3752453</c:v>
                </c:pt>
                <c:pt idx="877">
                  <c:v>3898777</c:v>
                </c:pt>
                <c:pt idx="878">
                  <c:v>3898965</c:v>
                </c:pt>
                <c:pt idx="879">
                  <c:v>3899801</c:v>
                </c:pt>
                <c:pt idx="880">
                  <c:v>3900943</c:v>
                </c:pt>
                <c:pt idx="881">
                  <c:v>3901050</c:v>
                </c:pt>
                <c:pt idx="882">
                  <c:v>3902423</c:v>
                </c:pt>
                <c:pt idx="883">
                  <c:v>3922830</c:v>
                </c:pt>
                <c:pt idx="884">
                  <c:v>3925356</c:v>
                </c:pt>
                <c:pt idx="885">
                  <c:v>3925986</c:v>
                </c:pt>
                <c:pt idx="886">
                  <c:v>3924050</c:v>
                </c:pt>
                <c:pt idx="887">
                  <c:v>3924965</c:v>
                </c:pt>
                <c:pt idx="888">
                  <c:v>3946446</c:v>
                </c:pt>
                <c:pt idx="889">
                  <c:v>3947097</c:v>
                </c:pt>
                <c:pt idx="890">
                  <c:v>3947943</c:v>
                </c:pt>
                <c:pt idx="891">
                  <c:v>3948021</c:v>
                </c:pt>
                <c:pt idx="892">
                  <c:v>3949047</c:v>
                </c:pt>
                <c:pt idx="893">
                  <c:v>3950438</c:v>
                </c:pt>
                <c:pt idx="894">
                  <c:v>3950798</c:v>
                </c:pt>
                <c:pt idx="895">
                  <c:v>3950894</c:v>
                </c:pt>
                <c:pt idx="896">
                  <c:v>3955234</c:v>
                </c:pt>
                <c:pt idx="897">
                  <c:v>3955762</c:v>
                </c:pt>
                <c:pt idx="898">
                  <c:v>3956291</c:v>
                </c:pt>
                <c:pt idx="899">
                  <c:v>3956720</c:v>
                </c:pt>
                <c:pt idx="900">
                  <c:v>3957990</c:v>
                </c:pt>
                <c:pt idx="901">
                  <c:v>3959618</c:v>
                </c:pt>
                <c:pt idx="902">
                  <c:v>3960149</c:v>
                </c:pt>
                <c:pt idx="903">
                  <c:v>3977295</c:v>
                </c:pt>
                <c:pt idx="904">
                  <c:v>3977538</c:v>
                </c:pt>
                <c:pt idx="905">
                  <c:v>3978992</c:v>
                </c:pt>
                <c:pt idx="906">
                  <c:v>3979292</c:v>
                </c:pt>
                <c:pt idx="907">
                  <c:v>3979798</c:v>
                </c:pt>
                <c:pt idx="908">
                  <c:v>3979125</c:v>
                </c:pt>
                <c:pt idx="909">
                  <c:v>3977211</c:v>
                </c:pt>
                <c:pt idx="910">
                  <c:v>3977047</c:v>
                </c:pt>
                <c:pt idx="911">
                  <c:v>3978562</c:v>
                </c:pt>
                <c:pt idx="912">
                  <c:v>3978687</c:v>
                </c:pt>
                <c:pt idx="913">
                  <c:v>3979560</c:v>
                </c:pt>
                <c:pt idx="914">
                  <c:v>3980623</c:v>
                </c:pt>
                <c:pt idx="915">
                  <c:v>3971986</c:v>
                </c:pt>
                <c:pt idx="916">
                  <c:v>3983335</c:v>
                </c:pt>
                <c:pt idx="917">
                  <c:v>3984303</c:v>
                </c:pt>
                <c:pt idx="918">
                  <c:v>3984463</c:v>
                </c:pt>
                <c:pt idx="919">
                  <c:v>3982509</c:v>
                </c:pt>
                <c:pt idx="920">
                  <c:v>3980572</c:v>
                </c:pt>
                <c:pt idx="921">
                  <c:v>4013292</c:v>
                </c:pt>
                <c:pt idx="922">
                  <c:v>4015065</c:v>
                </c:pt>
                <c:pt idx="923">
                  <c:v>4015256</c:v>
                </c:pt>
                <c:pt idx="924">
                  <c:v>4016227</c:v>
                </c:pt>
                <c:pt idx="925">
                  <c:v>4014945</c:v>
                </c:pt>
                <c:pt idx="926">
                  <c:v>4015070</c:v>
                </c:pt>
                <c:pt idx="927">
                  <c:v>4014091</c:v>
                </c:pt>
                <c:pt idx="928">
                  <c:v>4089023</c:v>
                </c:pt>
                <c:pt idx="929">
                  <c:v>4088078</c:v>
                </c:pt>
                <c:pt idx="930">
                  <c:v>4088099</c:v>
                </c:pt>
                <c:pt idx="931">
                  <c:v>4087139</c:v>
                </c:pt>
                <c:pt idx="932">
                  <c:v>4086760</c:v>
                </c:pt>
                <c:pt idx="933">
                  <c:v>4089477</c:v>
                </c:pt>
              </c:numCache>
            </c:numRef>
          </c:yVal>
          <c:smooth val="0"/>
        </c:ser>
        <c:ser>
          <c:idx val="1"/>
          <c:order val="1"/>
          <c:tx>
            <c:v>Syrian asylum seekers in Europe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'9-14 9-15'!$O$4:$O$56</c:f>
              <c:numCache>
                <c:formatCode>0.00</c:formatCode>
                <c:ptCount val="53"/>
                <c:pt idx="0" formatCode="General">
                  <c:v>2011.25</c:v>
                </c:pt>
                <c:pt idx="1">
                  <c:v>2011.3333333333333</c:v>
                </c:pt>
                <c:pt idx="2">
                  <c:v>2011.4166666666665</c:v>
                </c:pt>
                <c:pt idx="3">
                  <c:v>2011.4999999999998</c:v>
                </c:pt>
                <c:pt idx="4">
                  <c:v>2011.583333333333</c:v>
                </c:pt>
                <c:pt idx="5">
                  <c:v>2011.6666666666663</c:v>
                </c:pt>
                <c:pt idx="6">
                  <c:v>2011.7499999999995</c:v>
                </c:pt>
                <c:pt idx="7">
                  <c:v>2011.8333333333328</c:v>
                </c:pt>
                <c:pt idx="8">
                  <c:v>2011.9166666666661</c:v>
                </c:pt>
                <c:pt idx="9">
                  <c:v>2011.9999999999993</c:v>
                </c:pt>
                <c:pt idx="10">
                  <c:v>2012.0833333333326</c:v>
                </c:pt>
                <c:pt idx="11">
                  <c:v>2012.1666666666658</c:v>
                </c:pt>
                <c:pt idx="12">
                  <c:v>2012.2499999999991</c:v>
                </c:pt>
                <c:pt idx="13">
                  <c:v>2012.3333333333323</c:v>
                </c:pt>
                <c:pt idx="14">
                  <c:v>2012.4166666666656</c:v>
                </c:pt>
                <c:pt idx="15">
                  <c:v>2012.4999999999989</c:v>
                </c:pt>
                <c:pt idx="16">
                  <c:v>2012.5833333333321</c:v>
                </c:pt>
                <c:pt idx="17">
                  <c:v>2012.6666666666654</c:v>
                </c:pt>
                <c:pt idx="18">
                  <c:v>2012.7499999999986</c:v>
                </c:pt>
                <c:pt idx="19">
                  <c:v>2012.8333333333319</c:v>
                </c:pt>
                <c:pt idx="20">
                  <c:v>2012.9166666666652</c:v>
                </c:pt>
                <c:pt idx="21">
                  <c:v>2012.9999999999984</c:v>
                </c:pt>
                <c:pt idx="22">
                  <c:v>2013.0833333333317</c:v>
                </c:pt>
                <c:pt idx="23">
                  <c:v>2013.1666666666649</c:v>
                </c:pt>
                <c:pt idx="24">
                  <c:v>2013.2499999999982</c:v>
                </c:pt>
                <c:pt idx="25">
                  <c:v>2013.3333333333314</c:v>
                </c:pt>
                <c:pt idx="26">
                  <c:v>2013.4166666666647</c:v>
                </c:pt>
                <c:pt idx="27">
                  <c:v>2013.499999999998</c:v>
                </c:pt>
                <c:pt idx="28">
                  <c:v>2013.5833333333312</c:v>
                </c:pt>
                <c:pt idx="29">
                  <c:v>2013.6666666666645</c:v>
                </c:pt>
                <c:pt idx="30">
                  <c:v>2013.7499999999977</c:v>
                </c:pt>
                <c:pt idx="31">
                  <c:v>2013.833333333331</c:v>
                </c:pt>
                <c:pt idx="32">
                  <c:v>2013.9166666666642</c:v>
                </c:pt>
                <c:pt idx="33">
                  <c:v>2013.9999999999975</c:v>
                </c:pt>
                <c:pt idx="34">
                  <c:v>2014.0833333333308</c:v>
                </c:pt>
                <c:pt idx="35">
                  <c:v>2014.166666666664</c:v>
                </c:pt>
                <c:pt idx="36">
                  <c:v>2014.2499999999973</c:v>
                </c:pt>
                <c:pt idx="37">
                  <c:v>2014.3333333333305</c:v>
                </c:pt>
                <c:pt idx="38">
                  <c:v>2014.4166666666638</c:v>
                </c:pt>
                <c:pt idx="39">
                  <c:v>2014.499999999997</c:v>
                </c:pt>
                <c:pt idx="40">
                  <c:v>2014.5833333333303</c:v>
                </c:pt>
                <c:pt idx="41">
                  <c:v>2014.6666666666636</c:v>
                </c:pt>
                <c:pt idx="42">
                  <c:v>2014.7499999999968</c:v>
                </c:pt>
                <c:pt idx="43">
                  <c:v>2014.8333333333301</c:v>
                </c:pt>
                <c:pt idx="44">
                  <c:v>2014.9166666666633</c:v>
                </c:pt>
                <c:pt idx="45">
                  <c:v>2014.9999999999966</c:v>
                </c:pt>
                <c:pt idx="46">
                  <c:v>2015.0833333333298</c:v>
                </c:pt>
                <c:pt idx="47">
                  <c:v>2015.1666666666631</c:v>
                </c:pt>
                <c:pt idx="48">
                  <c:v>2015.2499999999964</c:v>
                </c:pt>
                <c:pt idx="49">
                  <c:v>2015.3333333333296</c:v>
                </c:pt>
                <c:pt idx="50">
                  <c:v>2015.4166666666629</c:v>
                </c:pt>
                <c:pt idx="51">
                  <c:v>2015.4999999999961</c:v>
                </c:pt>
                <c:pt idx="52">
                  <c:v>2015.5833333333294</c:v>
                </c:pt>
              </c:numCache>
            </c:numRef>
          </c:xVal>
          <c:yVal>
            <c:numRef>
              <c:f>'9-14 9-15'!$N$4:$N$56</c:f>
              <c:numCache>
                <c:formatCode>_-* #,##0_-;\-* #,##0_-;_-* "-"??_-;_-@_-</c:formatCode>
                <c:ptCount val="53"/>
                <c:pt idx="0">
                  <c:v>440</c:v>
                </c:pt>
                <c:pt idx="1">
                  <c:v>959</c:v>
                </c:pt>
                <c:pt idx="2">
                  <c:v>1494</c:v>
                </c:pt>
                <c:pt idx="3">
                  <c:v>2212</c:v>
                </c:pt>
                <c:pt idx="4">
                  <c:v>3177</c:v>
                </c:pt>
                <c:pt idx="5">
                  <c:v>4126</c:v>
                </c:pt>
                <c:pt idx="6">
                  <c:v>5022</c:v>
                </c:pt>
                <c:pt idx="7">
                  <c:v>5893</c:v>
                </c:pt>
                <c:pt idx="8">
                  <c:v>6690</c:v>
                </c:pt>
                <c:pt idx="9">
                  <c:v>7629</c:v>
                </c:pt>
                <c:pt idx="10">
                  <c:v>8497</c:v>
                </c:pt>
                <c:pt idx="11">
                  <c:v>9299</c:v>
                </c:pt>
                <c:pt idx="12">
                  <c:v>10219</c:v>
                </c:pt>
                <c:pt idx="13">
                  <c:v>11415</c:v>
                </c:pt>
                <c:pt idx="14">
                  <c:v>12792</c:v>
                </c:pt>
                <c:pt idx="15">
                  <c:v>14842</c:v>
                </c:pt>
                <c:pt idx="16">
                  <c:v>17644</c:v>
                </c:pt>
                <c:pt idx="17">
                  <c:v>20752</c:v>
                </c:pt>
                <c:pt idx="18">
                  <c:v>24248</c:v>
                </c:pt>
                <c:pt idx="19">
                  <c:v>27710</c:v>
                </c:pt>
                <c:pt idx="20">
                  <c:v>30515</c:v>
                </c:pt>
                <c:pt idx="21">
                  <c:v>33958</c:v>
                </c:pt>
                <c:pt idx="22">
                  <c:v>36576</c:v>
                </c:pt>
                <c:pt idx="23">
                  <c:v>39359</c:v>
                </c:pt>
                <c:pt idx="24">
                  <c:v>42207</c:v>
                </c:pt>
                <c:pt idx="25">
                  <c:v>45075</c:v>
                </c:pt>
                <c:pt idx="26">
                  <c:v>48188</c:v>
                </c:pt>
                <c:pt idx="27">
                  <c:v>52062</c:v>
                </c:pt>
                <c:pt idx="28">
                  <c:v>56442</c:v>
                </c:pt>
                <c:pt idx="29">
                  <c:v>63246</c:v>
                </c:pt>
                <c:pt idx="30">
                  <c:v>70972</c:v>
                </c:pt>
                <c:pt idx="31">
                  <c:v>78257</c:v>
                </c:pt>
                <c:pt idx="32">
                  <c:v>84209</c:v>
                </c:pt>
                <c:pt idx="33">
                  <c:v>91199</c:v>
                </c:pt>
                <c:pt idx="34">
                  <c:v>97382</c:v>
                </c:pt>
                <c:pt idx="35">
                  <c:v>103687</c:v>
                </c:pt>
                <c:pt idx="36">
                  <c:v>110173</c:v>
                </c:pt>
                <c:pt idx="37">
                  <c:v>118236</c:v>
                </c:pt>
                <c:pt idx="38">
                  <c:v>128228</c:v>
                </c:pt>
                <c:pt idx="39">
                  <c:v>141144</c:v>
                </c:pt>
                <c:pt idx="40">
                  <c:v>155159</c:v>
                </c:pt>
                <c:pt idx="41">
                  <c:v>173479</c:v>
                </c:pt>
                <c:pt idx="42">
                  <c:v>191529</c:v>
                </c:pt>
                <c:pt idx="43">
                  <c:v>207228</c:v>
                </c:pt>
                <c:pt idx="44">
                  <c:v>222156</c:v>
                </c:pt>
                <c:pt idx="45">
                  <c:v>234896</c:v>
                </c:pt>
                <c:pt idx="46">
                  <c:v>244473</c:v>
                </c:pt>
                <c:pt idx="47">
                  <c:v>256350</c:v>
                </c:pt>
                <c:pt idx="48">
                  <c:v>269712</c:v>
                </c:pt>
                <c:pt idx="49">
                  <c:v>287615</c:v>
                </c:pt>
                <c:pt idx="50">
                  <c:v>317081</c:v>
                </c:pt>
                <c:pt idx="51">
                  <c:v>367973</c:v>
                </c:pt>
                <c:pt idx="52">
                  <c:v>441246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20928"/>
        <c:axId val="78639104"/>
      </c:scatterChart>
      <c:valAx>
        <c:axId val="78620928"/>
        <c:scaling>
          <c:orientation val="minMax"/>
          <c:max val="2016"/>
          <c:min val="2012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639104"/>
        <c:crosses val="autoZero"/>
        <c:crossBetween val="midCat"/>
        <c:majorUnit val="1"/>
        <c:minorUnit val="0.5"/>
      </c:valAx>
      <c:valAx>
        <c:axId val="78639104"/>
        <c:scaling>
          <c:orientation val="minMax"/>
          <c:max val="42000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620928"/>
        <c:crosses val="autoZero"/>
        <c:crossBetween val="midCat"/>
        <c:majorUnit val="1000000"/>
      </c:valAx>
      <c:spPr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8515620449576"/>
          <c:y val="7.3595148339353447E-2"/>
          <c:w val="0.79036655625181063"/>
          <c:h val="0.8215312479058785"/>
        </c:manualLayout>
      </c:layout>
      <c:scatterChart>
        <c:scatterStyle val="lineMarker"/>
        <c:varyColors val="0"/>
        <c:ser>
          <c:idx val="1"/>
          <c:order val="0"/>
          <c:tx>
            <c:strRef>
              <c:f>'9-2 9-3 9-5'!$A$33</c:f>
              <c:strCache>
                <c:ptCount val="1"/>
                <c:pt idx="0">
                  <c:v>World exports goods and services (constant 2014 $ billion)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FFCC99">
                    <a:alpha val="50196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43"/>
            <c:marker>
              <c:symbol val="circl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1.125459440667043E-2"/>
                  <c:y val="2.4897544080025334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>
                <c:manualLayout>
                  <c:x val="-4.457554439870802E-2"/>
                  <c:y val="-3.322210250784363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'9-2 9-3 9-5'!$B$31:$AT$31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xVal>
          <c:yVal>
            <c:numRef>
              <c:f>'9-2 9-3 9-5'!$B$39:$AT$39</c:f>
              <c:numCache>
                <c:formatCode>0.0</c:formatCode>
                <c:ptCount val="45"/>
                <c:pt idx="0">
                  <c:v>11.52891909324943</c:v>
                </c:pt>
                <c:pt idx="1">
                  <c:v>11.743885904304816</c:v>
                </c:pt>
                <c:pt idx="2">
                  <c:v>12.061903233914009</c:v>
                </c:pt>
                <c:pt idx="3">
                  <c:v>12.573261530250027</c:v>
                </c:pt>
                <c:pt idx="4">
                  <c:v>13.281486656647271</c:v>
                </c:pt>
                <c:pt idx="5">
                  <c:v>12.716828955277618</c:v>
                </c:pt>
                <c:pt idx="6">
                  <c:v>13.212313531917561</c:v>
                </c:pt>
                <c:pt idx="7">
                  <c:v>13.384430447926359</c:v>
                </c:pt>
                <c:pt idx="8">
                  <c:v>13.45652949881411</c:v>
                </c:pt>
                <c:pt idx="9">
                  <c:v>13.720776613580171</c:v>
                </c:pt>
                <c:pt idx="10">
                  <c:v>13.913075616267863</c:v>
                </c:pt>
                <c:pt idx="11">
                  <c:v>14.176033864595698</c:v>
                </c:pt>
                <c:pt idx="12">
                  <c:v>14.129521107085294</c:v>
                </c:pt>
                <c:pt idx="13">
                  <c:v>14.186584427992539</c:v>
                </c:pt>
                <c:pt idx="14">
                  <c:v>14.78316380927421</c:v>
                </c:pt>
                <c:pt idx="15">
                  <c:v>14.863607971880269</c:v>
                </c:pt>
                <c:pt idx="16">
                  <c:v>14.764637560516874</c:v>
                </c:pt>
                <c:pt idx="17">
                  <c:v>15.071752341857879</c:v>
                </c:pt>
                <c:pt idx="18">
                  <c:v>15.515724541126996</c:v>
                </c:pt>
                <c:pt idx="19">
                  <c:v>16.091206455154662</c:v>
                </c:pt>
                <c:pt idx="20">
                  <c:v>16.522789616628202</c:v>
                </c:pt>
                <c:pt idx="21">
                  <c:v>16.899890333865997</c:v>
                </c:pt>
                <c:pt idx="22">
                  <c:v>17.199228883770093</c:v>
                </c:pt>
                <c:pt idx="23">
                  <c:v>17.643070323227075</c:v>
                </c:pt>
                <c:pt idx="24">
                  <c:v>18.706336133558541</c:v>
                </c:pt>
                <c:pt idx="25">
                  <c:v>19.822197644264275</c:v>
                </c:pt>
                <c:pt idx="26">
                  <c:v>20.399054514298381</c:v>
                </c:pt>
                <c:pt idx="27">
                  <c:v>21.66970630465465</c:v>
                </c:pt>
                <c:pt idx="28">
                  <c:v>22.131900812628921</c:v>
                </c:pt>
                <c:pt idx="29">
                  <c:v>22.47545279539224</c:v>
                </c:pt>
                <c:pt idx="30">
                  <c:v>24.202803582504821</c:v>
                </c:pt>
                <c:pt idx="31">
                  <c:v>23.939604097238274</c:v>
                </c:pt>
                <c:pt idx="32">
                  <c:v>24.367853733917521</c:v>
                </c:pt>
                <c:pt idx="33">
                  <c:v>24.861881150912584</c:v>
                </c:pt>
                <c:pt idx="34">
                  <c:v>26.427734769827733</c:v>
                </c:pt>
                <c:pt idx="35">
                  <c:v>27.392162212376054</c:v>
                </c:pt>
                <c:pt idx="36">
                  <c:v>29.067969105839126</c:v>
                </c:pt>
                <c:pt idx="37">
                  <c:v>30.200589732071069</c:v>
                </c:pt>
                <c:pt idx="38">
                  <c:v>30.76904744373568</c:v>
                </c:pt>
                <c:pt idx="39">
                  <c:v>28.098141748301494</c:v>
                </c:pt>
                <c:pt idx="40">
                  <c:v>30.602544880835453</c:v>
                </c:pt>
                <c:pt idx="41">
                  <c:v>31.827259212304153</c:v>
                </c:pt>
                <c:pt idx="42">
                  <c:v>32.098735990849008</c:v>
                </c:pt>
                <c:pt idx="43">
                  <c:v>32.431172237622562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859648"/>
        <c:axId val="72861184"/>
      </c:scatterChart>
      <c:scatterChart>
        <c:scatterStyle val="lineMarker"/>
        <c:varyColors val="0"/>
        <c:ser>
          <c:idx val="4"/>
          <c:order val="1"/>
          <c:tx>
            <c:strRef>
              <c:f>'9-2 9-3 9-5'!$A$36</c:f>
              <c:strCache>
                <c:ptCount val="1"/>
                <c:pt idx="0">
                  <c:v>World FDI flows (average in and out; constant 2014 USD billion)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CC">
                    <a:alpha val="50196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30"/>
            <c:marker>
              <c:symbol val="triang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37"/>
            <c:marker>
              <c:symbol val="triang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44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1.1410543680068207E-2"/>
                  <c:y val="3.3279285837234697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6.5811115258996272E-2"/>
                  <c:y val="-1.2558871771611808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>
                <c:manualLayout>
                  <c:x val="-5.2648892207197019E-2"/>
                  <c:y val="-4.186290590537269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5.5063907786639436E-2"/>
                  <c:y val="3.322210250784365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'9-2 9-3 9-5'!$B$31:$AT$31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xVal>
          <c:yVal>
            <c:numRef>
              <c:f>'9-2 9-3 9-5'!$B$40:$AT$40</c:f>
              <c:numCache>
                <c:formatCode>0.0</c:formatCode>
                <c:ptCount val="45"/>
                <c:pt idx="0">
                  <c:v>0.35509266280660107</c:v>
                </c:pt>
                <c:pt idx="1">
                  <c:v>0.33925207638263455</c:v>
                </c:pt>
                <c:pt idx="2">
                  <c:v>0.32884411306711442</c:v>
                </c:pt>
                <c:pt idx="3">
                  <c:v>0.44541012680617703</c:v>
                </c:pt>
                <c:pt idx="4">
                  <c:v>0.41885136730369937</c:v>
                </c:pt>
                <c:pt idx="5">
                  <c:v>0.43156600377179155</c:v>
                </c:pt>
                <c:pt idx="6">
                  <c:v>0.35605604559346549</c:v>
                </c:pt>
                <c:pt idx="7">
                  <c:v>0.35741849326304448</c:v>
                </c:pt>
                <c:pt idx="8">
                  <c:v>0.42216739725668129</c:v>
                </c:pt>
                <c:pt idx="9">
                  <c:v>0.53390163816178116</c:v>
                </c:pt>
                <c:pt idx="10">
                  <c:v>0.48237924964281592</c:v>
                </c:pt>
                <c:pt idx="11">
                  <c:v>0.49551642311132876</c:v>
                </c:pt>
                <c:pt idx="12">
                  <c:v>0.32929131599153411</c:v>
                </c:pt>
                <c:pt idx="13">
                  <c:v>0.3177723795768424</c:v>
                </c:pt>
                <c:pt idx="14">
                  <c:v>0.35805338966241851</c:v>
                </c:pt>
                <c:pt idx="15">
                  <c:v>0.36783365894009129</c:v>
                </c:pt>
                <c:pt idx="16">
                  <c:v>0.542997850907317</c:v>
                </c:pt>
                <c:pt idx="17">
                  <c:v>0.77561101018461165</c:v>
                </c:pt>
                <c:pt idx="18">
                  <c:v>0.88969398068904637</c:v>
                </c:pt>
                <c:pt idx="19">
                  <c:v>1.0296427389069125</c:v>
                </c:pt>
                <c:pt idx="20">
                  <c:v>1.0014790386368952</c:v>
                </c:pt>
                <c:pt idx="21">
                  <c:v>0.7548236890883353</c:v>
                </c:pt>
                <c:pt idx="22">
                  <c:v>0.7573925967459485</c:v>
                </c:pt>
                <c:pt idx="23">
                  <c:v>0.91215914506874118</c:v>
                </c:pt>
                <c:pt idx="24">
                  <c:v>1.0099432601914273</c:v>
                </c:pt>
                <c:pt idx="25">
                  <c:v>1.2489053619371897</c:v>
                </c:pt>
                <c:pt idx="26">
                  <c:v>1.3225081346637195</c:v>
                </c:pt>
                <c:pt idx="27">
                  <c:v>1.5401277552765538</c:v>
                </c:pt>
                <c:pt idx="28">
                  <c:v>2.1508623943923482</c:v>
                </c:pt>
                <c:pt idx="29">
                  <c:v>3.2059901991868238</c:v>
                </c:pt>
                <c:pt idx="30">
                  <c:v>3.6558279853846134</c:v>
                </c:pt>
                <c:pt idx="31">
                  <c:v>2.1100893346415517</c:v>
                </c:pt>
                <c:pt idx="32">
                  <c:v>1.475347252350991</c:v>
                </c:pt>
                <c:pt idx="33">
                  <c:v>1.4413440532127137</c:v>
                </c:pt>
                <c:pt idx="34">
                  <c:v>1.8838916892022817</c:v>
                </c:pt>
                <c:pt idx="35">
                  <c:v>2.020873499483518</c:v>
                </c:pt>
                <c:pt idx="36">
                  <c:v>2.8794652365520479</c:v>
                </c:pt>
                <c:pt idx="37">
                  <c:v>3.963254535078045</c:v>
                </c:pt>
                <c:pt idx="38">
                  <c:v>3.4256998374954186</c:v>
                </c:pt>
                <c:pt idx="39">
                  <c:v>2.1759855597990296</c:v>
                </c:pt>
                <c:pt idx="40">
                  <c:v>2.4942061478960862</c:v>
                </c:pt>
                <c:pt idx="41">
                  <c:v>2.8053725994463576</c:v>
                </c:pt>
                <c:pt idx="42">
                  <c:v>2.115091441728409</c:v>
                </c:pt>
                <c:pt idx="43">
                  <c:v>2.1775276800073131</c:v>
                </c:pt>
                <c:pt idx="44">
                  <c:v>1.8891935917241904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230400"/>
        <c:axId val="72863104"/>
      </c:scatterChart>
      <c:valAx>
        <c:axId val="72859648"/>
        <c:scaling>
          <c:orientation val="minMax"/>
          <c:max val="2015"/>
          <c:min val="197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61184"/>
        <c:crosses val="autoZero"/>
        <c:crossBetween val="midCat"/>
        <c:majorUnit val="10"/>
        <c:minorUnit val="5"/>
      </c:valAx>
      <c:valAx>
        <c:axId val="72861184"/>
        <c:scaling>
          <c:orientation val="minMax"/>
          <c:max val="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0000"/>
                    </a:solidFill>
                  </a:defRPr>
                </a:pPr>
                <a:r>
                  <a:rPr lang="en-US" sz="1600" b="0">
                    <a:solidFill>
                      <a:srgbClr val="FF0000"/>
                    </a:solidFill>
                  </a:rPr>
                  <a:t>world export  (% GDP)</a:t>
                </a:r>
              </a:p>
            </c:rich>
          </c:tx>
          <c:layout>
            <c:manualLayout>
              <c:xMode val="edge"/>
              <c:yMode val="edge"/>
              <c:x val="2.0508969871934589E-2"/>
              <c:y val="0.2777371728078901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  <c:crossAx val="72859648"/>
        <c:crosses val="autoZero"/>
        <c:crossBetween val="midCat"/>
        <c:majorUnit val="8"/>
      </c:valAx>
      <c:valAx>
        <c:axId val="72863104"/>
        <c:scaling>
          <c:orientation val="minMax"/>
          <c:max val="5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006600"/>
                    </a:solidFill>
                  </a:defRPr>
                </a:pPr>
                <a:r>
                  <a:rPr lang="en-US" sz="1600" b="0">
                    <a:solidFill>
                      <a:srgbClr val="006600"/>
                    </a:solidFill>
                  </a:rPr>
                  <a:t>world FDI flows (% GDP)</a:t>
                </a:r>
              </a:p>
            </c:rich>
          </c:tx>
          <c:layout>
            <c:manualLayout>
              <c:xMode val="edge"/>
              <c:yMode val="edge"/>
              <c:x val="0.9470145392623075"/>
              <c:y val="0.3144582088905064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006600"/>
                </a:solidFill>
              </a:defRPr>
            </a:pPr>
            <a:endParaRPr lang="en-US"/>
          </a:p>
        </c:txPr>
        <c:crossAx val="72230400"/>
        <c:crosses val="max"/>
        <c:crossBetween val="midCat"/>
        <c:majorUnit val="1"/>
      </c:valAx>
      <c:valAx>
        <c:axId val="72230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2863104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105904444871219E-2"/>
          <c:y val="7.56150058423566E-2"/>
          <c:w val="0.8943107181916885"/>
          <c:h val="0.89373685920880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'9-10'!$A$8</c:f>
              <c:strCache>
                <c:ptCount val="1"/>
                <c:pt idx="0">
                  <c:v>Western Europe</c:v>
                </c:pt>
              </c:strCache>
            </c:strRef>
          </c:tx>
          <c:spPr>
            <a:solidFill>
              <a:srgbClr val="FFCC99"/>
            </a:solidFill>
            <a:ln w="19050">
              <a:solidFill>
                <a:srgbClr val="FF0000"/>
              </a:solidFill>
              <a:prstDash val="solid"/>
            </a:ln>
          </c:spPr>
          <c:invertIfNegative val="0"/>
          <c:cat>
            <c:strRef>
              <c:f>'9-10'!$B$3:$F$3</c:f>
              <c:strCache>
                <c:ptCount val="5"/>
                <c:pt idx="0">
                  <c:v>1870-1913</c:v>
                </c:pt>
                <c:pt idx="1">
                  <c:v>1914-1949</c:v>
                </c:pt>
                <c:pt idx="2">
                  <c:v>1950-1973</c:v>
                </c:pt>
                <c:pt idx="3">
                  <c:v>1974-1998</c:v>
                </c:pt>
                <c:pt idx="4">
                  <c:v>2000-2010</c:v>
                </c:pt>
              </c:strCache>
            </c:strRef>
          </c:cat>
          <c:val>
            <c:numRef>
              <c:f>'9-10'!$B$8:$F$8</c:f>
              <c:numCache>
                <c:formatCode>0.00</c:formatCode>
                <c:ptCount val="5"/>
                <c:pt idx="0">
                  <c:v>-1.667704414287041</c:v>
                </c:pt>
                <c:pt idx="1">
                  <c:v>-0.43136552750985946</c:v>
                </c:pt>
                <c:pt idx="2">
                  <c:v>1.4632625283220997</c:v>
                </c:pt>
                <c:pt idx="3">
                  <c:v>1.4539513250951623</c:v>
                </c:pt>
                <c:pt idx="4">
                  <c:v>2.8877369251238627</c:v>
                </c:pt>
              </c:numCache>
            </c:numRef>
          </c:val>
        </c:ser>
        <c:ser>
          <c:idx val="1"/>
          <c:order val="1"/>
          <c:tx>
            <c:strRef>
              <c:f>'9-10'!$A$9</c:f>
              <c:strCache>
                <c:ptCount val="1"/>
                <c:pt idx="0">
                  <c:v>Western Offshoots</c:v>
                </c:pt>
              </c:strCache>
            </c:strRef>
          </c:tx>
          <c:spPr>
            <a:pattFill prst="lgConfetti">
              <a:fgClr>
                <a:srgbClr xmlns:mc="http://schemas.openxmlformats.org/markup-compatibility/2006" xmlns:a14="http://schemas.microsoft.com/office/drawing/2010/main" val="0000FF" mc:Ignorable="a14" a14:legacySpreadsheetColorIndex="12"/>
              </a:fgClr>
              <a:bgClr>
                <a:schemeClr val="bg1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'9-10'!$B$3:$F$3</c:f>
              <c:strCache>
                <c:ptCount val="5"/>
                <c:pt idx="0">
                  <c:v>1870-1913</c:v>
                </c:pt>
                <c:pt idx="1">
                  <c:v>1914-1949</c:v>
                </c:pt>
                <c:pt idx="2">
                  <c:v>1950-1973</c:v>
                </c:pt>
                <c:pt idx="3">
                  <c:v>1974-1998</c:v>
                </c:pt>
                <c:pt idx="4">
                  <c:v>2000-2010</c:v>
                </c:pt>
              </c:strCache>
            </c:strRef>
          </c:cat>
          <c:val>
            <c:numRef>
              <c:f>'9-10'!$B$9:$F$9</c:f>
              <c:numCache>
                <c:formatCode>0.00</c:formatCode>
                <c:ptCount val="5"/>
                <c:pt idx="0">
                  <c:v>5.2761159989468442</c:v>
                </c:pt>
                <c:pt idx="1">
                  <c:v>1.4428071658027397</c:v>
                </c:pt>
                <c:pt idx="2">
                  <c:v>2.5769537059109942</c:v>
                </c:pt>
                <c:pt idx="3">
                  <c:v>3.0950417773999783</c:v>
                </c:pt>
                <c:pt idx="4">
                  <c:v>1.9852903346582811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8738560"/>
        <c:axId val="78740096"/>
      </c:barChart>
      <c:catAx>
        <c:axId val="7873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4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740096"/>
        <c:scaling>
          <c:orientation val="minMax"/>
          <c:max val="5.4"/>
          <c:min val="-2"/>
        </c:scaling>
        <c:delete val="0"/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38560"/>
        <c:crosses val="autoZero"/>
        <c:crossBetween val="between"/>
        <c:majorUnit val="2"/>
        <c:minorUnit val="1"/>
      </c:valAx>
      <c:spPr>
        <a:solidFill>
          <a:srgbClr val="FFFFFF"/>
        </a:solidFill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45843558617672792"/>
          <c:y val="7.4875504408711352E-2"/>
          <c:w val="0.48983837064590208"/>
          <c:h val="9.19543670466918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333333333333342E-2"/>
          <c:y val="6.1342519685039371E-2"/>
          <c:w val="0.92591666666666672"/>
          <c:h val="0.845825623359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'9-11'!$H$7</c:f>
              <c:strCache>
                <c:ptCount val="1"/>
                <c:pt idx="0">
                  <c:v>million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'9-11'!$G$8:$G$13</c:f>
              <c:strCache>
                <c:ptCount val="6"/>
                <c:pt idx="0">
                  <c:v>Asia</c:v>
                </c:pt>
                <c:pt idx="1">
                  <c:v>Africa</c:v>
                </c:pt>
                <c:pt idx="2">
                  <c:v>Latin America</c:v>
                </c:pt>
                <c:pt idx="3">
                  <c:v>Oceania</c:v>
                </c:pt>
                <c:pt idx="4">
                  <c:v>Europe</c:v>
                </c:pt>
                <c:pt idx="5">
                  <c:v>North America</c:v>
                </c:pt>
              </c:strCache>
            </c:strRef>
          </c:cat>
          <c:val>
            <c:numRef>
              <c:f>'9-11'!$H$8:$H$13</c:f>
              <c:numCache>
                <c:formatCode>General</c:formatCode>
                <c:ptCount val="6"/>
                <c:pt idx="0">
                  <c:v>-71</c:v>
                </c:pt>
                <c:pt idx="1">
                  <c:v>-32</c:v>
                </c:pt>
                <c:pt idx="2">
                  <c:v>-29</c:v>
                </c:pt>
                <c:pt idx="3">
                  <c:v>9</c:v>
                </c:pt>
                <c:pt idx="4">
                  <c:v>53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'9-11'!$I$7</c:f>
              <c:strCache>
                <c:ptCount val="1"/>
                <c:pt idx="0">
                  <c:v>% change</c:v>
                </c:pt>
              </c:strCache>
            </c:strRef>
          </c:tx>
          <c:spPr>
            <a:pattFill prst="pct20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dLbls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'9-11'!$G$8:$G$13</c:f>
              <c:strCache>
                <c:ptCount val="6"/>
                <c:pt idx="0">
                  <c:v>Asia</c:v>
                </c:pt>
                <c:pt idx="1">
                  <c:v>Africa</c:v>
                </c:pt>
                <c:pt idx="2">
                  <c:v>Latin America</c:v>
                </c:pt>
                <c:pt idx="3">
                  <c:v>Oceania</c:v>
                </c:pt>
                <c:pt idx="4">
                  <c:v>Europe</c:v>
                </c:pt>
                <c:pt idx="5">
                  <c:v>North America</c:v>
                </c:pt>
              </c:strCache>
            </c:strRef>
          </c:cat>
          <c:val>
            <c:numRef>
              <c:f>'9-11'!$I$8:$I$13</c:f>
              <c:numCache>
                <c:formatCode>0.0</c:formatCode>
                <c:ptCount val="6"/>
                <c:pt idx="0">
                  <c:v>-1.3562559694364853</c:v>
                </c:pt>
                <c:pt idx="1">
                  <c:v>-1.3195876288659794</c:v>
                </c:pt>
                <c:pt idx="2">
                  <c:v>-3.5758323057953145</c:v>
                </c:pt>
                <c:pt idx="3">
                  <c:v>18.75</c:v>
                </c:pt>
                <c:pt idx="4">
                  <c:v>8.0792682926829276</c:v>
                </c:pt>
                <c:pt idx="5">
                  <c:v>17.989417989417991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8791424"/>
        <c:axId val="78792960"/>
      </c:barChart>
      <c:catAx>
        <c:axId val="78791424"/>
        <c:scaling>
          <c:orientation val="minMax"/>
        </c:scaling>
        <c:delete val="1"/>
        <c:axPos val="l"/>
        <c:majorTickMark val="out"/>
        <c:minorTickMark val="none"/>
        <c:tickLblPos val="nextTo"/>
        <c:crossAx val="78792960"/>
        <c:crosses val="autoZero"/>
        <c:auto val="1"/>
        <c:lblAlgn val="ctr"/>
        <c:lblOffset val="100"/>
        <c:noMultiLvlLbl val="0"/>
      </c:catAx>
      <c:valAx>
        <c:axId val="78792960"/>
        <c:scaling>
          <c:orientation val="minMax"/>
          <c:max val="75"/>
          <c:min val="-75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791424"/>
        <c:crosses val="autoZero"/>
        <c:crossBetween val="between"/>
        <c:majorUnit val="25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84431539807524"/>
          <c:y val="0.72183836395450574"/>
          <c:w val="0.15445734908136483"/>
          <c:h val="0.16743438320209975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951354381673166E-2"/>
          <c:y val="8.7611876640419944E-2"/>
          <c:w val="0.91782544657645948"/>
          <c:h val="0.86852641076115489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'9-4'!$I$128:$I$168</c:f>
              <c:numCache>
                <c:formatCode>0.00</c:formatCode>
                <c:ptCount val="41"/>
                <c:pt idx="0">
                  <c:v>24</c:v>
                </c:pt>
                <c:pt idx="1">
                  <c:v>18.5</c:v>
                </c:pt>
                <c:pt idx="2">
                  <c:v>30</c:v>
                </c:pt>
                <c:pt idx="3">
                  <c:v>12</c:v>
                </c:pt>
                <c:pt idx="4">
                  <c:v>-24</c:v>
                </c:pt>
                <c:pt idx="5">
                  <c:v>21</c:v>
                </c:pt>
                <c:pt idx="6">
                  <c:v>19</c:v>
                </c:pt>
                <c:pt idx="7">
                  <c:v>44.25</c:v>
                </c:pt>
                <c:pt idx="8">
                  <c:v>15</c:v>
                </c:pt>
                <c:pt idx="9">
                  <c:v>25</c:v>
                </c:pt>
                <c:pt idx="10">
                  <c:v>2.25</c:v>
                </c:pt>
                <c:pt idx="11">
                  <c:v>10</c:v>
                </c:pt>
                <c:pt idx="12">
                  <c:v>38</c:v>
                </c:pt>
                <c:pt idx="13">
                  <c:v>11.75</c:v>
                </c:pt>
                <c:pt idx="14">
                  <c:v>-16.566666666666666</c:v>
                </c:pt>
                <c:pt idx="15">
                  <c:v>-2</c:v>
                </c:pt>
                <c:pt idx="16">
                  <c:v>-15</c:v>
                </c:pt>
                <c:pt idx="17">
                  <c:v>-10</c:v>
                </c:pt>
                <c:pt idx="18">
                  <c:v>-5</c:v>
                </c:pt>
                <c:pt idx="19">
                  <c:v>38</c:v>
                </c:pt>
                <c:pt idx="20">
                  <c:v>-9.5</c:v>
                </c:pt>
                <c:pt idx="21">
                  <c:v>47</c:v>
                </c:pt>
                <c:pt idx="22">
                  <c:v>34</c:v>
                </c:pt>
                <c:pt idx="23">
                  <c:v>-4</c:v>
                </c:pt>
                <c:pt idx="24">
                  <c:v>-12</c:v>
                </c:pt>
                <c:pt idx="25">
                  <c:v>57.55</c:v>
                </c:pt>
                <c:pt idx="26">
                  <c:v>35</c:v>
                </c:pt>
                <c:pt idx="27">
                  <c:v>8</c:v>
                </c:pt>
                <c:pt idx="28">
                  <c:v>8</c:v>
                </c:pt>
                <c:pt idx="29">
                  <c:v>30</c:v>
                </c:pt>
                <c:pt idx="30">
                  <c:v>30</c:v>
                </c:pt>
                <c:pt idx="31">
                  <c:v>7</c:v>
                </c:pt>
                <c:pt idx="32">
                  <c:v>55.666666666666664</c:v>
                </c:pt>
                <c:pt idx="33">
                  <c:v>-14</c:v>
                </c:pt>
                <c:pt idx="34">
                  <c:v>-11.5</c:v>
                </c:pt>
                <c:pt idx="35">
                  <c:v>30</c:v>
                </c:pt>
                <c:pt idx="36">
                  <c:v>35</c:v>
                </c:pt>
                <c:pt idx="37">
                  <c:v>1.1666666666666667</c:v>
                </c:pt>
                <c:pt idx="38">
                  <c:v>32</c:v>
                </c:pt>
                <c:pt idx="39">
                  <c:v>-2</c:v>
                </c:pt>
                <c:pt idx="40">
                  <c:v>30</c:v>
                </c:pt>
              </c:numCache>
            </c:numRef>
          </c:xVal>
          <c:yVal>
            <c:numRef>
              <c:f>'9-4'!$J$128:$J$168</c:f>
              <c:numCache>
                <c:formatCode>0.00</c:formatCode>
                <c:ptCount val="41"/>
                <c:pt idx="0">
                  <c:v>-29</c:v>
                </c:pt>
                <c:pt idx="1">
                  <c:v>-12.5</c:v>
                </c:pt>
                <c:pt idx="2">
                  <c:v>-3</c:v>
                </c:pt>
                <c:pt idx="3">
                  <c:v>6</c:v>
                </c:pt>
                <c:pt idx="4">
                  <c:v>16</c:v>
                </c:pt>
                <c:pt idx="5">
                  <c:v>7</c:v>
                </c:pt>
                <c:pt idx="6">
                  <c:v>15</c:v>
                </c:pt>
                <c:pt idx="7">
                  <c:v>-12.166666666666666</c:v>
                </c:pt>
                <c:pt idx="8">
                  <c:v>-1</c:v>
                </c:pt>
                <c:pt idx="9">
                  <c:v>0</c:v>
                </c:pt>
                <c:pt idx="10">
                  <c:v>9</c:v>
                </c:pt>
                <c:pt idx="11">
                  <c:v>2</c:v>
                </c:pt>
                <c:pt idx="12">
                  <c:v>8</c:v>
                </c:pt>
                <c:pt idx="13">
                  <c:v>-1</c:v>
                </c:pt>
                <c:pt idx="14">
                  <c:v>13.466666666666667</c:v>
                </c:pt>
                <c:pt idx="15">
                  <c:v>8</c:v>
                </c:pt>
                <c:pt idx="16">
                  <c:v>12</c:v>
                </c:pt>
                <c:pt idx="17">
                  <c:v>11</c:v>
                </c:pt>
                <c:pt idx="18">
                  <c:v>8</c:v>
                </c:pt>
                <c:pt idx="19">
                  <c:v>1</c:v>
                </c:pt>
                <c:pt idx="20">
                  <c:v>6</c:v>
                </c:pt>
                <c:pt idx="21">
                  <c:v>-20</c:v>
                </c:pt>
                <c:pt idx="22">
                  <c:v>-13.5</c:v>
                </c:pt>
                <c:pt idx="23">
                  <c:v>17</c:v>
                </c:pt>
                <c:pt idx="24">
                  <c:v>20</c:v>
                </c:pt>
                <c:pt idx="25">
                  <c:v>-20.283333333333335</c:v>
                </c:pt>
                <c:pt idx="26">
                  <c:v>-18.25</c:v>
                </c:pt>
                <c:pt idx="27">
                  <c:v>16</c:v>
                </c:pt>
                <c:pt idx="28">
                  <c:v>10</c:v>
                </c:pt>
                <c:pt idx="29">
                  <c:v>-20</c:v>
                </c:pt>
                <c:pt idx="30">
                  <c:v>-2</c:v>
                </c:pt>
                <c:pt idx="31">
                  <c:v>1</c:v>
                </c:pt>
                <c:pt idx="32">
                  <c:v>-4.083333333333333</c:v>
                </c:pt>
                <c:pt idx="33">
                  <c:v>14</c:v>
                </c:pt>
                <c:pt idx="34">
                  <c:v>8</c:v>
                </c:pt>
                <c:pt idx="35">
                  <c:v>15</c:v>
                </c:pt>
                <c:pt idx="36">
                  <c:v>-6</c:v>
                </c:pt>
                <c:pt idx="37">
                  <c:v>8</c:v>
                </c:pt>
                <c:pt idx="38">
                  <c:v>1</c:v>
                </c:pt>
                <c:pt idx="39">
                  <c:v>13</c:v>
                </c:pt>
                <c:pt idx="40">
                  <c:v>-15</c:v>
                </c:pt>
              </c:numCache>
            </c:numRef>
          </c:yVal>
          <c:bubbleSize>
            <c:numRef>
              <c:f>'9-4'!$K$128:$K$168</c:f>
              <c:numCache>
                <c:formatCode>0.00</c:formatCode>
                <c:ptCount val="41"/>
                <c:pt idx="0">
                  <c:v>142.0900837576269</c:v>
                </c:pt>
                <c:pt idx="1">
                  <c:v>2.3819310985541744</c:v>
                </c:pt>
                <c:pt idx="2">
                  <c:v>1.6027477543733539E-2</c:v>
                </c:pt>
                <c:pt idx="3">
                  <c:v>6.3296341264665976</c:v>
                </c:pt>
                <c:pt idx="4">
                  <c:v>1.5987355442487938</c:v>
                </c:pt>
                <c:pt idx="5">
                  <c:v>0.62854238909433668</c:v>
                </c:pt>
                <c:pt idx="6">
                  <c:v>4.8271256468851265</c:v>
                </c:pt>
                <c:pt idx="7">
                  <c:v>0.1084743179231057</c:v>
                </c:pt>
                <c:pt idx="8">
                  <c:v>23.386454165333241</c:v>
                </c:pt>
                <c:pt idx="9">
                  <c:v>5.7128374641270385</c:v>
                </c:pt>
                <c:pt idx="10">
                  <c:v>1.3735988736800646</c:v>
                </c:pt>
                <c:pt idx="11">
                  <c:v>15.540019213857596</c:v>
                </c:pt>
                <c:pt idx="12">
                  <c:v>6.1527877150721952</c:v>
                </c:pt>
                <c:pt idx="13">
                  <c:v>5.1932066809336641</c:v>
                </c:pt>
                <c:pt idx="14">
                  <c:v>0.76452128941714526</c:v>
                </c:pt>
                <c:pt idx="15">
                  <c:v>20.137713354440969</c:v>
                </c:pt>
                <c:pt idx="16">
                  <c:v>0.11318379472735499</c:v>
                </c:pt>
                <c:pt idx="17">
                  <c:v>3.3512515019057099</c:v>
                </c:pt>
                <c:pt idx="18">
                  <c:v>8.352636412083438</c:v>
                </c:pt>
                <c:pt idx="19">
                  <c:v>3.4397054834982774</c:v>
                </c:pt>
                <c:pt idx="20">
                  <c:v>6.3589392045751758</c:v>
                </c:pt>
                <c:pt idx="21">
                  <c:v>6.5823359839467459</c:v>
                </c:pt>
                <c:pt idx="22">
                  <c:v>1.3040950839411001</c:v>
                </c:pt>
                <c:pt idx="23">
                  <c:v>3.4816464937370588</c:v>
                </c:pt>
                <c:pt idx="24">
                  <c:v>5.57881008259469</c:v>
                </c:pt>
                <c:pt idx="25">
                  <c:v>3.5811196366894711</c:v>
                </c:pt>
                <c:pt idx="26">
                  <c:v>21.272831655032654</c:v>
                </c:pt>
                <c:pt idx="27">
                  <c:v>5.0117319374713567</c:v>
                </c:pt>
                <c:pt idx="28">
                  <c:v>83.173040868686726</c:v>
                </c:pt>
                <c:pt idx="29">
                  <c:v>3.0447337301302246</c:v>
                </c:pt>
                <c:pt idx="30">
                  <c:v>0.86634821800459783</c:v>
                </c:pt>
                <c:pt idx="31">
                  <c:v>0.34956682363220576</c:v>
                </c:pt>
                <c:pt idx="32">
                  <c:v>2.2891653440412756</c:v>
                </c:pt>
                <c:pt idx="33">
                  <c:v>2.7349966696551289</c:v>
                </c:pt>
                <c:pt idx="34">
                  <c:v>2.3533229942541536</c:v>
                </c:pt>
                <c:pt idx="35">
                  <c:v>29.573268053728249</c:v>
                </c:pt>
                <c:pt idx="36">
                  <c:v>12.900714215615668</c:v>
                </c:pt>
                <c:pt idx="37">
                  <c:v>1.5155765887115977</c:v>
                </c:pt>
                <c:pt idx="38">
                  <c:v>8.9494752068946521</c:v>
                </c:pt>
                <c:pt idx="39">
                  <c:v>1.4526449259385612</c:v>
                </c:pt>
                <c:pt idx="40">
                  <c:v>14.468052780505175</c:v>
                </c:pt>
              </c:numCache>
            </c:numRef>
          </c:bubbleSize>
          <c:bubble3D val="0"/>
        </c:ser>
        <c:ser>
          <c:idx val="1"/>
          <c:order val="1"/>
          <c:tx>
            <c:v>CAS</c:v>
          </c:tx>
          <c:spPr>
            <a:solidFill>
              <a:srgbClr val="666633">
                <a:alpha val="38824"/>
              </a:srgbClr>
            </a:solidFill>
            <a:ln w="19050">
              <a:solidFill>
                <a:srgbClr val="666633"/>
              </a:solidFill>
            </a:ln>
          </c:spPr>
          <c:invertIfNegative val="0"/>
          <c:xVal>
            <c:numRef>
              <c:f>'9-4'!$I$3:$I$14</c:f>
              <c:numCache>
                <c:formatCode>0.00</c:formatCode>
                <c:ptCount val="12"/>
                <c:pt idx="0">
                  <c:v>35</c:v>
                </c:pt>
                <c:pt idx="1">
                  <c:v>45</c:v>
                </c:pt>
                <c:pt idx="2">
                  <c:v>47.5</c:v>
                </c:pt>
                <c:pt idx="3">
                  <c:v>28</c:v>
                </c:pt>
                <c:pt idx="4">
                  <c:v>43.5</c:v>
                </c:pt>
                <c:pt idx="5">
                  <c:v>68</c:v>
                </c:pt>
                <c:pt idx="6">
                  <c:v>75</c:v>
                </c:pt>
                <c:pt idx="7">
                  <c:v>100</c:v>
                </c:pt>
                <c:pt idx="8">
                  <c:v>71</c:v>
                </c:pt>
                <c:pt idx="9">
                  <c:v>60</c:v>
                </c:pt>
                <c:pt idx="10">
                  <c:v>32</c:v>
                </c:pt>
                <c:pt idx="11">
                  <c:v>64</c:v>
                </c:pt>
              </c:numCache>
            </c:numRef>
          </c:xVal>
          <c:yVal>
            <c:numRef>
              <c:f>'9-4'!$J$3:$J$14</c:f>
              <c:numCache>
                <c:formatCode>0.00</c:formatCode>
                <c:ptCount val="12"/>
                <c:pt idx="0">
                  <c:v>39</c:v>
                </c:pt>
                <c:pt idx="1">
                  <c:v>40</c:v>
                </c:pt>
                <c:pt idx="2">
                  <c:v>40.5</c:v>
                </c:pt>
                <c:pt idx="3">
                  <c:v>53</c:v>
                </c:pt>
                <c:pt idx="4">
                  <c:v>42</c:v>
                </c:pt>
                <c:pt idx="5">
                  <c:v>48</c:v>
                </c:pt>
                <c:pt idx="6">
                  <c:v>41</c:v>
                </c:pt>
                <c:pt idx="7">
                  <c:v>60</c:v>
                </c:pt>
                <c:pt idx="8">
                  <c:v>39</c:v>
                </c:pt>
                <c:pt idx="9">
                  <c:v>40</c:v>
                </c:pt>
                <c:pt idx="10">
                  <c:v>49</c:v>
                </c:pt>
                <c:pt idx="11">
                  <c:v>41</c:v>
                </c:pt>
              </c:numCache>
            </c:numRef>
          </c:yVal>
          <c:bubbleSize>
            <c:numRef>
              <c:f>'9-4'!$L$3:$L$14</c:f>
              <c:numCache>
                <c:formatCode>0.00</c:formatCode>
                <c:ptCount val="12"/>
                <c:pt idx="0">
                  <c:v>33.260287955856988</c:v>
                </c:pt>
                <c:pt idx="1">
                  <c:v>0.18831795698377943</c:v>
                </c:pt>
                <c:pt idx="2">
                  <c:v>9.1363825587972727</c:v>
                </c:pt>
                <c:pt idx="3">
                  <c:v>0.68647156460657799</c:v>
                </c:pt>
                <c:pt idx="4">
                  <c:v>1.3849518159389667</c:v>
                </c:pt>
                <c:pt idx="5">
                  <c:v>29.547328040132658</c:v>
                </c:pt>
                <c:pt idx="6">
                  <c:v>1.216489340135813E-3</c:v>
                </c:pt>
                <c:pt idx="7">
                  <c:v>508.51451540636435</c:v>
                </c:pt>
                <c:pt idx="8">
                  <c:v>0</c:v>
                </c:pt>
                <c:pt idx="9">
                  <c:v>0</c:v>
                </c:pt>
                <c:pt idx="10">
                  <c:v>9.881091586910232</c:v>
                </c:pt>
                <c:pt idx="11">
                  <c:v>0</c:v>
                </c:pt>
              </c:numCache>
            </c:numRef>
          </c:bubbleSize>
          <c:bubble3D val="0"/>
        </c:ser>
        <c:ser>
          <c:idx val="2"/>
          <c:order val="2"/>
          <c:tx>
            <c:v>EAS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'9-4'!$I$15:$I$19</c:f>
              <c:numCache>
                <c:formatCode>0.00</c:formatCode>
                <c:ptCount val="5"/>
                <c:pt idx="0">
                  <c:v>138</c:v>
                </c:pt>
                <c:pt idx="1">
                  <c:v>114.16666666666667</c:v>
                </c:pt>
                <c:pt idx="2">
                  <c:v>127.5</c:v>
                </c:pt>
                <c:pt idx="3">
                  <c:v>105</c:v>
                </c:pt>
                <c:pt idx="4">
                  <c:v>105</c:v>
                </c:pt>
              </c:numCache>
            </c:numRef>
          </c:xVal>
          <c:yVal>
            <c:numRef>
              <c:f>'9-4'!$J$15:$J$19</c:f>
              <c:numCache>
                <c:formatCode>0.00</c:formatCode>
                <c:ptCount val="5"/>
                <c:pt idx="0">
                  <c:v>36</c:v>
                </c:pt>
                <c:pt idx="1">
                  <c:v>22.25</c:v>
                </c:pt>
                <c:pt idx="2">
                  <c:v>37</c:v>
                </c:pt>
                <c:pt idx="3">
                  <c:v>35</c:v>
                </c:pt>
                <c:pt idx="4">
                  <c:v>46</c:v>
                </c:pt>
              </c:numCache>
            </c:numRef>
          </c:yVal>
          <c:bubbleSize>
            <c:numRef>
              <c:f>'9-4'!$K$15:$K$19</c:f>
              <c:numCache>
                <c:formatCode>0.00</c:formatCode>
                <c:ptCount val="5"/>
                <c:pt idx="0">
                  <c:v>173.42293532849644</c:v>
                </c:pt>
                <c:pt idx="1">
                  <c:v>1465.0142464163912</c:v>
                </c:pt>
                <c:pt idx="2">
                  <c:v>169.79162922984162</c:v>
                </c:pt>
                <c:pt idx="3">
                  <c:v>970.75256830419971</c:v>
                </c:pt>
                <c:pt idx="4">
                  <c:v>15.696249057396733</c:v>
                </c:pt>
              </c:numCache>
            </c:numRef>
          </c:bubbleSize>
          <c:bubble3D val="0"/>
        </c:ser>
        <c:ser>
          <c:idx val="3"/>
          <c:order val="3"/>
          <c:tx>
            <c:v>EUR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'9-4'!$I$20:$I$53</c:f>
              <c:numCache>
                <c:formatCode>0.00</c:formatCode>
                <c:ptCount val="34"/>
                <c:pt idx="0">
                  <c:v>-2</c:v>
                </c:pt>
                <c:pt idx="1">
                  <c:v>13.333333333333334</c:v>
                </c:pt>
                <c:pt idx="2">
                  <c:v>4</c:v>
                </c:pt>
                <c:pt idx="3">
                  <c:v>10</c:v>
                </c:pt>
                <c:pt idx="4">
                  <c:v>2</c:v>
                </c:pt>
                <c:pt idx="5">
                  <c:v>9</c:v>
                </c:pt>
                <c:pt idx="6">
                  <c:v>12.833333333333334</c:v>
                </c:pt>
                <c:pt idx="7">
                  <c:v>6.166666666666667</c:v>
                </c:pt>
                <c:pt idx="8">
                  <c:v>5.75</c:v>
                </c:pt>
                <c:pt idx="9">
                  <c:v>10</c:v>
                </c:pt>
                <c:pt idx="10">
                  <c:v>15</c:v>
                </c:pt>
                <c:pt idx="11">
                  <c:v>8</c:v>
                </c:pt>
                <c:pt idx="12">
                  <c:v>26</c:v>
                </c:pt>
                <c:pt idx="13">
                  <c:v>22</c:v>
                </c:pt>
                <c:pt idx="14">
                  <c:v>-18</c:v>
                </c:pt>
                <c:pt idx="15">
                  <c:v>-8</c:v>
                </c:pt>
                <c:pt idx="16">
                  <c:v>-8</c:v>
                </c:pt>
                <c:pt idx="17">
                  <c:v>-4</c:v>
                </c:pt>
                <c:pt idx="18">
                  <c:v>33</c:v>
                </c:pt>
                <c:pt idx="19">
                  <c:v>20</c:v>
                </c:pt>
                <c:pt idx="20">
                  <c:v>25</c:v>
                </c:pt>
                <c:pt idx="21">
                  <c:v>29</c:v>
                </c:pt>
                <c:pt idx="22">
                  <c:v>15.5</c:v>
                </c:pt>
                <c:pt idx="23">
                  <c:v>19.5</c:v>
                </c:pt>
                <c:pt idx="24">
                  <c:v>26</c:v>
                </c:pt>
                <c:pt idx="25">
                  <c:v>25</c:v>
                </c:pt>
                <c:pt idx="26">
                  <c:v>20</c:v>
                </c:pt>
                <c:pt idx="27">
                  <c:v>24</c:v>
                </c:pt>
                <c:pt idx="28">
                  <c:v>15.5</c:v>
                </c:pt>
                <c:pt idx="29">
                  <c:v>14.816666666666666</c:v>
                </c:pt>
                <c:pt idx="30">
                  <c:v>22</c:v>
                </c:pt>
                <c:pt idx="31">
                  <c:v>18</c:v>
                </c:pt>
                <c:pt idx="32">
                  <c:v>20</c:v>
                </c:pt>
                <c:pt idx="33">
                  <c:v>25</c:v>
                </c:pt>
              </c:numCache>
            </c:numRef>
          </c:xVal>
          <c:yVal>
            <c:numRef>
              <c:f>'9-4'!$J$20:$J$53</c:f>
              <c:numCache>
                <c:formatCode>0.00</c:formatCode>
                <c:ptCount val="34"/>
                <c:pt idx="0">
                  <c:v>54</c:v>
                </c:pt>
                <c:pt idx="1">
                  <c:v>47.333333333333336</c:v>
                </c:pt>
                <c:pt idx="2">
                  <c:v>50.833333333333336</c:v>
                </c:pt>
                <c:pt idx="3">
                  <c:v>56</c:v>
                </c:pt>
                <c:pt idx="4">
                  <c:v>46</c:v>
                </c:pt>
                <c:pt idx="5">
                  <c:v>51</c:v>
                </c:pt>
                <c:pt idx="6">
                  <c:v>42.833333333333336</c:v>
                </c:pt>
                <c:pt idx="7">
                  <c:v>49.75</c:v>
                </c:pt>
                <c:pt idx="8">
                  <c:v>52.5</c:v>
                </c:pt>
                <c:pt idx="9">
                  <c:v>62</c:v>
                </c:pt>
                <c:pt idx="10">
                  <c:v>62</c:v>
                </c:pt>
                <c:pt idx="11">
                  <c:v>47</c:v>
                </c:pt>
                <c:pt idx="12">
                  <c:v>64</c:v>
                </c:pt>
                <c:pt idx="13">
                  <c:v>39</c:v>
                </c:pt>
                <c:pt idx="14">
                  <c:v>65</c:v>
                </c:pt>
                <c:pt idx="15">
                  <c:v>53</c:v>
                </c:pt>
                <c:pt idx="16">
                  <c:v>39.5</c:v>
                </c:pt>
                <c:pt idx="17">
                  <c:v>40</c:v>
                </c:pt>
                <c:pt idx="18">
                  <c:v>35</c:v>
                </c:pt>
                <c:pt idx="19">
                  <c:v>41</c:v>
                </c:pt>
                <c:pt idx="20">
                  <c:v>43</c:v>
                </c:pt>
                <c:pt idx="21">
                  <c:v>47</c:v>
                </c:pt>
                <c:pt idx="22">
                  <c:v>49.75</c:v>
                </c:pt>
                <c:pt idx="23">
                  <c:v>48.666666666666664</c:v>
                </c:pt>
                <c:pt idx="24">
                  <c:v>59</c:v>
                </c:pt>
                <c:pt idx="25">
                  <c:v>57</c:v>
                </c:pt>
                <c:pt idx="26">
                  <c:v>47</c:v>
                </c:pt>
                <c:pt idx="27">
                  <c:v>56</c:v>
                </c:pt>
                <c:pt idx="28">
                  <c:v>45.166666666666664</c:v>
                </c:pt>
                <c:pt idx="29">
                  <c:v>46.116666666666667</c:v>
                </c:pt>
                <c:pt idx="30">
                  <c:v>41.833333333333336</c:v>
                </c:pt>
                <c:pt idx="31">
                  <c:v>44</c:v>
                </c:pt>
                <c:pt idx="32">
                  <c:v>52</c:v>
                </c:pt>
                <c:pt idx="33">
                  <c:v>46</c:v>
                </c:pt>
              </c:numCache>
            </c:numRef>
          </c:yVal>
          <c:bubbleSize>
            <c:numRef>
              <c:f>'9-4'!$K$20:$K$53</c:f>
              <c:numCache>
                <c:formatCode>0.00</c:formatCode>
                <c:ptCount val="34"/>
                <c:pt idx="0">
                  <c:v>1628.9465493037378</c:v>
                </c:pt>
                <c:pt idx="1">
                  <c:v>186.23620827398656</c:v>
                </c:pt>
                <c:pt idx="2">
                  <c:v>937.49991978139303</c:v>
                </c:pt>
                <c:pt idx="3">
                  <c:v>161.31618538125085</c:v>
                </c:pt>
                <c:pt idx="4">
                  <c:v>1097.2740756821438</c:v>
                </c:pt>
                <c:pt idx="5">
                  <c:v>863.93451868287218</c:v>
                </c:pt>
                <c:pt idx="6">
                  <c:v>409.63710421112387</c:v>
                </c:pt>
                <c:pt idx="7">
                  <c:v>143.44352536170499</c:v>
                </c:pt>
                <c:pt idx="8">
                  <c:v>679.89102838023166</c:v>
                </c:pt>
                <c:pt idx="9">
                  <c:v>195.21611880239698</c:v>
                </c:pt>
                <c:pt idx="10">
                  <c:v>383.62344678421459</c:v>
                </c:pt>
                <c:pt idx="11">
                  <c:v>758.34096025415079</c:v>
                </c:pt>
                <c:pt idx="12">
                  <c:v>102.78531648083236</c:v>
                </c:pt>
                <c:pt idx="13">
                  <c:v>28.145314270708038</c:v>
                </c:pt>
                <c:pt idx="14">
                  <c:v>10.87501701094245</c:v>
                </c:pt>
                <c:pt idx="15">
                  <c:v>383.20583468223123</c:v>
                </c:pt>
                <c:pt idx="16">
                  <c:v>130.36242142157812</c:v>
                </c:pt>
                <c:pt idx="17">
                  <c:v>726.43951714078958</c:v>
                </c:pt>
                <c:pt idx="18">
                  <c:v>21.490887759724753</c:v>
                </c:pt>
                <c:pt idx="19">
                  <c:v>6.1925875948829798</c:v>
                </c:pt>
                <c:pt idx="20">
                  <c:v>53.390303558032905</c:v>
                </c:pt>
                <c:pt idx="21">
                  <c:v>3.7217898999399526</c:v>
                </c:pt>
                <c:pt idx="22">
                  <c:v>137.95962158986265</c:v>
                </c:pt>
                <c:pt idx="23">
                  <c:v>59.690248091690457</c:v>
                </c:pt>
                <c:pt idx="24">
                  <c:v>21.763953446264171</c:v>
                </c:pt>
                <c:pt idx="25">
                  <c:v>15.882765494687083</c:v>
                </c:pt>
                <c:pt idx="26">
                  <c:v>112.63436004211977</c:v>
                </c:pt>
                <c:pt idx="27">
                  <c:v>17.29790983153298</c:v>
                </c:pt>
                <c:pt idx="28">
                  <c:v>32.957484028937102</c:v>
                </c:pt>
                <c:pt idx="29">
                  <c:v>15.457185520681698</c:v>
                </c:pt>
                <c:pt idx="30">
                  <c:v>5.6142545279268496</c:v>
                </c:pt>
                <c:pt idx="31">
                  <c:v>8.1878207426815077</c:v>
                </c:pt>
                <c:pt idx="32">
                  <c:v>255.71405931972893</c:v>
                </c:pt>
                <c:pt idx="33">
                  <c:v>85.830125816813805</c:v>
                </c:pt>
              </c:numCache>
            </c:numRef>
          </c:bubbleSize>
          <c:bubble3D val="0"/>
        </c:ser>
        <c:ser>
          <c:idx val="4"/>
          <c:order val="4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'9-4'!$I$54:$I$84</c:f>
              <c:numCache>
                <c:formatCode>0.00</c:formatCode>
                <c:ptCount val="31"/>
                <c:pt idx="0">
                  <c:v>-65</c:v>
                </c:pt>
                <c:pt idx="1">
                  <c:v>-55</c:v>
                </c:pt>
                <c:pt idx="2">
                  <c:v>-71</c:v>
                </c:pt>
                <c:pt idx="3">
                  <c:v>-72</c:v>
                </c:pt>
                <c:pt idx="4">
                  <c:v>-84</c:v>
                </c:pt>
                <c:pt idx="5">
                  <c:v>-70.666666666666671</c:v>
                </c:pt>
                <c:pt idx="6">
                  <c:v>-77.5</c:v>
                </c:pt>
                <c:pt idx="7">
                  <c:v>-88.916666666666671</c:v>
                </c:pt>
                <c:pt idx="8">
                  <c:v>-90.25</c:v>
                </c:pt>
                <c:pt idx="9">
                  <c:v>-72.416666666666671</c:v>
                </c:pt>
                <c:pt idx="10">
                  <c:v>-86.5</c:v>
                </c:pt>
                <c:pt idx="11">
                  <c:v>-102</c:v>
                </c:pt>
                <c:pt idx="12">
                  <c:v>-85</c:v>
                </c:pt>
                <c:pt idx="13">
                  <c:v>-80</c:v>
                </c:pt>
                <c:pt idx="14">
                  <c:v>-58</c:v>
                </c:pt>
                <c:pt idx="15">
                  <c:v>-76</c:v>
                </c:pt>
                <c:pt idx="16">
                  <c:v>-56</c:v>
                </c:pt>
                <c:pt idx="17">
                  <c:v>-66</c:v>
                </c:pt>
                <c:pt idx="18">
                  <c:v>-76</c:v>
                </c:pt>
                <c:pt idx="19">
                  <c:v>-59.533333333333331</c:v>
                </c:pt>
                <c:pt idx="20">
                  <c:v>-61.333333333333336</c:v>
                </c:pt>
                <c:pt idx="21">
                  <c:v>-61.666666666666664</c:v>
                </c:pt>
                <c:pt idx="22">
                  <c:v>-59</c:v>
                </c:pt>
                <c:pt idx="23">
                  <c:v>-88.75</c:v>
                </c:pt>
                <c:pt idx="24">
                  <c:v>-77.5</c:v>
                </c:pt>
                <c:pt idx="25">
                  <c:v>-62.75</c:v>
                </c:pt>
                <c:pt idx="26">
                  <c:v>-60.966666666666669</c:v>
                </c:pt>
                <c:pt idx="27">
                  <c:v>-61.2</c:v>
                </c:pt>
                <c:pt idx="28">
                  <c:v>-56</c:v>
                </c:pt>
                <c:pt idx="29">
                  <c:v>-61</c:v>
                </c:pt>
                <c:pt idx="30">
                  <c:v>-80</c:v>
                </c:pt>
              </c:numCache>
            </c:numRef>
          </c:xVal>
          <c:yVal>
            <c:numRef>
              <c:f>'9-4'!$J$54:$J$84</c:f>
              <c:numCache>
                <c:formatCode>0.00</c:formatCode>
                <c:ptCount val="31"/>
                <c:pt idx="0">
                  <c:v>-17</c:v>
                </c:pt>
                <c:pt idx="1">
                  <c:v>-10</c:v>
                </c:pt>
                <c:pt idx="2">
                  <c:v>-30</c:v>
                </c:pt>
                <c:pt idx="3">
                  <c:v>4</c:v>
                </c:pt>
                <c:pt idx="4">
                  <c:v>10</c:v>
                </c:pt>
                <c:pt idx="5">
                  <c:v>19</c:v>
                </c:pt>
                <c:pt idx="6">
                  <c:v>-2</c:v>
                </c:pt>
                <c:pt idx="7">
                  <c:v>13.833333333333334</c:v>
                </c:pt>
                <c:pt idx="8">
                  <c:v>15.5</c:v>
                </c:pt>
                <c:pt idx="9">
                  <c:v>19</c:v>
                </c:pt>
                <c:pt idx="10">
                  <c:v>15</c:v>
                </c:pt>
                <c:pt idx="11">
                  <c:v>23</c:v>
                </c:pt>
                <c:pt idx="12">
                  <c:v>13</c:v>
                </c:pt>
                <c:pt idx="13">
                  <c:v>9</c:v>
                </c:pt>
                <c:pt idx="14">
                  <c:v>-23</c:v>
                </c:pt>
                <c:pt idx="15">
                  <c:v>-10</c:v>
                </c:pt>
                <c:pt idx="16">
                  <c:v>-33</c:v>
                </c:pt>
                <c:pt idx="17">
                  <c:v>8</c:v>
                </c:pt>
                <c:pt idx="18">
                  <c:v>24.25</c:v>
                </c:pt>
                <c:pt idx="19">
                  <c:v>13.166666666666666</c:v>
                </c:pt>
                <c:pt idx="20">
                  <c:v>15.416666666666666</c:v>
                </c:pt>
                <c:pt idx="21">
                  <c:v>12.116666666666667</c:v>
                </c:pt>
                <c:pt idx="22">
                  <c:v>5</c:v>
                </c:pt>
                <c:pt idx="23">
                  <c:v>17.25</c:v>
                </c:pt>
                <c:pt idx="24">
                  <c:v>18.25</c:v>
                </c:pt>
                <c:pt idx="25">
                  <c:v>17.333333333333332</c:v>
                </c:pt>
                <c:pt idx="26">
                  <c:v>13.883333333333333</c:v>
                </c:pt>
                <c:pt idx="27">
                  <c:v>13.25</c:v>
                </c:pt>
                <c:pt idx="28">
                  <c:v>4</c:v>
                </c:pt>
                <c:pt idx="29">
                  <c:v>11</c:v>
                </c:pt>
                <c:pt idx="30">
                  <c:v>21.5</c:v>
                </c:pt>
              </c:numCache>
            </c:numRef>
          </c:yVal>
          <c:bubbleSize>
            <c:numRef>
              <c:f>'9-4'!$K$54:$K$84</c:f>
              <c:numCache>
                <c:formatCode>0.00</c:formatCode>
                <c:ptCount val="31"/>
                <c:pt idx="0">
                  <c:v>10.712040761330551</c:v>
                </c:pt>
                <c:pt idx="1">
                  <c:v>735.21657728823175</c:v>
                </c:pt>
                <c:pt idx="2">
                  <c:v>218.59559178007157</c:v>
                </c:pt>
                <c:pt idx="3">
                  <c:v>129.76128649879215</c:v>
                </c:pt>
                <c:pt idx="4">
                  <c:v>22.110001110627568</c:v>
                </c:pt>
                <c:pt idx="5">
                  <c:v>25.78200410651305</c:v>
                </c:pt>
                <c:pt idx="6">
                  <c:v>13.986535458815142</c:v>
                </c:pt>
                <c:pt idx="7">
                  <c:v>8.3449009336870272</c:v>
                </c:pt>
                <c:pt idx="8">
                  <c:v>10.405330217463321</c:v>
                </c:pt>
                <c:pt idx="9">
                  <c:v>1.130628609888608</c:v>
                </c:pt>
                <c:pt idx="10">
                  <c:v>10.230622103836328</c:v>
                </c:pt>
                <c:pt idx="11">
                  <c:v>394.76010491725356</c:v>
                </c:pt>
                <c:pt idx="12">
                  <c:v>7.4257838920418928</c:v>
                </c:pt>
                <c:pt idx="13">
                  <c:v>31.871720141312856</c:v>
                </c:pt>
                <c:pt idx="14">
                  <c:v>4.9572314016840373</c:v>
                </c:pt>
                <c:pt idx="15">
                  <c:v>74.694585199456853</c:v>
                </c:pt>
                <c:pt idx="16">
                  <c:v>20.640356553378215</c:v>
                </c:pt>
                <c:pt idx="17">
                  <c:v>56.579623517366876</c:v>
                </c:pt>
                <c:pt idx="18">
                  <c:v>17.405441878641696</c:v>
                </c:pt>
                <c:pt idx="19">
                  <c:v>4.7027867830355099</c:v>
                </c:pt>
                <c:pt idx="20">
                  <c:v>0.67472557400920419</c:v>
                </c:pt>
                <c:pt idx="21">
                  <c:v>1.4505642053248002</c:v>
                </c:pt>
                <c:pt idx="22">
                  <c:v>2.5841328872256546</c:v>
                </c:pt>
                <c:pt idx="23">
                  <c:v>1.6450952172751152</c:v>
                </c:pt>
                <c:pt idx="24">
                  <c:v>12.915630402919691</c:v>
                </c:pt>
                <c:pt idx="25">
                  <c:v>1.9436901440110088</c:v>
                </c:pt>
                <c:pt idx="26">
                  <c:v>2.4651900456741074</c:v>
                </c:pt>
                <c:pt idx="27">
                  <c:v>1.6664744817289692</c:v>
                </c:pt>
                <c:pt idx="28">
                  <c:v>0.92347977845833185</c:v>
                </c:pt>
                <c:pt idx="29">
                  <c:v>23.762287358095733</c:v>
                </c:pt>
                <c:pt idx="30">
                  <c:v>0</c:v>
                </c:pt>
              </c:numCache>
            </c:numRef>
          </c:bubbleSize>
          <c:bubble3D val="0"/>
        </c:ser>
        <c:ser>
          <c:idx val="5"/>
          <c:order val="5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800080"/>
              </a:solidFill>
            </a:ln>
          </c:spPr>
          <c:invertIfNegative val="0"/>
          <c:xVal>
            <c:numRef>
              <c:f>'9-4'!$I$85:$I$100</c:f>
              <c:numCache>
                <c:formatCode>0.00</c:formatCode>
                <c:ptCount val="16"/>
                <c:pt idx="0">
                  <c:v>14.583333333333334</c:v>
                </c:pt>
                <c:pt idx="1">
                  <c:v>50.55</c:v>
                </c:pt>
                <c:pt idx="2">
                  <c:v>44</c:v>
                </c:pt>
                <c:pt idx="3">
                  <c:v>34.75</c:v>
                </c:pt>
                <c:pt idx="4">
                  <c:v>36</c:v>
                </c:pt>
                <c:pt idx="5">
                  <c:v>45.75</c:v>
                </c:pt>
                <c:pt idx="6">
                  <c:v>35.833333333333336</c:v>
                </c:pt>
                <c:pt idx="7">
                  <c:v>57</c:v>
                </c:pt>
                <c:pt idx="8">
                  <c:v>51.25</c:v>
                </c:pt>
                <c:pt idx="9">
                  <c:v>45</c:v>
                </c:pt>
                <c:pt idx="10">
                  <c:v>54</c:v>
                </c:pt>
                <c:pt idx="11">
                  <c:v>30</c:v>
                </c:pt>
                <c:pt idx="12">
                  <c:v>48</c:v>
                </c:pt>
                <c:pt idx="13">
                  <c:v>3</c:v>
                </c:pt>
                <c:pt idx="14">
                  <c:v>-5</c:v>
                </c:pt>
                <c:pt idx="15">
                  <c:v>9</c:v>
                </c:pt>
              </c:numCache>
            </c:numRef>
          </c:xVal>
          <c:yVal>
            <c:numRef>
              <c:f>'9-4'!$J$85:$J$100</c:f>
              <c:numCache>
                <c:formatCode>0.00</c:formatCode>
                <c:ptCount val="16"/>
                <c:pt idx="0">
                  <c:v>35.833333333333336</c:v>
                </c:pt>
                <c:pt idx="1">
                  <c:v>26</c:v>
                </c:pt>
                <c:pt idx="2">
                  <c:v>33</c:v>
                </c:pt>
                <c:pt idx="3">
                  <c:v>31.5</c:v>
                </c:pt>
                <c:pt idx="4">
                  <c:v>31</c:v>
                </c:pt>
                <c:pt idx="5">
                  <c:v>29.5</c:v>
                </c:pt>
                <c:pt idx="6">
                  <c:v>33.833333333333336</c:v>
                </c:pt>
                <c:pt idx="7">
                  <c:v>21</c:v>
                </c:pt>
                <c:pt idx="8">
                  <c:v>25.5</c:v>
                </c:pt>
                <c:pt idx="9">
                  <c:v>25</c:v>
                </c:pt>
                <c:pt idx="10">
                  <c:v>24</c:v>
                </c:pt>
                <c:pt idx="11">
                  <c:v>27</c:v>
                </c:pt>
                <c:pt idx="12">
                  <c:v>15</c:v>
                </c:pt>
                <c:pt idx="13">
                  <c:v>28</c:v>
                </c:pt>
                <c:pt idx="14">
                  <c:v>32</c:v>
                </c:pt>
                <c:pt idx="15">
                  <c:v>34</c:v>
                </c:pt>
              </c:numCache>
            </c:numRef>
          </c:yVal>
          <c:bubbleSize>
            <c:numRef>
              <c:f>'9-4'!$L$85:$L$100</c:f>
              <c:numCache>
                <c:formatCode>0.00</c:formatCode>
                <c:ptCount val="16"/>
                <c:pt idx="0">
                  <c:v>1.5434364239262452</c:v>
                </c:pt>
                <c:pt idx="1">
                  <c:v>10.907921384007103</c:v>
                </c:pt>
                <c:pt idx="2">
                  <c:v>2.0127638476172351</c:v>
                </c:pt>
                <c:pt idx="3">
                  <c:v>79.852496946406191</c:v>
                </c:pt>
                <c:pt idx="4">
                  <c:v>0.53258827719558244</c:v>
                </c:pt>
                <c:pt idx="5">
                  <c:v>40.834414030857154</c:v>
                </c:pt>
                <c:pt idx="6">
                  <c:v>8.9779756434699571</c:v>
                </c:pt>
                <c:pt idx="7">
                  <c:v>6.3806547777923557</c:v>
                </c:pt>
                <c:pt idx="8">
                  <c:v>28.848823288196193</c:v>
                </c:pt>
                <c:pt idx="9">
                  <c:v>39.876327603570608</c:v>
                </c:pt>
                <c:pt idx="10">
                  <c:v>64.101017974754797</c:v>
                </c:pt>
                <c:pt idx="11">
                  <c:v>6.6820894538854896</c:v>
                </c:pt>
                <c:pt idx="12">
                  <c:v>0.74368580108866567</c:v>
                </c:pt>
                <c:pt idx="13">
                  <c:v>1.7624908846734533</c:v>
                </c:pt>
                <c:pt idx="14">
                  <c:v>2.6109764114036533</c:v>
                </c:pt>
                <c:pt idx="15">
                  <c:v>0.30806763726156683</c:v>
                </c:pt>
              </c:numCache>
            </c:numRef>
          </c:bubbleSize>
          <c:bubble3D val="0"/>
        </c:ser>
        <c:ser>
          <c:idx val="6"/>
          <c:order val="6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'9-4'!$I$101:$I$103</c:f>
              <c:numCache>
                <c:formatCode>0.00</c:formatCode>
                <c:ptCount val="3"/>
                <c:pt idx="0">
                  <c:v>-97</c:v>
                </c:pt>
                <c:pt idx="1">
                  <c:v>-95</c:v>
                </c:pt>
                <c:pt idx="2">
                  <c:v>-64.75</c:v>
                </c:pt>
              </c:numCache>
            </c:numRef>
          </c:xVal>
          <c:yVal>
            <c:numRef>
              <c:f>'9-4'!$J$101:$J$103</c:f>
              <c:numCache>
                <c:formatCode>0.00</c:formatCode>
                <c:ptCount val="3"/>
                <c:pt idx="0">
                  <c:v>38</c:v>
                </c:pt>
                <c:pt idx="1">
                  <c:v>60</c:v>
                </c:pt>
                <c:pt idx="2">
                  <c:v>32.333333333333336</c:v>
                </c:pt>
              </c:numCache>
            </c:numRef>
          </c:yVal>
          <c:bubbleSize>
            <c:numRef>
              <c:f>'9-4'!$K$101:$K$103</c:f>
              <c:numCache>
                <c:formatCode>0.00</c:formatCode>
                <c:ptCount val="3"/>
                <c:pt idx="0">
                  <c:v>5007.1708721323557</c:v>
                </c:pt>
                <c:pt idx="1">
                  <c:v>654.38763649162968</c:v>
                </c:pt>
                <c:pt idx="2">
                  <c:v>2.702867644268288</c:v>
                </c:pt>
              </c:numCache>
            </c:numRef>
          </c:bubbleSize>
          <c:bubble3D val="0"/>
        </c:ser>
        <c:ser>
          <c:idx val="7"/>
          <c:order val="7"/>
          <c:tx>
            <c:v>PAC</c:v>
          </c:tx>
          <c:spPr>
            <a:solidFill>
              <a:srgbClr val="9999FF">
                <a:alpha val="49804"/>
              </a:srgbClr>
            </a:solidFill>
            <a:ln w="19050">
              <a:solidFill>
                <a:srgbClr val="333399"/>
              </a:solidFill>
            </a:ln>
          </c:spPr>
          <c:invertIfNegative val="0"/>
          <c:xVal>
            <c:numRef>
              <c:f>'9-4'!$I$104:$I$110</c:f>
              <c:numCache>
                <c:formatCode>0.00</c:formatCode>
                <c:ptCount val="7"/>
                <c:pt idx="0">
                  <c:v>133</c:v>
                </c:pt>
                <c:pt idx="1">
                  <c:v>174</c:v>
                </c:pt>
                <c:pt idx="2">
                  <c:v>159</c:v>
                </c:pt>
                <c:pt idx="3">
                  <c:v>175</c:v>
                </c:pt>
                <c:pt idx="4">
                  <c:v>167</c:v>
                </c:pt>
                <c:pt idx="5">
                  <c:v>-172.33333333333334</c:v>
                </c:pt>
                <c:pt idx="6">
                  <c:v>-175</c:v>
                </c:pt>
              </c:numCache>
            </c:numRef>
          </c:xVal>
          <c:yVal>
            <c:numRef>
              <c:f>'9-4'!$J$104:$J$110</c:f>
              <c:numCache>
                <c:formatCode>0.00</c:formatCode>
                <c:ptCount val="7"/>
                <c:pt idx="0">
                  <c:v>-27</c:v>
                </c:pt>
                <c:pt idx="1">
                  <c:v>-41</c:v>
                </c:pt>
                <c:pt idx="2">
                  <c:v>-8</c:v>
                </c:pt>
                <c:pt idx="3">
                  <c:v>-18</c:v>
                </c:pt>
                <c:pt idx="4">
                  <c:v>-16</c:v>
                </c:pt>
                <c:pt idx="5">
                  <c:v>-13.583333333333334</c:v>
                </c:pt>
                <c:pt idx="6">
                  <c:v>-20</c:v>
                </c:pt>
              </c:numCache>
            </c:numRef>
          </c:yVal>
          <c:bubbleSize>
            <c:numRef>
              <c:f>'9-4'!$K$104:$K$110</c:f>
              <c:numCache>
                <c:formatCode>0.00</c:formatCode>
                <c:ptCount val="7"/>
                <c:pt idx="0">
                  <c:v>600.19854573932935</c:v>
                </c:pt>
                <c:pt idx="1">
                  <c:v>85.251653201252296</c:v>
                </c:pt>
                <c:pt idx="2">
                  <c:v>1.0554556709028695</c:v>
                </c:pt>
                <c:pt idx="3">
                  <c:v>3.6644237184321846</c:v>
                </c:pt>
                <c:pt idx="4">
                  <c:v>0.58641839647340921</c:v>
                </c:pt>
                <c:pt idx="5">
                  <c:v>0.28659744765987699</c:v>
                </c:pt>
                <c:pt idx="6">
                  <c:v>0.13353993339148387</c:v>
                </c:pt>
              </c:numCache>
            </c:numRef>
          </c:bubbleSize>
          <c:bubble3D val="0"/>
        </c:ser>
        <c:ser>
          <c:idx val="8"/>
          <c:order val="8"/>
          <c:tx>
            <c:v>SAS</c:v>
          </c:tx>
          <c:spPr>
            <a:solidFill>
              <a:srgbClr val="CC9900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'9-4'!$I$111:$I$117</c:f>
              <c:numCache>
                <c:formatCode>0.00</c:formatCode>
                <c:ptCount val="7"/>
                <c:pt idx="0">
                  <c:v>65</c:v>
                </c:pt>
                <c:pt idx="1">
                  <c:v>90</c:v>
                </c:pt>
                <c:pt idx="2">
                  <c:v>81</c:v>
                </c:pt>
                <c:pt idx="3">
                  <c:v>77</c:v>
                </c:pt>
                <c:pt idx="4">
                  <c:v>73</c:v>
                </c:pt>
                <c:pt idx="5">
                  <c:v>84</c:v>
                </c:pt>
                <c:pt idx="6">
                  <c:v>70</c:v>
                </c:pt>
              </c:numCache>
            </c:numRef>
          </c:xVal>
          <c:yVal>
            <c:numRef>
              <c:f>'9-4'!$J$111:$J$117</c:f>
              <c:numCache>
                <c:formatCode>0.00</c:formatCode>
                <c:ptCount val="7"/>
                <c:pt idx="0">
                  <c:v>33</c:v>
                </c:pt>
                <c:pt idx="1">
                  <c:v>24</c:v>
                </c:pt>
                <c:pt idx="2">
                  <c:v>7</c:v>
                </c:pt>
                <c:pt idx="3">
                  <c:v>20</c:v>
                </c:pt>
                <c:pt idx="4">
                  <c:v>3.0833333333333335</c:v>
                </c:pt>
                <c:pt idx="5">
                  <c:v>28</c:v>
                </c:pt>
                <c:pt idx="6">
                  <c:v>30</c:v>
                </c:pt>
              </c:numCache>
            </c:numRef>
          </c:yVal>
          <c:bubbleSize>
            <c:numRef>
              <c:f>'9-4'!$K$111:$K$117</c:f>
              <c:numCache>
                <c:formatCode>0.00</c:formatCode>
                <c:ptCount val="7"/>
                <c:pt idx="0">
                  <c:v>1.6620454643843374</c:v>
                </c:pt>
                <c:pt idx="1">
                  <c:v>8.7211108895784246</c:v>
                </c:pt>
                <c:pt idx="2">
                  <c:v>7.9606674408851541</c:v>
                </c:pt>
                <c:pt idx="3">
                  <c:v>230.05669156565111</c:v>
                </c:pt>
                <c:pt idx="4">
                  <c:v>2.0087583814583181</c:v>
                </c:pt>
                <c:pt idx="5">
                  <c:v>0.52119690755280623</c:v>
                </c:pt>
                <c:pt idx="6">
                  <c:v>27.991522311455633</c:v>
                </c:pt>
              </c:numCache>
            </c:numRef>
          </c:bubbleSize>
          <c:bubble3D val="0"/>
        </c:ser>
        <c:ser>
          <c:idx val="9"/>
          <c:order val="9"/>
          <c:tx>
            <c:v>SEA</c:v>
          </c:tx>
          <c:spPr>
            <a:solidFill>
              <a:srgbClr val="00CC99">
                <a:alpha val="49804"/>
              </a:srgbClr>
            </a:solidFill>
            <a:ln w="19050">
              <a:solidFill>
                <a:srgbClr val="006666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CC99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dPt>
          <c:xVal>
            <c:numRef>
              <c:f>'9-4'!$I$118:$I$127</c:f>
              <c:numCache>
                <c:formatCode>0.00</c:formatCode>
                <c:ptCount val="10"/>
                <c:pt idx="0">
                  <c:v>105</c:v>
                </c:pt>
                <c:pt idx="1">
                  <c:v>120</c:v>
                </c:pt>
                <c:pt idx="2">
                  <c:v>105</c:v>
                </c:pt>
                <c:pt idx="3">
                  <c:v>113.55</c:v>
                </c:pt>
                <c:pt idx="4">
                  <c:v>112.5</c:v>
                </c:pt>
                <c:pt idx="5">
                  <c:v>122</c:v>
                </c:pt>
                <c:pt idx="6">
                  <c:v>103.8</c:v>
                </c:pt>
                <c:pt idx="7">
                  <c:v>100</c:v>
                </c:pt>
                <c:pt idx="8">
                  <c:v>107.83333333333333</c:v>
                </c:pt>
                <c:pt idx="9">
                  <c:v>147</c:v>
                </c:pt>
              </c:numCache>
            </c:numRef>
          </c:xVal>
          <c:yVal>
            <c:numRef>
              <c:f>'9-4'!$J$118:$J$127</c:f>
              <c:numCache>
                <c:formatCode>0.00</c:formatCode>
                <c:ptCount val="10"/>
                <c:pt idx="0">
                  <c:v>13</c:v>
                </c:pt>
                <c:pt idx="1">
                  <c:v>-5</c:v>
                </c:pt>
                <c:pt idx="2">
                  <c:v>18</c:v>
                </c:pt>
                <c:pt idx="3">
                  <c:v>22.166666666666668</c:v>
                </c:pt>
                <c:pt idx="4">
                  <c:v>2</c:v>
                </c:pt>
                <c:pt idx="5">
                  <c:v>13</c:v>
                </c:pt>
                <c:pt idx="6">
                  <c:v>1.0333333333333334</c:v>
                </c:pt>
                <c:pt idx="7">
                  <c:v>15</c:v>
                </c:pt>
                <c:pt idx="8">
                  <c:v>16.166666666666668</c:v>
                </c:pt>
                <c:pt idx="9">
                  <c:v>-6</c:v>
                </c:pt>
              </c:numCache>
            </c:numRef>
          </c:yVal>
          <c:bubbleSize>
            <c:numRef>
              <c:f>'9-4'!$K$118:$K$127</c:f>
              <c:numCache>
                <c:formatCode>0.00</c:formatCode>
                <c:ptCount val="10"/>
                <c:pt idx="0">
                  <c:v>9.535928083689484</c:v>
                </c:pt>
                <c:pt idx="1">
                  <c:v>233.70470895320366</c:v>
                </c:pt>
                <c:pt idx="2">
                  <c:v>2.8194217092976626</c:v>
                </c:pt>
                <c:pt idx="3">
                  <c:v>21.589368372483829</c:v>
                </c:pt>
                <c:pt idx="4">
                  <c:v>146.81665057253701</c:v>
                </c:pt>
                <c:pt idx="5">
                  <c:v>33.022109085075876</c:v>
                </c:pt>
                <c:pt idx="6">
                  <c:v>849.87356641250869</c:v>
                </c:pt>
                <c:pt idx="7">
                  <c:v>188.1689531921914</c:v>
                </c:pt>
                <c:pt idx="8">
                  <c:v>82.894028630633514</c:v>
                </c:pt>
                <c:pt idx="9">
                  <c:v>4.1412433571446758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72293376"/>
        <c:axId val="72307456"/>
      </c:bubbleChart>
      <c:valAx>
        <c:axId val="72293376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72307456"/>
        <c:crosses val="autoZero"/>
        <c:crossBetween val="midCat"/>
      </c:valAx>
      <c:valAx>
        <c:axId val="72307456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722933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981989144560814"/>
          <c:y val="2.5598440657382614E-2"/>
          <c:w val="8.2975435319349505E-2"/>
          <c:h val="0.62462567826690063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951354381673166E-2"/>
          <c:y val="0.10011172902095292"/>
          <c:w val="0.91782544657645948"/>
          <c:h val="0.86227638816869889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'9-4'!$I$128:$I$168</c:f>
              <c:numCache>
                <c:formatCode>0.00</c:formatCode>
                <c:ptCount val="41"/>
                <c:pt idx="0">
                  <c:v>24</c:v>
                </c:pt>
                <c:pt idx="1">
                  <c:v>18.5</c:v>
                </c:pt>
                <c:pt idx="2">
                  <c:v>30</c:v>
                </c:pt>
                <c:pt idx="3">
                  <c:v>12</c:v>
                </c:pt>
                <c:pt idx="4">
                  <c:v>-24</c:v>
                </c:pt>
                <c:pt idx="5">
                  <c:v>21</c:v>
                </c:pt>
                <c:pt idx="6">
                  <c:v>19</c:v>
                </c:pt>
                <c:pt idx="7">
                  <c:v>44.25</c:v>
                </c:pt>
                <c:pt idx="8">
                  <c:v>15</c:v>
                </c:pt>
                <c:pt idx="9">
                  <c:v>25</c:v>
                </c:pt>
                <c:pt idx="10">
                  <c:v>2.25</c:v>
                </c:pt>
                <c:pt idx="11">
                  <c:v>10</c:v>
                </c:pt>
                <c:pt idx="12">
                  <c:v>38</c:v>
                </c:pt>
                <c:pt idx="13">
                  <c:v>11.75</c:v>
                </c:pt>
                <c:pt idx="14">
                  <c:v>-16.566666666666666</c:v>
                </c:pt>
                <c:pt idx="15">
                  <c:v>-2</c:v>
                </c:pt>
                <c:pt idx="16">
                  <c:v>-15</c:v>
                </c:pt>
                <c:pt idx="17">
                  <c:v>-10</c:v>
                </c:pt>
                <c:pt idx="18">
                  <c:v>-5</c:v>
                </c:pt>
                <c:pt idx="19">
                  <c:v>38</c:v>
                </c:pt>
                <c:pt idx="20">
                  <c:v>-9.5</c:v>
                </c:pt>
                <c:pt idx="21">
                  <c:v>47</c:v>
                </c:pt>
                <c:pt idx="22">
                  <c:v>34</c:v>
                </c:pt>
                <c:pt idx="23">
                  <c:v>-4</c:v>
                </c:pt>
                <c:pt idx="24">
                  <c:v>-12</c:v>
                </c:pt>
                <c:pt idx="25">
                  <c:v>57.55</c:v>
                </c:pt>
                <c:pt idx="26">
                  <c:v>35</c:v>
                </c:pt>
                <c:pt idx="27">
                  <c:v>8</c:v>
                </c:pt>
                <c:pt idx="28">
                  <c:v>8</c:v>
                </c:pt>
                <c:pt idx="29">
                  <c:v>30</c:v>
                </c:pt>
                <c:pt idx="30">
                  <c:v>30</c:v>
                </c:pt>
                <c:pt idx="31">
                  <c:v>7</c:v>
                </c:pt>
                <c:pt idx="32">
                  <c:v>55.666666666666664</c:v>
                </c:pt>
                <c:pt idx="33">
                  <c:v>-14</c:v>
                </c:pt>
                <c:pt idx="34">
                  <c:v>-11.5</c:v>
                </c:pt>
                <c:pt idx="35">
                  <c:v>30</c:v>
                </c:pt>
                <c:pt idx="36">
                  <c:v>35</c:v>
                </c:pt>
                <c:pt idx="37">
                  <c:v>1.1666666666666667</c:v>
                </c:pt>
                <c:pt idx="38">
                  <c:v>32</c:v>
                </c:pt>
                <c:pt idx="39">
                  <c:v>-2</c:v>
                </c:pt>
                <c:pt idx="40">
                  <c:v>30</c:v>
                </c:pt>
              </c:numCache>
            </c:numRef>
          </c:xVal>
          <c:yVal>
            <c:numRef>
              <c:f>'9-4'!$J$128:$J$168</c:f>
              <c:numCache>
                <c:formatCode>0.00</c:formatCode>
                <c:ptCount val="41"/>
                <c:pt idx="0">
                  <c:v>-29</c:v>
                </c:pt>
                <c:pt idx="1">
                  <c:v>-12.5</c:v>
                </c:pt>
                <c:pt idx="2">
                  <c:v>-3</c:v>
                </c:pt>
                <c:pt idx="3">
                  <c:v>6</c:v>
                </c:pt>
                <c:pt idx="4">
                  <c:v>16</c:v>
                </c:pt>
                <c:pt idx="5">
                  <c:v>7</c:v>
                </c:pt>
                <c:pt idx="6">
                  <c:v>15</c:v>
                </c:pt>
                <c:pt idx="7">
                  <c:v>-12.166666666666666</c:v>
                </c:pt>
                <c:pt idx="8">
                  <c:v>-1</c:v>
                </c:pt>
                <c:pt idx="9">
                  <c:v>0</c:v>
                </c:pt>
                <c:pt idx="10">
                  <c:v>9</c:v>
                </c:pt>
                <c:pt idx="11">
                  <c:v>2</c:v>
                </c:pt>
                <c:pt idx="12">
                  <c:v>8</c:v>
                </c:pt>
                <c:pt idx="13">
                  <c:v>-1</c:v>
                </c:pt>
                <c:pt idx="14">
                  <c:v>13.466666666666667</c:v>
                </c:pt>
                <c:pt idx="15">
                  <c:v>8</c:v>
                </c:pt>
                <c:pt idx="16">
                  <c:v>12</c:v>
                </c:pt>
                <c:pt idx="17">
                  <c:v>11</c:v>
                </c:pt>
                <c:pt idx="18">
                  <c:v>8</c:v>
                </c:pt>
                <c:pt idx="19">
                  <c:v>1</c:v>
                </c:pt>
                <c:pt idx="20">
                  <c:v>6</c:v>
                </c:pt>
                <c:pt idx="21">
                  <c:v>-20</c:v>
                </c:pt>
                <c:pt idx="22">
                  <c:v>-13.5</c:v>
                </c:pt>
                <c:pt idx="23">
                  <c:v>17</c:v>
                </c:pt>
                <c:pt idx="24">
                  <c:v>20</c:v>
                </c:pt>
                <c:pt idx="25">
                  <c:v>-20.283333333333335</c:v>
                </c:pt>
                <c:pt idx="26">
                  <c:v>-18.25</c:v>
                </c:pt>
                <c:pt idx="27">
                  <c:v>16</c:v>
                </c:pt>
                <c:pt idx="28">
                  <c:v>10</c:v>
                </c:pt>
                <c:pt idx="29">
                  <c:v>-20</c:v>
                </c:pt>
                <c:pt idx="30">
                  <c:v>-2</c:v>
                </c:pt>
                <c:pt idx="31">
                  <c:v>1</c:v>
                </c:pt>
                <c:pt idx="32">
                  <c:v>-4.083333333333333</c:v>
                </c:pt>
                <c:pt idx="33">
                  <c:v>14</c:v>
                </c:pt>
                <c:pt idx="34">
                  <c:v>8</c:v>
                </c:pt>
                <c:pt idx="35">
                  <c:v>15</c:v>
                </c:pt>
                <c:pt idx="36">
                  <c:v>-6</c:v>
                </c:pt>
                <c:pt idx="37">
                  <c:v>8</c:v>
                </c:pt>
                <c:pt idx="38">
                  <c:v>1</c:v>
                </c:pt>
                <c:pt idx="39">
                  <c:v>13</c:v>
                </c:pt>
                <c:pt idx="40">
                  <c:v>-15</c:v>
                </c:pt>
              </c:numCache>
            </c:numRef>
          </c:yVal>
          <c:bubbleSize>
            <c:numRef>
              <c:f>'9-4'!$L$128:$L$168</c:f>
              <c:numCache>
                <c:formatCode>0.00</c:formatCode>
                <c:ptCount val="41"/>
                <c:pt idx="0">
                  <c:v>97.157538145352547</c:v>
                </c:pt>
                <c:pt idx="1">
                  <c:v>12.138295778702094</c:v>
                </c:pt>
                <c:pt idx="2">
                  <c:v>1.2925876046538285E-3</c:v>
                </c:pt>
                <c:pt idx="3">
                  <c:v>0.72709093054676599</c:v>
                </c:pt>
                <c:pt idx="4">
                  <c:v>0</c:v>
                </c:pt>
                <c:pt idx="5">
                  <c:v>4.3798917279465784E-2</c:v>
                </c:pt>
                <c:pt idx="6">
                  <c:v>7.128001739792364E-2</c:v>
                </c:pt>
                <c:pt idx="7">
                  <c:v>0</c:v>
                </c:pt>
                <c:pt idx="8">
                  <c:v>0</c:v>
                </c:pt>
                <c:pt idx="9">
                  <c:v>1.1527771191020941</c:v>
                </c:pt>
                <c:pt idx="10">
                  <c:v>0.1514192655213929</c:v>
                </c:pt>
                <c:pt idx="11">
                  <c:v>2.6217004477437152E-3</c:v>
                </c:pt>
                <c:pt idx="12">
                  <c:v>0</c:v>
                </c:pt>
                <c:pt idx="13">
                  <c:v>0.93354952177638106</c:v>
                </c:pt>
                <c:pt idx="14">
                  <c:v>0</c:v>
                </c:pt>
                <c:pt idx="15">
                  <c:v>0.1198971389362299</c:v>
                </c:pt>
                <c:pt idx="16">
                  <c:v>5.9908121734608324E-3</c:v>
                </c:pt>
                <c:pt idx="17">
                  <c:v>0.14636474713293665</c:v>
                </c:pt>
                <c:pt idx="18">
                  <c:v>0.17954974227558693</c:v>
                </c:pt>
                <c:pt idx="19">
                  <c:v>0.32596543206277295</c:v>
                </c:pt>
                <c:pt idx="20">
                  <c:v>4.4082934716764859</c:v>
                </c:pt>
                <c:pt idx="21">
                  <c:v>6.4801860525306133E-3</c:v>
                </c:pt>
                <c:pt idx="22">
                  <c:v>0.12100608575874688</c:v>
                </c:pt>
                <c:pt idx="23">
                  <c:v>5.0082805811960146E-2</c:v>
                </c:pt>
                <c:pt idx="24">
                  <c:v>4.4008294440106094E-2</c:v>
                </c:pt>
                <c:pt idx="25">
                  <c:v>1.5814059805197849</c:v>
                </c:pt>
                <c:pt idx="26">
                  <c:v>2.4540770300425833E-2</c:v>
                </c:pt>
                <c:pt idx="27">
                  <c:v>1.4214980353851133E-2</c:v>
                </c:pt>
                <c:pt idx="28">
                  <c:v>8.7711301744366938</c:v>
                </c:pt>
                <c:pt idx="29">
                  <c:v>0.3421319084305548</c:v>
                </c:pt>
                <c:pt idx="30">
                  <c:v>1.3128794037849717E-2</c:v>
                </c:pt>
                <c:pt idx="31">
                  <c:v>0</c:v>
                </c:pt>
                <c:pt idx="32">
                  <c:v>0.27544224363905395</c:v>
                </c:pt>
                <c:pt idx="33">
                  <c:v>0.41756291479470709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1.4812589732016874</c:v>
                </c:pt>
                <c:pt idx="38">
                  <c:v>2.3929507276778338E-3</c:v>
                </c:pt>
                <c:pt idx="39">
                  <c:v>0.28127231114140683</c:v>
                </c:pt>
                <c:pt idx="40">
                  <c:v>1.6128327785415322</c:v>
                </c:pt>
              </c:numCache>
            </c:numRef>
          </c:bubbleSize>
          <c:bubble3D val="0"/>
        </c:ser>
        <c:ser>
          <c:idx val="1"/>
          <c:order val="1"/>
          <c:tx>
            <c:v>CAS</c:v>
          </c:tx>
          <c:spPr>
            <a:solidFill>
              <a:srgbClr val="666633">
                <a:alpha val="38824"/>
              </a:srgbClr>
            </a:solidFill>
            <a:ln w="19050">
              <a:solidFill>
                <a:srgbClr val="666633"/>
              </a:solidFill>
            </a:ln>
          </c:spPr>
          <c:invertIfNegative val="0"/>
          <c:xVal>
            <c:numRef>
              <c:f>'9-4'!$I$3:$I$14</c:f>
              <c:numCache>
                <c:formatCode>0.00</c:formatCode>
                <c:ptCount val="12"/>
                <c:pt idx="0">
                  <c:v>35</c:v>
                </c:pt>
                <c:pt idx="1">
                  <c:v>45</c:v>
                </c:pt>
                <c:pt idx="2">
                  <c:v>47.5</c:v>
                </c:pt>
                <c:pt idx="3">
                  <c:v>28</c:v>
                </c:pt>
                <c:pt idx="4">
                  <c:v>43.5</c:v>
                </c:pt>
                <c:pt idx="5">
                  <c:v>68</c:v>
                </c:pt>
                <c:pt idx="6">
                  <c:v>75</c:v>
                </c:pt>
                <c:pt idx="7">
                  <c:v>100</c:v>
                </c:pt>
                <c:pt idx="8">
                  <c:v>71</c:v>
                </c:pt>
                <c:pt idx="9">
                  <c:v>60</c:v>
                </c:pt>
                <c:pt idx="10">
                  <c:v>32</c:v>
                </c:pt>
                <c:pt idx="11">
                  <c:v>64</c:v>
                </c:pt>
              </c:numCache>
            </c:numRef>
          </c:xVal>
          <c:yVal>
            <c:numRef>
              <c:f>'9-4'!$J$3:$J$14</c:f>
              <c:numCache>
                <c:formatCode>0.00</c:formatCode>
                <c:ptCount val="12"/>
                <c:pt idx="0">
                  <c:v>39</c:v>
                </c:pt>
                <c:pt idx="1">
                  <c:v>40</c:v>
                </c:pt>
                <c:pt idx="2">
                  <c:v>40.5</c:v>
                </c:pt>
                <c:pt idx="3">
                  <c:v>53</c:v>
                </c:pt>
                <c:pt idx="4">
                  <c:v>42</c:v>
                </c:pt>
                <c:pt idx="5">
                  <c:v>48</c:v>
                </c:pt>
                <c:pt idx="6">
                  <c:v>41</c:v>
                </c:pt>
                <c:pt idx="7">
                  <c:v>60</c:v>
                </c:pt>
                <c:pt idx="8">
                  <c:v>39</c:v>
                </c:pt>
                <c:pt idx="9">
                  <c:v>40</c:v>
                </c:pt>
                <c:pt idx="10">
                  <c:v>49</c:v>
                </c:pt>
                <c:pt idx="11">
                  <c:v>41</c:v>
                </c:pt>
              </c:numCache>
            </c:numRef>
          </c:yVal>
          <c:bubbleSize>
            <c:numRef>
              <c:f>'9-4'!$L$3:$L$14</c:f>
              <c:numCache>
                <c:formatCode>0.00</c:formatCode>
                <c:ptCount val="12"/>
                <c:pt idx="0">
                  <c:v>33.260287955856988</c:v>
                </c:pt>
                <c:pt idx="1">
                  <c:v>0.18831795698377943</c:v>
                </c:pt>
                <c:pt idx="2">
                  <c:v>9.1363825587972727</c:v>
                </c:pt>
                <c:pt idx="3">
                  <c:v>0.68647156460657799</c:v>
                </c:pt>
                <c:pt idx="4">
                  <c:v>1.3849518159389667</c:v>
                </c:pt>
                <c:pt idx="5">
                  <c:v>29.547328040132658</c:v>
                </c:pt>
                <c:pt idx="6">
                  <c:v>1.216489340135813E-3</c:v>
                </c:pt>
                <c:pt idx="7">
                  <c:v>508.51451540636435</c:v>
                </c:pt>
                <c:pt idx="8">
                  <c:v>0</c:v>
                </c:pt>
                <c:pt idx="9">
                  <c:v>0</c:v>
                </c:pt>
                <c:pt idx="10">
                  <c:v>9.881091586910232</c:v>
                </c:pt>
                <c:pt idx="11">
                  <c:v>0</c:v>
                </c:pt>
              </c:numCache>
            </c:numRef>
          </c:bubbleSize>
          <c:bubble3D val="0"/>
        </c:ser>
        <c:ser>
          <c:idx val="2"/>
          <c:order val="2"/>
          <c:tx>
            <c:v>EAS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'9-4'!$I$15:$I$19</c:f>
              <c:numCache>
                <c:formatCode>0.00</c:formatCode>
                <c:ptCount val="5"/>
                <c:pt idx="0">
                  <c:v>138</c:v>
                </c:pt>
                <c:pt idx="1">
                  <c:v>114.16666666666667</c:v>
                </c:pt>
                <c:pt idx="2">
                  <c:v>127.5</c:v>
                </c:pt>
                <c:pt idx="3">
                  <c:v>105</c:v>
                </c:pt>
                <c:pt idx="4">
                  <c:v>105</c:v>
                </c:pt>
              </c:numCache>
            </c:numRef>
          </c:xVal>
          <c:yVal>
            <c:numRef>
              <c:f>'9-4'!$J$15:$J$19</c:f>
              <c:numCache>
                <c:formatCode>0.00</c:formatCode>
                <c:ptCount val="5"/>
                <c:pt idx="0">
                  <c:v>36</c:v>
                </c:pt>
                <c:pt idx="1">
                  <c:v>22.25</c:v>
                </c:pt>
                <c:pt idx="2">
                  <c:v>37</c:v>
                </c:pt>
                <c:pt idx="3">
                  <c:v>35</c:v>
                </c:pt>
                <c:pt idx="4">
                  <c:v>46</c:v>
                </c:pt>
              </c:numCache>
            </c:numRef>
          </c:yVal>
          <c:bubbleSize>
            <c:numRef>
              <c:f>'9-4'!$L$15:$L$19</c:f>
              <c:numCache>
                <c:formatCode>0.00</c:formatCode>
                <c:ptCount val="5"/>
                <c:pt idx="0">
                  <c:v>1007.3875819048736</c:v>
                </c:pt>
                <c:pt idx="1">
                  <c:v>1372.0839042730975</c:v>
                </c:pt>
                <c:pt idx="2">
                  <c:v>222.24592998384705</c:v>
                </c:pt>
                <c:pt idx="3">
                  <c:v>622.53684367944254</c:v>
                </c:pt>
                <c:pt idx="4">
                  <c:v>0.56036029050012071</c:v>
                </c:pt>
              </c:numCache>
            </c:numRef>
          </c:bubbleSize>
          <c:bubble3D val="0"/>
        </c:ser>
        <c:ser>
          <c:idx val="3"/>
          <c:order val="3"/>
          <c:tx>
            <c:v>EUR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'9-4'!$I$20:$I$53</c:f>
              <c:numCache>
                <c:formatCode>0.00</c:formatCode>
                <c:ptCount val="34"/>
                <c:pt idx="0">
                  <c:v>-2</c:v>
                </c:pt>
                <c:pt idx="1">
                  <c:v>13.333333333333334</c:v>
                </c:pt>
                <c:pt idx="2">
                  <c:v>4</c:v>
                </c:pt>
                <c:pt idx="3">
                  <c:v>10</c:v>
                </c:pt>
                <c:pt idx="4">
                  <c:v>2</c:v>
                </c:pt>
                <c:pt idx="5">
                  <c:v>9</c:v>
                </c:pt>
                <c:pt idx="6">
                  <c:v>12.833333333333334</c:v>
                </c:pt>
                <c:pt idx="7">
                  <c:v>6.166666666666667</c:v>
                </c:pt>
                <c:pt idx="8">
                  <c:v>5.75</c:v>
                </c:pt>
                <c:pt idx="9">
                  <c:v>10</c:v>
                </c:pt>
                <c:pt idx="10">
                  <c:v>15</c:v>
                </c:pt>
                <c:pt idx="11">
                  <c:v>8</c:v>
                </c:pt>
                <c:pt idx="12">
                  <c:v>26</c:v>
                </c:pt>
                <c:pt idx="13">
                  <c:v>22</c:v>
                </c:pt>
                <c:pt idx="14">
                  <c:v>-18</c:v>
                </c:pt>
                <c:pt idx="15">
                  <c:v>-8</c:v>
                </c:pt>
                <c:pt idx="16">
                  <c:v>-8</c:v>
                </c:pt>
                <c:pt idx="17">
                  <c:v>-4</c:v>
                </c:pt>
                <c:pt idx="18">
                  <c:v>33</c:v>
                </c:pt>
                <c:pt idx="19">
                  <c:v>20</c:v>
                </c:pt>
                <c:pt idx="20">
                  <c:v>25</c:v>
                </c:pt>
                <c:pt idx="21">
                  <c:v>29</c:v>
                </c:pt>
                <c:pt idx="22">
                  <c:v>15.5</c:v>
                </c:pt>
                <c:pt idx="23">
                  <c:v>19.5</c:v>
                </c:pt>
                <c:pt idx="24">
                  <c:v>26</c:v>
                </c:pt>
                <c:pt idx="25">
                  <c:v>25</c:v>
                </c:pt>
                <c:pt idx="26">
                  <c:v>20</c:v>
                </c:pt>
                <c:pt idx="27">
                  <c:v>24</c:v>
                </c:pt>
                <c:pt idx="28">
                  <c:v>15.5</c:v>
                </c:pt>
                <c:pt idx="29">
                  <c:v>14.816666666666666</c:v>
                </c:pt>
                <c:pt idx="30">
                  <c:v>22</c:v>
                </c:pt>
                <c:pt idx="31">
                  <c:v>18</c:v>
                </c:pt>
                <c:pt idx="32">
                  <c:v>20</c:v>
                </c:pt>
                <c:pt idx="33">
                  <c:v>25</c:v>
                </c:pt>
              </c:numCache>
            </c:numRef>
          </c:xVal>
          <c:yVal>
            <c:numRef>
              <c:f>'9-4'!$J$20:$J$53</c:f>
              <c:numCache>
                <c:formatCode>0.00</c:formatCode>
                <c:ptCount val="34"/>
                <c:pt idx="0">
                  <c:v>54</c:v>
                </c:pt>
                <c:pt idx="1">
                  <c:v>47.333333333333336</c:v>
                </c:pt>
                <c:pt idx="2">
                  <c:v>50.833333333333336</c:v>
                </c:pt>
                <c:pt idx="3">
                  <c:v>56</c:v>
                </c:pt>
                <c:pt idx="4">
                  <c:v>46</c:v>
                </c:pt>
                <c:pt idx="5">
                  <c:v>51</c:v>
                </c:pt>
                <c:pt idx="6">
                  <c:v>42.833333333333336</c:v>
                </c:pt>
                <c:pt idx="7">
                  <c:v>49.75</c:v>
                </c:pt>
                <c:pt idx="8">
                  <c:v>52.5</c:v>
                </c:pt>
                <c:pt idx="9">
                  <c:v>62</c:v>
                </c:pt>
                <c:pt idx="10">
                  <c:v>62</c:v>
                </c:pt>
                <c:pt idx="11">
                  <c:v>47</c:v>
                </c:pt>
                <c:pt idx="12">
                  <c:v>64</c:v>
                </c:pt>
                <c:pt idx="13">
                  <c:v>39</c:v>
                </c:pt>
                <c:pt idx="14">
                  <c:v>65</c:v>
                </c:pt>
                <c:pt idx="15">
                  <c:v>53</c:v>
                </c:pt>
                <c:pt idx="16">
                  <c:v>39.5</c:v>
                </c:pt>
                <c:pt idx="17">
                  <c:v>40</c:v>
                </c:pt>
                <c:pt idx="18">
                  <c:v>35</c:v>
                </c:pt>
                <c:pt idx="19">
                  <c:v>41</c:v>
                </c:pt>
                <c:pt idx="20">
                  <c:v>43</c:v>
                </c:pt>
                <c:pt idx="21">
                  <c:v>47</c:v>
                </c:pt>
                <c:pt idx="22">
                  <c:v>49.75</c:v>
                </c:pt>
                <c:pt idx="23">
                  <c:v>48.666666666666664</c:v>
                </c:pt>
                <c:pt idx="24">
                  <c:v>59</c:v>
                </c:pt>
                <c:pt idx="25">
                  <c:v>57</c:v>
                </c:pt>
                <c:pt idx="26">
                  <c:v>47</c:v>
                </c:pt>
                <c:pt idx="27">
                  <c:v>56</c:v>
                </c:pt>
                <c:pt idx="28">
                  <c:v>45.166666666666664</c:v>
                </c:pt>
                <c:pt idx="29">
                  <c:v>46.116666666666667</c:v>
                </c:pt>
                <c:pt idx="30">
                  <c:v>41.833333333333336</c:v>
                </c:pt>
                <c:pt idx="31">
                  <c:v>44</c:v>
                </c:pt>
                <c:pt idx="32">
                  <c:v>52</c:v>
                </c:pt>
                <c:pt idx="33">
                  <c:v>46</c:v>
                </c:pt>
              </c:numCache>
            </c:numRef>
          </c:yVal>
          <c:bubbleSize>
            <c:numRef>
              <c:f>'9-4'!$L$20:$L$53</c:f>
              <c:numCache>
                <c:formatCode>0.00</c:formatCode>
                <c:ptCount val="34"/>
                <c:pt idx="0">
                  <c:v>1912.3188952901471</c:v>
                </c:pt>
                <c:pt idx="1">
                  <c:v>241.50540607130048</c:v>
                </c:pt>
                <c:pt idx="2">
                  <c:v>1023.7198683452023</c:v>
                </c:pt>
                <c:pt idx="3">
                  <c:v>259.8566439623844</c:v>
                </c:pt>
                <c:pt idx="4">
                  <c:v>1661.026889315732</c:v>
                </c:pt>
                <c:pt idx="5">
                  <c:v>1735.2485246868341</c:v>
                </c:pt>
                <c:pt idx="6">
                  <c:v>607.08666314707693</c:v>
                </c:pt>
                <c:pt idx="7">
                  <c:v>184.2568405998997</c:v>
                </c:pt>
                <c:pt idx="8">
                  <c:v>1087.4557475569864</c:v>
                </c:pt>
                <c:pt idx="9">
                  <c:v>234.4809169945074</c:v>
                </c:pt>
                <c:pt idx="10">
                  <c:v>442.32508385321086</c:v>
                </c:pt>
                <c:pt idx="11">
                  <c:v>1277.7434190146121</c:v>
                </c:pt>
                <c:pt idx="12">
                  <c:v>164.72879461974583</c:v>
                </c:pt>
                <c:pt idx="13">
                  <c:v>47.027790834625804</c:v>
                </c:pt>
                <c:pt idx="14">
                  <c:v>12.830124393779693</c:v>
                </c:pt>
                <c:pt idx="15">
                  <c:v>510.21585044065591</c:v>
                </c:pt>
                <c:pt idx="16">
                  <c:v>83.083487352161242</c:v>
                </c:pt>
                <c:pt idx="17">
                  <c:v>652.61013562959465</c:v>
                </c:pt>
                <c:pt idx="18">
                  <c:v>8.4215311112879796</c:v>
                </c:pt>
                <c:pt idx="19">
                  <c:v>0.2478284821433889</c:v>
                </c:pt>
                <c:pt idx="20">
                  <c:v>2.312910986302811</c:v>
                </c:pt>
                <c:pt idx="21">
                  <c:v>0.13842050777309403</c:v>
                </c:pt>
                <c:pt idx="22">
                  <c:v>21.696073434692391</c:v>
                </c:pt>
                <c:pt idx="23">
                  <c:v>4.3545607498163106</c:v>
                </c:pt>
                <c:pt idx="24">
                  <c:v>6.7470980749825946</c:v>
                </c:pt>
                <c:pt idx="25">
                  <c:v>1.4874085770886312</c:v>
                </c:pt>
                <c:pt idx="26">
                  <c:v>40.190494215366499</c:v>
                </c:pt>
                <c:pt idx="27">
                  <c:v>2.8932428491026547</c:v>
                </c:pt>
                <c:pt idx="28">
                  <c:v>4.4246857664387287</c:v>
                </c:pt>
                <c:pt idx="29">
                  <c:v>7.8515842156922968</c:v>
                </c:pt>
                <c:pt idx="30">
                  <c:v>0.10380228900865821</c:v>
                </c:pt>
                <c:pt idx="31">
                  <c:v>0.20177900680042646</c:v>
                </c:pt>
                <c:pt idx="32">
                  <c:v>55.77583651948607</c:v>
                </c:pt>
                <c:pt idx="33">
                  <c:v>1.4865315377181418</c:v>
                </c:pt>
              </c:numCache>
            </c:numRef>
          </c:bubbleSize>
          <c:bubble3D val="0"/>
        </c:ser>
        <c:ser>
          <c:idx val="4"/>
          <c:order val="4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996633"/>
              </a:solidFill>
            </a:ln>
          </c:spPr>
          <c:invertIfNegative val="0"/>
          <c:xVal>
            <c:numRef>
              <c:f>'9-4'!$I$54:$I$84</c:f>
              <c:numCache>
                <c:formatCode>0.00</c:formatCode>
                <c:ptCount val="31"/>
                <c:pt idx="0">
                  <c:v>-65</c:v>
                </c:pt>
                <c:pt idx="1">
                  <c:v>-55</c:v>
                </c:pt>
                <c:pt idx="2">
                  <c:v>-71</c:v>
                </c:pt>
                <c:pt idx="3">
                  <c:v>-72</c:v>
                </c:pt>
                <c:pt idx="4">
                  <c:v>-84</c:v>
                </c:pt>
                <c:pt idx="5">
                  <c:v>-70.666666666666671</c:v>
                </c:pt>
                <c:pt idx="6">
                  <c:v>-77.5</c:v>
                </c:pt>
                <c:pt idx="7">
                  <c:v>-88.916666666666671</c:v>
                </c:pt>
                <c:pt idx="8">
                  <c:v>-90.25</c:v>
                </c:pt>
                <c:pt idx="9">
                  <c:v>-72.416666666666671</c:v>
                </c:pt>
                <c:pt idx="10">
                  <c:v>-86.5</c:v>
                </c:pt>
                <c:pt idx="11">
                  <c:v>-102</c:v>
                </c:pt>
                <c:pt idx="12">
                  <c:v>-85</c:v>
                </c:pt>
                <c:pt idx="13">
                  <c:v>-80</c:v>
                </c:pt>
                <c:pt idx="14">
                  <c:v>-58</c:v>
                </c:pt>
                <c:pt idx="15">
                  <c:v>-76</c:v>
                </c:pt>
                <c:pt idx="16">
                  <c:v>-56</c:v>
                </c:pt>
                <c:pt idx="17">
                  <c:v>-66</c:v>
                </c:pt>
                <c:pt idx="18">
                  <c:v>-76</c:v>
                </c:pt>
                <c:pt idx="19">
                  <c:v>-59.533333333333331</c:v>
                </c:pt>
                <c:pt idx="20">
                  <c:v>-61.333333333333336</c:v>
                </c:pt>
                <c:pt idx="21">
                  <c:v>-61.666666666666664</c:v>
                </c:pt>
                <c:pt idx="22">
                  <c:v>-59</c:v>
                </c:pt>
                <c:pt idx="23">
                  <c:v>-88.75</c:v>
                </c:pt>
                <c:pt idx="24">
                  <c:v>-77.5</c:v>
                </c:pt>
                <c:pt idx="25">
                  <c:v>-62.75</c:v>
                </c:pt>
                <c:pt idx="26">
                  <c:v>-60.966666666666669</c:v>
                </c:pt>
                <c:pt idx="27">
                  <c:v>-61.2</c:v>
                </c:pt>
                <c:pt idx="28">
                  <c:v>-56</c:v>
                </c:pt>
                <c:pt idx="29">
                  <c:v>-61</c:v>
                </c:pt>
                <c:pt idx="30">
                  <c:v>-80</c:v>
                </c:pt>
              </c:numCache>
            </c:numRef>
          </c:xVal>
          <c:yVal>
            <c:numRef>
              <c:f>'9-4'!$J$54:$J$84</c:f>
              <c:numCache>
                <c:formatCode>0.00</c:formatCode>
                <c:ptCount val="31"/>
                <c:pt idx="0">
                  <c:v>-17</c:v>
                </c:pt>
                <c:pt idx="1">
                  <c:v>-10</c:v>
                </c:pt>
                <c:pt idx="2">
                  <c:v>-30</c:v>
                </c:pt>
                <c:pt idx="3">
                  <c:v>4</c:v>
                </c:pt>
                <c:pt idx="4">
                  <c:v>10</c:v>
                </c:pt>
                <c:pt idx="5">
                  <c:v>19</c:v>
                </c:pt>
                <c:pt idx="6">
                  <c:v>-2</c:v>
                </c:pt>
                <c:pt idx="7">
                  <c:v>13.833333333333334</c:v>
                </c:pt>
                <c:pt idx="8">
                  <c:v>15.5</c:v>
                </c:pt>
                <c:pt idx="9">
                  <c:v>19</c:v>
                </c:pt>
                <c:pt idx="10">
                  <c:v>15</c:v>
                </c:pt>
                <c:pt idx="11">
                  <c:v>23</c:v>
                </c:pt>
                <c:pt idx="12">
                  <c:v>13</c:v>
                </c:pt>
                <c:pt idx="13">
                  <c:v>9</c:v>
                </c:pt>
                <c:pt idx="14">
                  <c:v>-23</c:v>
                </c:pt>
                <c:pt idx="15">
                  <c:v>-10</c:v>
                </c:pt>
                <c:pt idx="16">
                  <c:v>-33</c:v>
                </c:pt>
                <c:pt idx="17">
                  <c:v>8</c:v>
                </c:pt>
                <c:pt idx="18">
                  <c:v>24.25</c:v>
                </c:pt>
                <c:pt idx="19">
                  <c:v>13.166666666666666</c:v>
                </c:pt>
                <c:pt idx="20">
                  <c:v>15.416666666666666</c:v>
                </c:pt>
                <c:pt idx="21">
                  <c:v>12.116666666666667</c:v>
                </c:pt>
                <c:pt idx="22">
                  <c:v>5</c:v>
                </c:pt>
                <c:pt idx="23">
                  <c:v>17.25</c:v>
                </c:pt>
                <c:pt idx="24">
                  <c:v>18.25</c:v>
                </c:pt>
                <c:pt idx="25">
                  <c:v>17.333333333333332</c:v>
                </c:pt>
                <c:pt idx="26">
                  <c:v>13.883333333333333</c:v>
                </c:pt>
                <c:pt idx="27">
                  <c:v>13.25</c:v>
                </c:pt>
                <c:pt idx="28">
                  <c:v>4</c:v>
                </c:pt>
                <c:pt idx="29">
                  <c:v>11</c:v>
                </c:pt>
                <c:pt idx="30">
                  <c:v>21.5</c:v>
                </c:pt>
              </c:numCache>
            </c:numRef>
          </c:yVal>
          <c:bubbleSize>
            <c:numRef>
              <c:f>'9-4'!$L$54:$L$84</c:f>
              <c:numCache>
                <c:formatCode>0.00</c:formatCode>
                <c:ptCount val="31"/>
                <c:pt idx="0">
                  <c:v>7.8129067775060176E-3</c:v>
                </c:pt>
                <c:pt idx="1">
                  <c:v>297.55542548177135</c:v>
                </c:pt>
                <c:pt idx="2">
                  <c:v>103.42047342986424</c:v>
                </c:pt>
                <c:pt idx="3">
                  <c:v>39.57192176409869</c:v>
                </c:pt>
                <c:pt idx="4">
                  <c:v>1.8485491596552275</c:v>
                </c:pt>
                <c:pt idx="5">
                  <c:v>0.93478998309721384</c:v>
                </c:pt>
                <c:pt idx="6">
                  <c:v>0.69750117202431094</c:v>
                </c:pt>
                <c:pt idx="7">
                  <c:v>2.2320979044257636E-3</c:v>
                </c:pt>
                <c:pt idx="8">
                  <c:v>0.47898791849063771</c:v>
                </c:pt>
                <c:pt idx="9">
                  <c:v>2.0341099326384453E-3</c:v>
                </c:pt>
                <c:pt idx="10">
                  <c:v>0.3584619475589973</c:v>
                </c:pt>
                <c:pt idx="11">
                  <c:v>146.00701430525453</c:v>
                </c:pt>
                <c:pt idx="12">
                  <c:v>0.23376152599077088</c:v>
                </c:pt>
                <c:pt idx="13">
                  <c:v>3.607983344512935</c:v>
                </c:pt>
                <c:pt idx="14">
                  <c:v>0.2412694916692939</c:v>
                </c:pt>
                <c:pt idx="15">
                  <c:v>4.1818038411651797</c:v>
                </c:pt>
                <c:pt idx="16">
                  <c:v>0.43449578775129483</c:v>
                </c:pt>
                <c:pt idx="17">
                  <c:v>23.249328854507439</c:v>
                </c:pt>
                <c:pt idx="18">
                  <c:v>3.5214063543399994</c:v>
                </c:pt>
                <c:pt idx="19">
                  <c:v>1.0397081601116511</c:v>
                </c:pt>
                <c:pt idx="20">
                  <c:v>3.3984538716904815E-2</c:v>
                </c:pt>
                <c:pt idx="21">
                  <c:v>5.4018454633742267E-2</c:v>
                </c:pt>
                <c:pt idx="22">
                  <c:v>1.5330454243578766E-3</c:v>
                </c:pt>
                <c:pt idx="23">
                  <c:v>5.3656082557547405E-2</c:v>
                </c:pt>
                <c:pt idx="24">
                  <c:v>0.40667420980452795</c:v>
                </c:pt>
                <c:pt idx="25">
                  <c:v>5.7074005395924401E-2</c:v>
                </c:pt>
                <c:pt idx="26">
                  <c:v>6.6334265630680483E-2</c:v>
                </c:pt>
                <c:pt idx="27">
                  <c:v>4.6567935413856327E-3</c:v>
                </c:pt>
                <c:pt idx="28">
                  <c:v>0</c:v>
                </c:pt>
                <c:pt idx="29">
                  <c:v>5.6839816535399601</c:v>
                </c:pt>
                <c:pt idx="30">
                  <c:v>0</c:v>
                </c:pt>
              </c:numCache>
            </c:numRef>
          </c:bubbleSize>
          <c:bubble3D val="0"/>
        </c:ser>
        <c:ser>
          <c:idx val="5"/>
          <c:order val="5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800080"/>
              </a:solidFill>
            </a:ln>
          </c:spPr>
          <c:invertIfNegative val="0"/>
          <c:xVal>
            <c:numRef>
              <c:f>'9-4'!$I$85:$I$100</c:f>
              <c:numCache>
                <c:formatCode>0.00</c:formatCode>
                <c:ptCount val="16"/>
                <c:pt idx="0">
                  <c:v>14.583333333333334</c:v>
                </c:pt>
                <c:pt idx="1">
                  <c:v>50.55</c:v>
                </c:pt>
                <c:pt idx="2">
                  <c:v>44</c:v>
                </c:pt>
                <c:pt idx="3">
                  <c:v>34.75</c:v>
                </c:pt>
                <c:pt idx="4">
                  <c:v>36</c:v>
                </c:pt>
                <c:pt idx="5">
                  <c:v>45.75</c:v>
                </c:pt>
                <c:pt idx="6">
                  <c:v>35.833333333333336</c:v>
                </c:pt>
                <c:pt idx="7">
                  <c:v>57</c:v>
                </c:pt>
                <c:pt idx="8">
                  <c:v>51.25</c:v>
                </c:pt>
                <c:pt idx="9">
                  <c:v>45</c:v>
                </c:pt>
                <c:pt idx="10">
                  <c:v>54</c:v>
                </c:pt>
                <c:pt idx="11">
                  <c:v>30</c:v>
                </c:pt>
                <c:pt idx="12">
                  <c:v>48</c:v>
                </c:pt>
                <c:pt idx="13">
                  <c:v>3</c:v>
                </c:pt>
                <c:pt idx="14">
                  <c:v>-5</c:v>
                </c:pt>
                <c:pt idx="15">
                  <c:v>9</c:v>
                </c:pt>
              </c:numCache>
            </c:numRef>
          </c:xVal>
          <c:yVal>
            <c:numRef>
              <c:f>'9-4'!$J$85:$J$100</c:f>
              <c:numCache>
                <c:formatCode>0.00</c:formatCode>
                <c:ptCount val="16"/>
                <c:pt idx="0">
                  <c:v>35.833333333333336</c:v>
                </c:pt>
                <c:pt idx="1">
                  <c:v>26</c:v>
                </c:pt>
                <c:pt idx="2">
                  <c:v>33</c:v>
                </c:pt>
                <c:pt idx="3">
                  <c:v>31.5</c:v>
                </c:pt>
                <c:pt idx="4">
                  <c:v>31</c:v>
                </c:pt>
                <c:pt idx="5">
                  <c:v>29.5</c:v>
                </c:pt>
                <c:pt idx="6">
                  <c:v>33.833333333333336</c:v>
                </c:pt>
                <c:pt idx="7">
                  <c:v>21</c:v>
                </c:pt>
                <c:pt idx="8">
                  <c:v>25.5</c:v>
                </c:pt>
                <c:pt idx="9">
                  <c:v>25</c:v>
                </c:pt>
                <c:pt idx="10">
                  <c:v>24</c:v>
                </c:pt>
                <c:pt idx="11">
                  <c:v>27</c:v>
                </c:pt>
                <c:pt idx="12">
                  <c:v>15</c:v>
                </c:pt>
                <c:pt idx="13">
                  <c:v>28</c:v>
                </c:pt>
                <c:pt idx="14">
                  <c:v>32</c:v>
                </c:pt>
                <c:pt idx="15">
                  <c:v>34</c:v>
                </c:pt>
              </c:numCache>
            </c:numRef>
          </c:yVal>
          <c:bubbleSize>
            <c:numRef>
              <c:f>'9-4'!$L$85:$L$100</c:f>
              <c:numCache>
                <c:formatCode>0.00</c:formatCode>
                <c:ptCount val="16"/>
                <c:pt idx="0">
                  <c:v>1.5434364239262452</c:v>
                </c:pt>
                <c:pt idx="1">
                  <c:v>10.907921384007103</c:v>
                </c:pt>
                <c:pt idx="2">
                  <c:v>2.0127638476172351</c:v>
                </c:pt>
                <c:pt idx="3">
                  <c:v>79.852496946406191</c:v>
                </c:pt>
                <c:pt idx="4">
                  <c:v>0.53258827719558244</c:v>
                </c:pt>
                <c:pt idx="5">
                  <c:v>40.834414030857154</c:v>
                </c:pt>
                <c:pt idx="6">
                  <c:v>8.9779756434699571</c:v>
                </c:pt>
                <c:pt idx="7">
                  <c:v>6.3806547777923557</c:v>
                </c:pt>
                <c:pt idx="8">
                  <c:v>28.848823288196193</c:v>
                </c:pt>
                <c:pt idx="9">
                  <c:v>39.876327603570608</c:v>
                </c:pt>
                <c:pt idx="10">
                  <c:v>64.101017974754797</c:v>
                </c:pt>
                <c:pt idx="11">
                  <c:v>6.6820894538854896</c:v>
                </c:pt>
                <c:pt idx="12">
                  <c:v>0.74368580108866567</c:v>
                </c:pt>
                <c:pt idx="13">
                  <c:v>1.7624908846734533</c:v>
                </c:pt>
                <c:pt idx="14">
                  <c:v>2.6109764114036533</c:v>
                </c:pt>
                <c:pt idx="15">
                  <c:v>0.30806763726156683</c:v>
                </c:pt>
              </c:numCache>
            </c:numRef>
          </c:bubbleSize>
          <c:bubble3D val="0"/>
        </c:ser>
        <c:ser>
          <c:idx val="6"/>
          <c:order val="6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'9-4'!$I$101:$I$103</c:f>
              <c:numCache>
                <c:formatCode>0.00</c:formatCode>
                <c:ptCount val="3"/>
                <c:pt idx="0">
                  <c:v>-97</c:v>
                </c:pt>
                <c:pt idx="1">
                  <c:v>-95</c:v>
                </c:pt>
                <c:pt idx="2">
                  <c:v>-64.75</c:v>
                </c:pt>
              </c:numCache>
            </c:numRef>
          </c:xVal>
          <c:yVal>
            <c:numRef>
              <c:f>'9-4'!$J$101:$J$103</c:f>
              <c:numCache>
                <c:formatCode>0.00</c:formatCode>
                <c:ptCount val="3"/>
                <c:pt idx="0">
                  <c:v>38</c:v>
                </c:pt>
                <c:pt idx="1">
                  <c:v>60</c:v>
                </c:pt>
                <c:pt idx="2">
                  <c:v>32.333333333333336</c:v>
                </c:pt>
              </c:numCache>
            </c:numRef>
          </c:yVal>
          <c:bubbleSize>
            <c:numRef>
              <c:f>'9-4'!$L$101:$L$103</c:f>
              <c:numCache>
                <c:formatCode>0.00</c:formatCode>
                <c:ptCount val="3"/>
                <c:pt idx="0">
                  <c:v>6442.1511042391994</c:v>
                </c:pt>
                <c:pt idx="1">
                  <c:v>743.10322972306983</c:v>
                </c:pt>
                <c:pt idx="2">
                  <c:v>0.84718261372523296</c:v>
                </c:pt>
              </c:numCache>
            </c:numRef>
          </c:bubbleSize>
          <c:bubble3D val="0"/>
        </c:ser>
        <c:ser>
          <c:idx val="7"/>
          <c:order val="7"/>
          <c:tx>
            <c:v>PAC</c:v>
          </c:tx>
          <c:spPr>
            <a:solidFill>
              <a:srgbClr val="9999FF">
                <a:alpha val="49804"/>
              </a:srgbClr>
            </a:solidFill>
            <a:ln w="19050">
              <a:solidFill>
                <a:srgbClr val="333399"/>
              </a:solidFill>
            </a:ln>
          </c:spPr>
          <c:invertIfNegative val="0"/>
          <c:xVal>
            <c:numRef>
              <c:f>'9-4'!$I$104:$I$110</c:f>
              <c:numCache>
                <c:formatCode>0.00</c:formatCode>
                <c:ptCount val="7"/>
                <c:pt idx="0">
                  <c:v>133</c:v>
                </c:pt>
                <c:pt idx="1">
                  <c:v>174</c:v>
                </c:pt>
                <c:pt idx="2">
                  <c:v>159</c:v>
                </c:pt>
                <c:pt idx="3">
                  <c:v>175</c:v>
                </c:pt>
                <c:pt idx="4">
                  <c:v>167</c:v>
                </c:pt>
                <c:pt idx="5">
                  <c:v>-172.33333333333334</c:v>
                </c:pt>
                <c:pt idx="6">
                  <c:v>-175</c:v>
                </c:pt>
              </c:numCache>
            </c:numRef>
          </c:xVal>
          <c:yVal>
            <c:numRef>
              <c:f>'9-4'!$J$104:$J$110</c:f>
              <c:numCache>
                <c:formatCode>0.00</c:formatCode>
                <c:ptCount val="7"/>
                <c:pt idx="0">
                  <c:v>-27</c:v>
                </c:pt>
                <c:pt idx="1">
                  <c:v>-41</c:v>
                </c:pt>
                <c:pt idx="2">
                  <c:v>-8</c:v>
                </c:pt>
                <c:pt idx="3">
                  <c:v>-18</c:v>
                </c:pt>
                <c:pt idx="4">
                  <c:v>-16</c:v>
                </c:pt>
                <c:pt idx="5">
                  <c:v>-13.583333333333334</c:v>
                </c:pt>
                <c:pt idx="6">
                  <c:v>-20</c:v>
                </c:pt>
              </c:numCache>
            </c:numRef>
          </c:yVal>
          <c:bubbleSize>
            <c:numRef>
              <c:f>'9-4'!$L$104:$L$110</c:f>
              <c:numCache>
                <c:formatCode>0.00</c:formatCode>
                <c:ptCount val="7"/>
                <c:pt idx="0">
                  <c:v>478.68754039283732</c:v>
                </c:pt>
                <c:pt idx="1">
                  <c:v>18.734642671870642</c:v>
                </c:pt>
                <c:pt idx="2">
                  <c:v>3.9023915692663419E-2</c:v>
                </c:pt>
                <c:pt idx="3">
                  <c:v>5.3244722942761162E-2</c:v>
                </c:pt>
                <c:pt idx="4">
                  <c:v>2.374328192270737E-2</c:v>
                </c:pt>
                <c:pt idx="5">
                  <c:v>2.1059597520959008E-2</c:v>
                </c:pt>
                <c:pt idx="6">
                  <c:v>0</c:v>
                </c:pt>
              </c:numCache>
            </c:numRef>
          </c:bubbleSize>
          <c:bubble3D val="0"/>
        </c:ser>
        <c:ser>
          <c:idx val="8"/>
          <c:order val="8"/>
          <c:tx>
            <c:v>SAS</c:v>
          </c:tx>
          <c:spPr>
            <a:solidFill>
              <a:srgbClr val="CC9900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'9-4'!$I$111:$I$117</c:f>
              <c:numCache>
                <c:formatCode>0.00</c:formatCode>
                <c:ptCount val="7"/>
                <c:pt idx="0">
                  <c:v>65</c:v>
                </c:pt>
                <c:pt idx="1">
                  <c:v>90</c:v>
                </c:pt>
                <c:pt idx="2">
                  <c:v>81</c:v>
                </c:pt>
                <c:pt idx="3">
                  <c:v>77</c:v>
                </c:pt>
                <c:pt idx="4">
                  <c:v>73</c:v>
                </c:pt>
                <c:pt idx="5">
                  <c:v>84</c:v>
                </c:pt>
                <c:pt idx="6">
                  <c:v>70</c:v>
                </c:pt>
              </c:numCache>
            </c:numRef>
          </c:xVal>
          <c:yVal>
            <c:numRef>
              <c:f>'9-4'!$J$111:$J$117</c:f>
              <c:numCache>
                <c:formatCode>0.00</c:formatCode>
                <c:ptCount val="7"/>
                <c:pt idx="0">
                  <c:v>33</c:v>
                </c:pt>
                <c:pt idx="1">
                  <c:v>24</c:v>
                </c:pt>
                <c:pt idx="2">
                  <c:v>7</c:v>
                </c:pt>
                <c:pt idx="3">
                  <c:v>20</c:v>
                </c:pt>
                <c:pt idx="4">
                  <c:v>3.0833333333333335</c:v>
                </c:pt>
                <c:pt idx="5">
                  <c:v>28</c:v>
                </c:pt>
                <c:pt idx="6">
                  <c:v>30</c:v>
                </c:pt>
              </c:numCache>
            </c:numRef>
          </c:yVal>
          <c:bubbleSize>
            <c:numRef>
              <c:f>'9-4'!$L$111:$L$117</c:f>
              <c:numCache>
                <c:formatCode>0.00</c:formatCode>
                <c:ptCount val="7"/>
                <c:pt idx="0">
                  <c:v>0</c:v>
                </c:pt>
                <c:pt idx="1">
                  <c:v>0.13184596485460362</c:v>
                </c:pt>
                <c:pt idx="2">
                  <c:v>0.57745714300879247</c:v>
                </c:pt>
                <c:pt idx="3">
                  <c:v>121.58595444824692</c:v>
                </c:pt>
                <c:pt idx="4">
                  <c:v>0</c:v>
                </c:pt>
                <c:pt idx="5">
                  <c:v>0</c:v>
                </c:pt>
                <c:pt idx="6">
                  <c:v>1.7562552148004529</c:v>
                </c:pt>
              </c:numCache>
            </c:numRef>
          </c:bubbleSize>
          <c:bubble3D val="0"/>
        </c:ser>
        <c:ser>
          <c:idx val="9"/>
          <c:order val="9"/>
          <c:tx>
            <c:v>SEA</c:v>
          </c:tx>
          <c:spPr>
            <a:solidFill>
              <a:srgbClr val="00CC99">
                <a:alpha val="49804"/>
              </a:srgbClr>
            </a:solidFill>
            <a:ln w="19050">
              <a:solidFill>
                <a:srgbClr val="006666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CC99">
                  <a:alpha val="50000"/>
                </a:srgbClr>
              </a:solidFill>
              <a:ln w="19050">
                <a:solidFill>
                  <a:srgbClr val="FF0000"/>
                </a:solidFill>
              </a:ln>
            </c:spPr>
          </c:dPt>
          <c:xVal>
            <c:numRef>
              <c:f>'9-4'!$I$118:$I$127</c:f>
              <c:numCache>
                <c:formatCode>0.00</c:formatCode>
                <c:ptCount val="10"/>
                <c:pt idx="0">
                  <c:v>105</c:v>
                </c:pt>
                <c:pt idx="1">
                  <c:v>120</c:v>
                </c:pt>
                <c:pt idx="2">
                  <c:v>105</c:v>
                </c:pt>
                <c:pt idx="3">
                  <c:v>113.55</c:v>
                </c:pt>
                <c:pt idx="4">
                  <c:v>112.5</c:v>
                </c:pt>
                <c:pt idx="5">
                  <c:v>122</c:v>
                </c:pt>
                <c:pt idx="6">
                  <c:v>103.8</c:v>
                </c:pt>
                <c:pt idx="7">
                  <c:v>100</c:v>
                </c:pt>
                <c:pt idx="8">
                  <c:v>107.83333333333333</c:v>
                </c:pt>
                <c:pt idx="9">
                  <c:v>147</c:v>
                </c:pt>
              </c:numCache>
            </c:numRef>
          </c:xVal>
          <c:yVal>
            <c:numRef>
              <c:f>'9-4'!$J$118:$J$127</c:f>
              <c:numCache>
                <c:formatCode>0.00</c:formatCode>
                <c:ptCount val="10"/>
                <c:pt idx="0">
                  <c:v>13</c:v>
                </c:pt>
                <c:pt idx="1">
                  <c:v>-5</c:v>
                </c:pt>
                <c:pt idx="2">
                  <c:v>18</c:v>
                </c:pt>
                <c:pt idx="3">
                  <c:v>22.166666666666668</c:v>
                </c:pt>
                <c:pt idx="4">
                  <c:v>2</c:v>
                </c:pt>
                <c:pt idx="5">
                  <c:v>13</c:v>
                </c:pt>
                <c:pt idx="6">
                  <c:v>1.0333333333333334</c:v>
                </c:pt>
                <c:pt idx="7">
                  <c:v>15</c:v>
                </c:pt>
                <c:pt idx="8">
                  <c:v>16.166666666666668</c:v>
                </c:pt>
                <c:pt idx="9">
                  <c:v>-6</c:v>
                </c:pt>
              </c:numCache>
            </c:numRef>
          </c:yVal>
          <c:bubbleSize>
            <c:numRef>
              <c:f>'9-4'!$L$118:$L$127</c:f>
              <c:numCache>
                <c:formatCode>0.00</c:formatCode>
                <c:ptCount val="10"/>
                <c:pt idx="0">
                  <c:v>0.47149517166146304</c:v>
                </c:pt>
                <c:pt idx="1">
                  <c:v>16.304460601873647</c:v>
                </c:pt>
                <c:pt idx="2">
                  <c:v>0</c:v>
                </c:pt>
                <c:pt idx="3">
                  <c:v>1.2306752963247973</c:v>
                </c:pt>
                <c:pt idx="4">
                  <c:v>135.95128091861167</c:v>
                </c:pt>
                <c:pt idx="5">
                  <c:v>13.383425220690357</c:v>
                </c:pt>
                <c:pt idx="6">
                  <c:v>505.14431699471157</c:v>
                </c:pt>
                <c:pt idx="7">
                  <c:v>59.465076953803184</c:v>
                </c:pt>
                <c:pt idx="8">
                  <c:v>0</c:v>
                </c:pt>
                <c:pt idx="9">
                  <c:v>0.31986302080840145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60"/>
        <c:showNegBubbles val="0"/>
        <c:axId val="72412544"/>
        <c:axId val="72426624"/>
      </c:bubbleChart>
      <c:valAx>
        <c:axId val="72412544"/>
        <c:scaling>
          <c:orientation val="minMax"/>
          <c:max val="180"/>
          <c:min val="-120"/>
        </c:scaling>
        <c:delete val="1"/>
        <c:axPos val="b"/>
        <c:numFmt formatCode="0" sourceLinked="0"/>
        <c:majorTickMark val="out"/>
        <c:minorTickMark val="none"/>
        <c:tickLblPos val="nextTo"/>
        <c:crossAx val="72426624"/>
        <c:crosses val="autoZero"/>
        <c:crossBetween val="midCat"/>
      </c:valAx>
      <c:valAx>
        <c:axId val="72426624"/>
        <c:scaling>
          <c:orientation val="minMax"/>
          <c:max val="75"/>
          <c:min val="-45"/>
        </c:scaling>
        <c:delete val="1"/>
        <c:axPos val="l"/>
        <c:numFmt formatCode="0" sourceLinked="0"/>
        <c:majorTickMark val="out"/>
        <c:minorTickMark val="none"/>
        <c:tickLblPos val="nextTo"/>
        <c:crossAx val="724125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981989144560814"/>
          <c:y val="2.5598440657382614E-2"/>
          <c:w val="8.2975435319349505E-2"/>
          <c:h val="0.62462567826690063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419072615923023E-2"/>
          <c:y val="0.11158573928258968"/>
          <c:w val="0.80550116729001486"/>
          <c:h val="0.77243438320209978"/>
        </c:manualLayout>
      </c:layout>
      <c:areaChart>
        <c:grouping val="stacked"/>
        <c:varyColors val="0"/>
        <c:ser>
          <c:idx val="0"/>
          <c:order val="0"/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cat>
            <c:numRef>
              <c:f>'9-2 9-3 9-5'!$G$98:$AT$98</c:f>
              <c:numCache>
                <c:formatCode>General</c:formatCode>
                <c:ptCount val="40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</c:numCache>
            </c:numRef>
          </c:cat>
          <c:val>
            <c:numRef>
              <c:f>'9-2 9-3 9-5'!$G$99:$AT$99</c:f>
              <c:numCache>
                <c:formatCode>0.0</c:formatCode>
                <c:ptCount val="40"/>
                <c:pt idx="0">
                  <c:v>24.025287740856101</c:v>
                </c:pt>
                <c:pt idx="1">
                  <c:v>24.757489938066843</c:v>
                </c:pt>
                <c:pt idx="2">
                  <c:v>25.236011075769351</c:v>
                </c:pt>
                <c:pt idx="3">
                  <c:v>25.478981770594579</c:v>
                </c:pt>
                <c:pt idx="4">
                  <c:v>27.189911101743675</c:v>
                </c:pt>
                <c:pt idx="5">
                  <c:v>21.949533312338229</c:v>
                </c:pt>
                <c:pt idx="6">
                  <c:v>24.395086040610458</c:v>
                </c:pt>
                <c:pt idx="7">
                  <c:v>28.334761998301321</c:v>
                </c:pt>
                <c:pt idx="8">
                  <c:v>29.765655809428292</c:v>
                </c:pt>
                <c:pt idx="9">
                  <c:v>31.730949111270849</c:v>
                </c:pt>
                <c:pt idx="10">
                  <c:v>34.556350513858213</c:v>
                </c:pt>
                <c:pt idx="11">
                  <c:v>30.232956304125178</c:v>
                </c:pt>
                <c:pt idx="12">
                  <c:v>22.866343670577692</c:v>
                </c:pt>
                <c:pt idx="13">
                  <c:v>20.200754390444931</c:v>
                </c:pt>
                <c:pt idx="14">
                  <c:v>17.856572579409573</c:v>
                </c:pt>
                <c:pt idx="15">
                  <c:v>17.013071385184208</c:v>
                </c:pt>
                <c:pt idx="16">
                  <c:v>18.307584293884215</c:v>
                </c:pt>
                <c:pt idx="17">
                  <c:v>21.095546454739907</c:v>
                </c:pt>
                <c:pt idx="18">
                  <c:v>24.54608865798664</c:v>
                </c:pt>
                <c:pt idx="19">
                  <c:v>30.303182388888729</c:v>
                </c:pt>
                <c:pt idx="20">
                  <c:v>34.126368502853069</c:v>
                </c:pt>
                <c:pt idx="21">
                  <c:v>36.324880139502099</c:v>
                </c:pt>
                <c:pt idx="22">
                  <c:v>37.662601052748933</c:v>
                </c:pt>
                <c:pt idx="23">
                  <c:v>34.566806037453929</c:v>
                </c:pt>
                <c:pt idx="24">
                  <c:v>29.321262929956859</c:v>
                </c:pt>
                <c:pt idx="25">
                  <c:v>25.347903472104381</c:v>
                </c:pt>
                <c:pt idx="26">
                  <c:v>24.458594225707238</c:v>
                </c:pt>
                <c:pt idx="27">
                  <c:v>23.19801426769887</c:v>
                </c:pt>
                <c:pt idx="28">
                  <c:v>23.805275856355177</c:v>
                </c:pt>
                <c:pt idx="29">
                  <c:v>26.949139883490027</c:v>
                </c:pt>
                <c:pt idx="30">
                  <c:v>31.991402549561336</c:v>
                </c:pt>
                <c:pt idx="31">
                  <c:v>32.126000481417172</c:v>
                </c:pt>
                <c:pt idx="32">
                  <c:v>31.828490401080149</c:v>
                </c:pt>
                <c:pt idx="33">
                  <c:v>32.977862556048045</c:v>
                </c:pt>
                <c:pt idx="34">
                  <c:v>34.051011094372249</c:v>
                </c:pt>
                <c:pt idx="35">
                  <c:v>36.028039759689683</c:v>
                </c:pt>
                <c:pt idx="36">
                  <c:v>38.664194579453792</c:v>
                </c:pt>
                <c:pt idx="37">
                  <c:v>43.988927690525173</c:v>
                </c:pt>
                <c:pt idx="38">
                  <c:v>47.804377366868565</c:v>
                </c:pt>
                <c:pt idx="39">
                  <c:v>49.838426681960584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'9-2 9-3 9-5'!$G$98:$AT$98</c:f>
              <c:numCache>
                <c:formatCode>General</c:formatCode>
                <c:ptCount val="40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</c:numCache>
            </c:numRef>
          </c:cat>
          <c:val>
            <c:numRef>
              <c:f>'9-2 9-3 9-5'!$G$100:$AT$100</c:f>
              <c:numCache>
                <c:formatCode>0.0</c:formatCode>
                <c:ptCount val="40"/>
                <c:pt idx="0">
                  <c:v>2.0349178774198972E-7</c:v>
                </c:pt>
                <c:pt idx="1">
                  <c:v>1.8739557873834281E-7</c:v>
                </c:pt>
                <c:pt idx="2">
                  <c:v>1.6718286723628579E-7</c:v>
                </c:pt>
                <c:pt idx="3">
                  <c:v>1.505443039793669E-7</c:v>
                </c:pt>
                <c:pt idx="4">
                  <c:v>1.337976964675448E-7</c:v>
                </c:pt>
                <c:pt idx="5">
                  <c:v>1.1537181642119922E-2</c:v>
                </c:pt>
                <c:pt idx="6">
                  <c:v>1.4715834409420009E-2</c:v>
                </c:pt>
                <c:pt idx="7">
                  <c:v>1.3898121246167907E-2</c:v>
                </c:pt>
                <c:pt idx="8">
                  <c:v>1.9658778884152722E-2</c:v>
                </c:pt>
                <c:pt idx="9">
                  <c:v>1.7191089352483521E-2</c:v>
                </c:pt>
                <c:pt idx="10">
                  <c:v>1.3042083284985862E-2</c:v>
                </c:pt>
                <c:pt idx="11">
                  <c:v>-3.5550139742996549E-4</c:v>
                </c:pt>
                <c:pt idx="12">
                  <c:v>1.3553549378460155E-3</c:v>
                </c:pt>
                <c:pt idx="13">
                  <c:v>1.380479981797914E-3</c:v>
                </c:pt>
                <c:pt idx="14">
                  <c:v>5.190575379331033E-3</c:v>
                </c:pt>
                <c:pt idx="15">
                  <c:v>1.1151426814017908E-2</c:v>
                </c:pt>
                <c:pt idx="16">
                  <c:v>3.6111280172097179E-2</c:v>
                </c:pt>
                <c:pt idx="17">
                  <c:v>0.20861145191805266</c:v>
                </c:pt>
                <c:pt idx="18">
                  <c:v>0.50070581050728891</c:v>
                </c:pt>
                <c:pt idx="19">
                  <c:v>0.66856632995159426</c:v>
                </c:pt>
                <c:pt idx="20">
                  <c:v>0.9376348589186374</c:v>
                </c:pt>
                <c:pt idx="21">
                  <c:v>1.1530044351383173</c:v>
                </c:pt>
                <c:pt idx="22">
                  <c:v>1.4086479007587325</c:v>
                </c:pt>
                <c:pt idx="23">
                  <c:v>1.2892152819483633</c:v>
                </c:pt>
                <c:pt idx="24">
                  <c:v>1.1125751131928281</c:v>
                </c:pt>
                <c:pt idx="25">
                  <c:v>0.87548383355392911</c:v>
                </c:pt>
                <c:pt idx="26">
                  <c:v>0.84931847621433865</c:v>
                </c:pt>
                <c:pt idx="27">
                  <c:v>0.82229771076474711</c:v>
                </c:pt>
                <c:pt idx="28">
                  <c:v>1.0637513956069371</c:v>
                </c:pt>
                <c:pt idx="29">
                  <c:v>1.6545085371341235</c:v>
                </c:pt>
                <c:pt idx="30">
                  <c:v>2.5420736827409987</c:v>
                </c:pt>
                <c:pt idx="31">
                  <c:v>3.3503576830831321</c:v>
                </c:pt>
                <c:pt idx="32">
                  <c:v>3.9014854791519453</c:v>
                </c:pt>
                <c:pt idx="33">
                  <c:v>4.6276864778022082</c:v>
                </c:pt>
                <c:pt idx="34">
                  <c:v>4.8817590474229213</c:v>
                </c:pt>
                <c:pt idx="35">
                  <c:v>5.1142929391372594</c:v>
                </c:pt>
                <c:pt idx="36">
                  <c:v>5.4056737778320221</c:v>
                </c:pt>
                <c:pt idx="37">
                  <c:v>5.8451477407422914</c:v>
                </c:pt>
                <c:pt idx="38">
                  <c:v>5.9926659330201213</c:v>
                </c:pt>
                <c:pt idx="39">
                  <c:v>5.6845447755649525</c:v>
                </c:pt>
              </c:numCache>
            </c:numRef>
          </c:val>
        </c:ser>
        <c:ser>
          <c:idx val="2"/>
          <c:order val="2"/>
          <c:spPr>
            <a:pattFill prst="pct10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cat>
            <c:numRef>
              <c:f>'9-2 9-3 9-5'!$G$98:$AT$98</c:f>
              <c:numCache>
                <c:formatCode>General</c:formatCode>
                <c:ptCount val="40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</c:numCache>
            </c:numRef>
          </c:cat>
          <c:val>
            <c:numRef>
              <c:f>'9-2 9-3 9-5'!$G$101:$AT$101</c:f>
              <c:numCache>
                <c:formatCode>0.0</c:formatCode>
                <c:ptCount val="40"/>
                <c:pt idx="0">
                  <c:v>75.97471205565202</c:v>
                </c:pt>
                <c:pt idx="1">
                  <c:v>75.242509874537575</c:v>
                </c:pt>
                <c:pt idx="2">
                  <c:v>74.763988757047798</c:v>
                </c:pt>
                <c:pt idx="3">
                  <c:v>74.521018078861047</c:v>
                </c:pt>
                <c:pt idx="4">
                  <c:v>72.810088764458499</c:v>
                </c:pt>
                <c:pt idx="5">
                  <c:v>78.038929506019613</c:v>
                </c:pt>
                <c:pt idx="6">
                  <c:v>75.590198124980091</c:v>
                </c:pt>
                <c:pt idx="7">
                  <c:v>71.65133988045244</c:v>
                </c:pt>
                <c:pt idx="8">
                  <c:v>70.214685411687483</c:v>
                </c:pt>
                <c:pt idx="9">
                  <c:v>68.251859799376689</c:v>
                </c:pt>
                <c:pt idx="10">
                  <c:v>65.430607402856822</c:v>
                </c:pt>
                <c:pt idx="11">
                  <c:v>69.767399197272255</c:v>
                </c:pt>
                <c:pt idx="12">
                  <c:v>77.132300974484494</c:v>
                </c:pt>
                <c:pt idx="13">
                  <c:v>79.797865129573324</c:v>
                </c:pt>
                <c:pt idx="14">
                  <c:v>82.138236845211111</c:v>
                </c:pt>
                <c:pt idx="15">
                  <c:v>82.975777188001786</c:v>
                </c:pt>
                <c:pt idx="16">
                  <c:v>81.656304425943716</c:v>
                </c:pt>
                <c:pt idx="17">
                  <c:v>78.695842093342065</c:v>
                </c:pt>
                <c:pt idx="18">
                  <c:v>74.9532055315061</c:v>
                </c:pt>
                <c:pt idx="19">
                  <c:v>69.028251281159683</c:v>
                </c:pt>
                <c:pt idx="20">
                  <c:v>64.935996638228303</c:v>
                </c:pt>
                <c:pt idx="21">
                  <c:v>62.52211542535958</c:v>
                </c:pt>
                <c:pt idx="22">
                  <c:v>60.928751046492359</c:v>
                </c:pt>
                <c:pt idx="23">
                  <c:v>64.143978680597712</c:v>
                </c:pt>
                <c:pt idx="24">
                  <c:v>69.566161956850323</c:v>
                </c:pt>
                <c:pt idx="25">
                  <c:v>73.776612694341708</c:v>
                </c:pt>
                <c:pt idx="26">
                  <c:v>74.69208729807842</c:v>
                </c:pt>
                <c:pt idx="27">
                  <c:v>75.97968802153639</c:v>
                </c:pt>
                <c:pt idx="28">
                  <c:v>75.130972748037877</c:v>
                </c:pt>
                <c:pt idx="29">
                  <c:v>71.39635157937586</c:v>
                </c:pt>
                <c:pt idx="30">
                  <c:v>65.466523767697666</c:v>
                </c:pt>
                <c:pt idx="31">
                  <c:v>64.523641835499703</c:v>
                </c:pt>
                <c:pt idx="32">
                  <c:v>64.270024119767868</c:v>
                </c:pt>
                <c:pt idx="33">
                  <c:v>62.394450966149741</c:v>
                </c:pt>
                <c:pt idx="34">
                  <c:v>61.067229858204811</c:v>
                </c:pt>
                <c:pt idx="35">
                  <c:v>58.857667301173038</c:v>
                </c:pt>
                <c:pt idx="36">
                  <c:v>55.93013164271418</c:v>
                </c:pt>
                <c:pt idx="37">
                  <c:v>50.165924568732535</c:v>
                </c:pt>
                <c:pt idx="38">
                  <c:v>46.202956700111287</c:v>
                </c:pt>
                <c:pt idx="39">
                  <c:v>44.477028542474429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897280"/>
        <c:axId val="72898816"/>
      </c:areaChart>
      <c:catAx>
        <c:axId val="7289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98816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72898816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FDI flow (% world total)</a:t>
                </a:r>
              </a:p>
            </c:rich>
          </c:tx>
          <c:layout>
            <c:manualLayout>
              <c:xMode val="edge"/>
              <c:yMode val="edge"/>
              <c:x val="1.6666617636026931E-2"/>
              <c:y val="0.3226224761538089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97280"/>
        <c:crosses val="autoZero"/>
        <c:crossBetween val="midCat"/>
        <c:majorUnit val="100"/>
        <c:minorUnit val="20"/>
      </c:valAx>
      <c:spPr>
        <a:ln>
          <a:solidFill>
            <a:schemeClr val="tx1"/>
          </a:solidFill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419072615923023E-2"/>
          <c:y val="0.11158573928258968"/>
          <c:w val="0.80550116729001486"/>
          <c:h val="0.77243438320209978"/>
        </c:manualLayout>
      </c:layout>
      <c:areaChart>
        <c:grouping val="stacked"/>
        <c:varyColors val="0"/>
        <c:ser>
          <c:idx val="0"/>
          <c:order val="0"/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cat>
            <c:numRef>
              <c:f>'9-2 9-3 9-5'!$G$98:$AT$98</c:f>
              <c:numCache>
                <c:formatCode>General</c:formatCode>
                <c:ptCount val="40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</c:numCache>
            </c:numRef>
          </c:cat>
          <c:val>
            <c:numRef>
              <c:f>'9-2 9-3 9-5'!$G$104:$AT$104</c:f>
              <c:numCache>
                <c:formatCode>0.0</c:formatCode>
                <c:ptCount val="40"/>
                <c:pt idx="0">
                  <c:v>0.81156996560225403</c:v>
                </c:pt>
                <c:pt idx="1">
                  <c:v>1.0597143568279017</c:v>
                </c:pt>
                <c:pt idx="2">
                  <c:v>1.3399788593597688</c:v>
                </c:pt>
                <c:pt idx="3">
                  <c:v>1.655274909692692</c:v>
                </c:pt>
                <c:pt idx="4">
                  <c:v>1.4146658856278183</c:v>
                </c:pt>
                <c:pt idx="5">
                  <c:v>2.2685002341093425</c:v>
                </c:pt>
                <c:pt idx="6">
                  <c:v>2.399405073223964</c:v>
                </c:pt>
                <c:pt idx="7">
                  <c:v>2.9439519296710115</c:v>
                </c:pt>
                <c:pt idx="8">
                  <c:v>3.4913842664779322</c:v>
                </c:pt>
                <c:pt idx="9">
                  <c:v>4.8721746171770128</c:v>
                </c:pt>
                <c:pt idx="10">
                  <c:v>4.9971446244308915</c:v>
                </c:pt>
                <c:pt idx="11">
                  <c:v>5.5904350004707872</c:v>
                </c:pt>
                <c:pt idx="12">
                  <c:v>5.0308880798520024</c:v>
                </c:pt>
                <c:pt idx="13">
                  <c:v>5.468044144396444</c:v>
                </c:pt>
                <c:pt idx="14">
                  <c:v>6.4097685412914078</c:v>
                </c:pt>
                <c:pt idx="15">
                  <c:v>5.9945220316476115</c:v>
                </c:pt>
                <c:pt idx="16">
                  <c:v>6.1734765689353877</c:v>
                </c:pt>
                <c:pt idx="17">
                  <c:v>7.3212513224465248</c:v>
                </c:pt>
                <c:pt idx="18">
                  <c:v>9.3269216177731806</c:v>
                </c:pt>
                <c:pt idx="19">
                  <c:v>11.236329588384336</c:v>
                </c:pt>
                <c:pt idx="20">
                  <c:v>13.680479847586392</c:v>
                </c:pt>
                <c:pt idx="21">
                  <c:v>15.369825282417203</c:v>
                </c:pt>
                <c:pt idx="22">
                  <c:v>15.912232197814182</c:v>
                </c:pt>
                <c:pt idx="23">
                  <c:v>13.182726280497484</c:v>
                </c:pt>
                <c:pt idx="24">
                  <c:v>10.460483490110281</c:v>
                </c:pt>
                <c:pt idx="25">
                  <c:v>10.415167402448054</c:v>
                </c:pt>
                <c:pt idx="26">
                  <c:v>10.137238453171594</c:v>
                </c:pt>
                <c:pt idx="27">
                  <c:v>9.3310628458779323</c:v>
                </c:pt>
                <c:pt idx="28">
                  <c:v>9.6578716787188021</c:v>
                </c:pt>
                <c:pt idx="29">
                  <c:v>11.153693519831625</c:v>
                </c:pt>
                <c:pt idx="30">
                  <c:v>11.931910273468629</c:v>
                </c:pt>
                <c:pt idx="31">
                  <c:v>13.491003277656453</c:v>
                </c:pt>
                <c:pt idx="32">
                  <c:v>14.30516004521397</c:v>
                </c:pt>
                <c:pt idx="33">
                  <c:v>15.435012259587394</c:v>
                </c:pt>
                <c:pt idx="34">
                  <c:v>17.031733092792308</c:v>
                </c:pt>
                <c:pt idx="35">
                  <c:v>19.192840213385637</c:v>
                </c:pt>
                <c:pt idx="36">
                  <c:v>20.628504545555515</c:v>
                </c:pt>
                <c:pt idx="37">
                  <c:v>24.574474724017168</c:v>
                </c:pt>
                <c:pt idx="38">
                  <c:v>28.27675913299333</c:v>
                </c:pt>
                <c:pt idx="39">
                  <c:v>30.191645727608527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'9-2 9-3 9-5'!$G$98:$AT$98</c:f>
              <c:numCache>
                <c:formatCode>General</c:formatCode>
                <c:ptCount val="40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</c:numCache>
            </c:numRef>
          </c:cat>
          <c:val>
            <c:numRef>
              <c:f>'9-2 9-3 9-5'!$G$105:$AT$105</c:f>
              <c:numCache>
                <c:formatCode>0.0</c:formatCode>
                <c:ptCount val="40"/>
                <c:pt idx="0">
                  <c:v>4.6888086193911488E-8</c:v>
                </c:pt>
                <c:pt idx="1">
                  <c:v>4.1333851006004789E-8</c:v>
                </c:pt>
                <c:pt idx="2">
                  <c:v>3.6957823515108977E-8</c:v>
                </c:pt>
                <c:pt idx="3">
                  <c:v>3.3916827819113358E-8</c:v>
                </c:pt>
                <c:pt idx="4">
                  <c:v>2.7402039894496947E-8</c:v>
                </c:pt>
                <c:pt idx="5">
                  <c:v>2.4433451626509153E-8</c:v>
                </c:pt>
                <c:pt idx="6">
                  <c:v>2.186366858245359E-8</c:v>
                </c:pt>
                <c:pt idx="7">
                  <c:v>2.134431696605674E-8</c:v>
                </c:pt>
                <c:pt idx="8">
                  <c:v>2.1218368056533189E-8</c:v>
                </c:pt>
                <c:pt idx="9">
                  <c:v>2.2780411429652928E-8</c:v>
                </c:pt>
                <c:pt idx="10">
                  <c:v>2.1957166643843818E-8</c:v>
                </c:pt>
                <c:pt idx="11">
                  <c:v>1.8524591078389029E-8</c:v>
                </c:pt>
                <c:pt idx="12">
                  <c:v>1.3058705043320132E-8</c:v>
                </c:pt>
                <c:pt idx="13">
                  <c:v>9.5168522614173409E-9</c:v>
                </c:pt>
                <c:pt idx="14">
                  <c:v>7.0825545698424291E-9</c:v>
                </c:pt>
                <c:pt idx="15">
                  <c:v>5.6490409893079383E-9</c:v>
                </c:pt>
                <c:pt idx="16">
                  <c:v>5.0287364329328671E-9</c:v>
                </c:pt>
                <c:pt idx="17">
                  <c:v>0.13872172035609884</c:v>
                </c:pt>
                <c:pt idx="18">
                  <c:v>0.22155700041587931</c:v>
                </c:pt>
                <c:pt idx="19">
                  <c:v>0.24383216167167315</c:v>
                </c:pt>
                <c:pt idx="20">
                  <c:v>0.27351696553291066</c:v>
                </c:pt>
                <c:pt idx="21">
                  <c:v>0.30264572169722398</c:v>
                </c:pt>
                <c:pt idx="22">
                  <c:v>0.34341501341883207</c:v>
                </c:pt>
                <c:pt idx="23">
                  <c:v>0.28747523384678508</c:v>
                </c:pt>
                <c:pt idx="24">
                  <c:v>0.27587336342628022</c:v>
                </c:pt>
                <c:pt idx="25">
                  <c:v>0.28044355987632574</c:v>
                </c:pt>
                <c:pt idx="26">
                  <c:v>0.29468833469818079</c:v>
                </c:pt>
                <c:pt idx="27">
                  <c:v>0.30693220923890285</c:v>
                </c:pt>
                <c:pt idx="28">
                  <c:v>0.52923127118572855</c:v>
                </c:pt>
                <c:pt idx="29">
                  <c:v>0.83353148168384872</c:v>
                </c:pt>
                <c:pt idx="30">
                  <c:v>1.3563099740463718</c:v>
                </c:pt>
                <c:pt idx="31">
                  <c:v>1.8183340162233212</c:v>
                </c:pt>
                <c:pt idx="32">
                  <c:v>2.0716335623883557</c:v>
                </c:pt>
                <c:pt idx="33">
                  <c:v>2.3507399988745559</c:v>
                </c:pt>
                <c:pt idx="34">
                  <c:v>2.7198742962117368</c:v>
                </c:pt>
                <c:pt idx="35">
                  <c:v>2.9917193513793823</c:v>
                </c:pt>
                <c:pt idx="36">
                  <c:v>3.3752583757457892</c:v>
                </c:pt>
                <c:pt idx="37">
                  <c:v>3.8264010225077318</c:v>
                </c:pt>
                <c:pt idx="38">
                  <c:v>4.6592340632026685</c:v>
                </c:pt>
                <c:pt idx="39">
                  <c:v>4.7495515425301154</c:v>
                </c:pt>
              </c:numCache>
            </c:numRef>
          </c:val>
        </c:ser>
        <c:ser>
          <c:idx val="2"/>
          <c:order val="2"/>
          <c:spPr>
            <a:pattFill prst="pct10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cat>
            <c:numRef>
              <c:f>'9-2 9-3 9-5'!$G$98:$AT$98</c:f>
              <c:numCache>
                <c:formatCode>General</c:formatCode>
                <c:ptCount val="40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</c:numCache>
            </c:numRef>
          </c:cat>
          <c:val>
            <c:numRef>
              <c:f>'9-2 9-3 9-5'!$G$106:$AT$106</c:f>
              <c:numCache>
                <c:formatCode>0.0</c:formatCode>
                <c:ptCount val="40"/>
                <c:pt idx="0">
                  <c:v>99.188429987509664</c:v>
                </c:pt>
                <c:pt idx="1">
                  <c:v>98.940285601838255</c:v>
                </c:pt>
                <c:pt idx="2">
                  <c:v>98.66002110368234</c:v>
                </c:pt>
                <c:pt idx="3">
                  <c:v>98.344725056390402</c:v>
                </c:pt>
                <c:pt idx="4">
                  <c:v>98.58533408697005</c:v>
                </c:pt>
                <c:pt idx="5">
                  <c:v>97.731499741457114</c:v>
                </c:pt>
                <c:pt idx="6">
                  <c:v>97.600594904912271</c:v>
                </c:pt>
                <c:pt idx="7">
                  <c:v>97.056048048984621</c:v>
                </c:pt>
                <c:pt idx="8">
                  <c:v>96.50861571230368</c:v>
                </c:pt>
                <c:pt idx="9">
                  <c:v>95.127825360042578</c:v>
                </c:pt>
                <c:pt idx="10">
                  <c:v>95.002855353611949</c:v>
                </c:pt>
                <c:pt idx="11">
                  <c:v>94.409564981004621</c:v>
                </c:pt>
                <c:pt idx="12">
                  <c:v>94.969111907089328</c:v>
                </c:pt>
                <c:pt idx="13">
                  <c:v>94.531955846086731</c:v>
                </c:pt>
                <c:pt idx="14">
                  <c:v>93.590231451626067</c:v>
                </c:pt>
                <c:pt idx="15">
                  <c:v>94.005477962703338</c:v>
                </c:pt>
                <c:pt idx="16">
                  <c:v>93.826523426035877</c:v>
                </c:pt>
                <c:pt idx="17">
                  <c:v>92.540026957197355</c:v>
                </c:pt>
                <c:pt idx="18">
                  <c:v>90.45152138181092</c:v>
                </c:pt>
                <c:pt idx="19">
                  <c:v>88.519838249943959</c:v>
                </c:pt>
                <c:pt idx="20">
                  <c:v>86.046003186880682</c:v>
                </c:pt>
                <c:pt idx="21">
                  <c:v>84.327528995885544</c:v>
                </c:pt>
                <c:pt idx="22">
                  <c:v>83.744352788766975</c:v>
                </c:pt>
                <c:pt idx="23">
                  <c:v>86.529798485655732</c:v>
                </c:pt>
                <c:pt idx="24">
                  <c:v>89.263643146463423</c:v>
                </c:pt>
                <c:pt idx="25">
                  <c:v>89.304389037675577</c:v>
                </c:pt>
                <c:pt idx="26">
                  <c:v>89.568073212130201</c:v>
                </c:pt>
                <c:pt idx="27">
                  <c:v>90.362004944883125</c:v>
                </c:pt>
                <c:pt idx="28">
                  <c:v>89.81289705009543</c:v>
                </c:pt>
                <c:pt idx="29">
                  <c:v>88.012774998484531</c:v>
                </c:pt>
                <c:pt idx="30">
                  <c:v>86.711779752484986</c:v>
                </c:pt>
                <c:pt idx="31">
                  <c:v>84.690662706120207</c:v>
                </c:pt>
                <c:pt idx="32">
                  <c:v>83.623206392397663</c:v>
                </c:pt>
                <c:pt idx="33">
                  <c:v>82.214247741538045</c:v>
                </c:pt>
                <c:pt idx="34">
                  <c:v>80.248392610995964</c:v>
                </c:pt>
                <c:pt idx="35">
                  <c:v>77.815440435234947</c:v>
                </c:pt>
                <c:pt idx="36">
                  <c:v>75.996237078698684</c:v>
                </c:pt>
                <c:pt idx="37">
                  <c:v>71.599124253475111</c:v>
                </c:pt>
                <c:pt idx="38">
                  <c:v>67.064006803803977</c:v>
                </c:pt>
                <c:pt idx="39">
                  <c:v>65.058802729861341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930048"/>
        <c:axId val="72931584"/>
      </c:areaChart>
      <c:catAx>
        <c:axId val="7293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931584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72931584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FDI flow (% world total)</a:t>
                </a:r>
              </a:p>
            </c:rich>
          </c:tx>
          <c:layout>
            <c:manualLayout>
              <c:xMode val="edge"/>
              <c:yMode val="edge"/>
              <c:x val="1.6666617636026931E-2"/>
              <c:y val="0.3226224761538089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930048"/>
        <c:crosses val="autoZero"/>
        <c:crossBetween val="midCat"/>
        <c:majorUnit val="100"/>
        <c:minorUnit val="20"/>
      </c:valAx>
      <c:spPr>
        <a:ln>
          <a:solidFill>
            <a:schemeClr val="tx1"/>
          </a:solidFill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a.</a:t>
            </a:r>
            <a:r>
              <a:rPr lang="en-US" sz="1800" b="0" baseline="0"/>
              <a:t> net sales</a:t>
            </a:r>
            <a:endParaRPr lang="en-US" sz="1800" b="0"/>
          </a:p>
        </c:rich>
      </c:tx>
      <c:layout>
        <c:manualLayout>
          <c:xMode val="edge"/>
          <c:yMode val="edge"/>
          <c:x val="3.157567804024497E-2"/>
          <c:y val="5.09461531606303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02646154995749"/>
          <c:y val="0.125281612252404"/>
          <c:w val="0.75266511614873766"/>
          <c:h val="0.73685012131052463"/>
        </c:manualLayout>
      </c:layout>
      <c:areaChart>
        <c:grouping val="stacked"/>
        <c:varyColors val="0"/>
        <c:ser>
          <c:idx val="0"/>
          <c:order val="0"/>
          <c:tx>
            <c:strRef>
              <c:f>'9-6 9-7'!$A$21</c:f>
              <c:strCache>
                <c:ptCount val="1"/>
                <c:pt idx="0">
                  <c:v>Advanced</c:v>
                </c:pt>
              </c:strCache>
            </c:strRef>
          </c:tx>
          <c:spPr>
            <a:pattFill prst="pct10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cat>
            <c:numRef>
              <c:f>'9-6 9-7'!$B$19:$H$19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9-7'!$B$21:$H$21</c:f>
              <c:numCache>
                <c:formatCode>#,##0</c:formatCode>
                <c:ptCount val="7"/>
                <c:pt idx="0">
                  <c:v>517.26640759826023</c:v>
                </c:pt>
                <c:pt idx="1">
                  <c:v>256.41367384973472</c:v>
                </c:pt>
                <c:pt idx="2">
                  <c:v>278.07787000300266</c:v>
                </c:pt>
                <c:pt idx="3">
                  <c:v>457.98297844140012</c:v>
                </c:pt>
                <c:pt idx="4">
                  <c:v>274.69826395469028</c:v>
                </c:pt>
                <c:pt idx="5">
                  <c:v>240.98134812163167</c:v>
                </c:pt>
                <c:pt idx="6">
                  <c:v>274.54899999999998</c:v>
                </c:pt>
              </c:numCache>
            </c:numRef>
          </c:val>
        </c:ser>
        <c:ser>
          <c:idx val="1"/>
          <c:order val="1"/>
          <c:tx>
            <c:strRef>
              <c:f>'9-6 9-7'!$A$22</c:f>
              <c:strCache>
                <c:ptCount val="1"/>
                <c:pt idx="0">
                  <c:v>Developing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cat>
            <c:numRef>
              <c:f>'9-6 9-7'!$B$19:$H$19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9-7'!$B$22:$H$22</c:f>
              <c:numCache>
                <c:formatCode>#,##0</c:formatCode>
                <c:ptCount val="7"/>
                <c:pt idx="0">
                  <c:v>128.43961009227391</c:v>
                </c:pt>
                <c:pt idx="1">
                  <c:v>47.538279057408879</c:v>
                </c:pt>
                <c:pt idx="2">
                  <c:v>88.873313238727306</c:v>
                </c:pt>
                <c:pt idx="3">
                  <c:v>87.577612299925889</c:v>
                </c:pt>
                <c:pt idx="4">
                  <c:v>56.248823407124817</c:v>
                </c:pt>
                <c:pt idx="5">
                  <c:v>79.961863656183311</c:v>
                </c:pt>
                <c:pt idx="6">
                  <c:v>120.13</c:v>
                </c:pt>
              </c:numCache>
            </c:numRef>
          </c:val>
        </c:ser>
        <c:ser>
          <c:idx val="2"/>
          <c:order val="2"/>
          <c:tx>
            <c:strRef>
              <c:f>'9-6 9-7'!$A$23</c:f>
              <c:strCache>
                <c:ptCount val="1"/>
                <c:pt idx="0">
                  <c:v>Transition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'9-6 9-7'!$B$19:$H$19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9-7'!$B$23:$H$23</c:f>
              <c:numCache>
                <c:formatCode>#,##0</c:formatCode>
                <c:ptCount val="7"/>
                <c:pt idx="0">
                  <c:v>28.225224349621037</c:v>
                </c:pt>
                <c:pt idx="1">
                  <c:v>7.5088368068537594</c:v>
                </c:pt>
                <c:pt idx="2">
                  <c:v>4.3809733449608572</c:v>
                </c:pt>
                <c:pt idx="3">
                  <c:v>34.55474580889944</c:v>
                </c:pt>
                <c:pt idx="4">
                  <c:v>7.0277563752357279</c:v>
                </c:pt>
                <c:pt idx="5">
                  <c:v>-3.875733634048371</c:v>
                </c:pt>
                <c:pt idx="6">
                  <c:v>4.22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42656"/>
        <c:axId val="75144192"/>
      </c:areaChart>
      <c:catAx>
        <c:axId val="7514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44192"/>
        <c:crosses val="autoZero"/>
        <c:auto val="1"/>
        <c:lblAlgn val="ctr"/>
        <c:lblOffset val="100"/>
        <c:noMultiLvlLbl val="0"/>
      </c:catAx>
      <c:valAx>
        <c:axId val="75144192"/>
        <c:scaling>
          <c:orientation val="minMax"/>
          <c:max val="7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42656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4.5254948113692191E-2"/>
          <c:y val="0.92486083714191325"/>
          <c:w val="0.89999981319061095"/>
          <c:h val="5.662065953601821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net purchases</a:t>
            </a:r>
            <a:endParaRPr lang="en-US" sz="1800" b="0"/>
          </a:p>
        </c:rich>
      </c:tx>
      <c:layout>
        <c:manualLayout>
          <c:xMode val="edge"/>
          <c:yMode val="edge"/>
          <c:x val="1.0201224846894145E-3"/>
          <c:y val="5.092585301837270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02646154995749"/>
          <c:y val="0.12526640419947507"/>
          <c:w val="0.75266511614873766"/>
          <c:h val="0.73684202755905515"/>
        </c:manualLayout>
      </c:layout>
      <c:areaChart>
        <c:grouping val="stacked"/>
        <c:varyColors val="0"/>
        <c:ser>
          <c:idx val="0"/>
          <c:order val="0"/>
          <c:tx>
            <c:strRef>
              <c:f>'9-6 9-7'!$A$21</c:f>
              <c:strCache>
                <c:ptCount val="1"/>
                <c:pt idx="0">
                  <c:v>Advanced</c:v>
                </c:pt>
              </c:strCache>
            </c:strRef>
          </c:tx>
          <c:spPr>
            <a:pattFill prst="pct10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cat>
            <c:numRef>
              <c:f>'9-6 9-7'!$I$19:$O$19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9-7'!$I$21:$O$21</c:f>
              <c:numCache>
                <c:formatCode>#,##0</c:formatCode>
                <c:ptCount val="7"/>
                <c:pt idx="0">
                  <c:v>523.29269158167438</c:v>
                </c:pt>
                <c:pt idx="1">
                  <c:v>207.06586691458534</c:v>
                </c:pt>
                <c:pt idx="2">
                  <c:v>240.45499097437298</c:v>
                </c:pt>
                <c:pt idx="3">
                  <c:v>452.71370988648476</c:v>
                </c:pt>
                <c:pt idx="4">
                  <c:v>189.32003393964698</c:v>
                </c:pt>
                <c:pt idx="5">
                  <c:v>181.47970552938014</c:v>
                </c:pt>
                <c:pt idx="6">
                  <c:v>228.38900000000001</c:v>
                </c:pt>
              </c:numCache>
            </c:numRef>
          </c:val>
        </c:ser>
        <c:ser>
          <c:idx val="1"/>
          <c:order val="1"/>
          <c:tx>
            <c:strRef>
              <c:f>'9-6 9-7'!$A$22</c:f>
              <c:strCache>
                <c:ptCount val="1"/>
                <c:pt idx="0">
                  <c:v>Developing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cat>
            <c:numRef>
              <c:f>'9-6 9-7'!$I$19:$O$19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9-7'!$I$22:$O$22</c:f>
              <c:numCache>
                <c:formatCode>#,##0</c:formatCode>
                <c:ptCount val="7"/>
                <c:pt idx="0">
                  <c:v>124.83344160319481</c:v>
                </c:pt>
                <c:pt idx="1">
                  <c:v>87.113985712049413</c:v>
                </c:pt>
                <c:pt idx="2">
                  <c:v>107.38787360695505</c:v>
                </c:pt>
                <c:pt idx="3">
                  <c:v>106.15788968294328</c:v>
                </c:pt>
                <c:pt idx="4">
                  <c:v>127.88766099509552</c:v>
                </c:pt>
                <c:pt idx="5">
                  <c:v>121.79442215499179</c:v>
                </c:pt>
                <c:pt idx="6">
                  <c:v>152.10599999999999</c:v>
                </c:pt>
              </c:numCache>
            </c:numRef>
          </c:val>
        </c:ser>
        <c:ser>
          <c:idx val="2"/>
          <c:order val="2"/>
          <c:tx>
            <c:strRef>
              <c:f>'9-6 9-7'!$A$23</c:f>
              <c:strCache>
                <c:ptCount val="1"/>
                <c:pt idx="0">
                  <c:v>Transition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'9-6 9-7'!$I$19:$O$19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9-7'!$I$23:$O$23</c:f>
              <c:numCache>
                <c:formatCode>#,##0</c:formatCode>
                <c:ptCount val="7"/>
                <c:pt idx="0">
                  <c:v>12.007831837311718</c:v>
                </c:pt>
                <c:pt idx="1">
                  <c:v>8.4347173188035676</c:v>
                </c:pt>
                <c:pt idx="2">
                  <c:v>5.7535713429058584</c:v>
                </c:pt>
                <c:pt idx="3">
                  <c:v>13.739719955804581</c:v>
                </c:pt>
                <c:pt idx="4">
                  <c:v>9.5721645808338938</c:v>
                </c:pt>
                <c:pt idx="5">
                  <c:v>3.0985577273255824</c:v>
                </c:pt>
                <c:pt idx="6">
                  <c:v>1.831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48768"/>
        <c:axId val="78850304"/>
      </c:areaChart>
      <c:catAx>
        <c:axId val="7884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50304"/>
        <c:crosses val="autoZero"/>
        <c:auto val="1"/>
        <c:lblAlgn val="ctr"/>
        <c:lblOffset val="100"/>
        <c:noMultiLvlLbl val="0"/>
      </c:catAx>
      <c:valAx>
        <c:axId val="78850304"/>
        <c:scaling>
          <c:orientation val="minMax"/>
          <c:max val="7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48768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4.5254948113692191E-2"/>
          <c:y val="0.92484760498687668"/>
          <c:w val="0.89999981319061095"/>
          <c:h val="5.6633858267716539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/>
            </a:pPr>
            <a:r>
              <a:rPr lang="en-US" sz="1800" b="0"/>
              <a:t>b.</a:t>
            </a:r>
            <a:r>
              <a:rPr lang="en-US" sz="1800" b="0" baseline="0"/>
              <a:t> by destination</a:t>
            </a:r>
            <a:endParaRPr lang="en-US" sz="1800" b="0"/>
          </a:p>
        </c:rich>
      </c:tx>
      <c:layout>
        <c:manualLayout>
          <c:xMode val="edge"/>
          <c:yMode val="edge"/>
          <c:x val="3.7979002624671915E-3"/>
          <c:y val="4.89196295365525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02646154995749"/>
          <c:y val="0.12297188619042586"/>
          <c:w val="0.76689999159357747"/>
          <c:h val="0.73922970176834513"/>
        </c:manualLayout>
      </c:layout>
      <c:areaChart>
        <c:grouping val="stacked"/>
        <c:varyColors val="0"/>
        <c:ser>
          <c:idx val="0"/>
          <c:order val="0"/>
          <c:tx>
            <c:strRef>
              <c:f>'9-6 9-7'!$Q$21</c:f>
              <c:strCache>
                <c:ptCount val="1"/>
                <c:pt idx="0">
                  <c:v>Advanced</c:v>
                </c:pt>
              </c:strCache>
            </c:strRef>
          </c:tx>
          <c:spPr>
            <a:pattFill prst="pct10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cat>
            <c:numRef>
              <c:f>'9-6 9-7'!$Y$19:$AE$19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9-7'!$Y$21:$AE$21</c:f>
              <c:numCache>
                <c:formatCode>#,##0</c:formatCode>
                <c:ptCount val="7"/>
                <c:pt idx="0">
                  <c:v>449.91125454807826</c:v>
                </c:pt>
                <c:pt idx="1">
                  <c:v>348.57939358312433</c:v>
                </c:pt>
                <c:pt idx="2">
                  <c:v>310.00708843532419</c:v>
                </c:pt>
                <c:pt idx="3">
                  <c:v>303.25809269252386</c:v>
                </c:pt>
                <c:pt idx="4">
                  <c:v>244.39190122414988</c:v>
                </c:pt>
                <c:pt idx="5">
                  <c:v>228.8458376512514</c:v>
                </c:pt>
                <c:pt idx="6">
                  <c:v>222.37799999999999</c:v>
                </c:pt>
              </c:numCache>
            </c:numRef>
          </c:val>
        </c:ser>
        <c:ser>
          <c:idx val="1"/>
          <c:order val="1"/>
          <c:tx>
            <c:strRef>
              <c:f>'9-6 9-7'!$Q$22</c:f>
              <c:strCache>
                <c:ptCount val="1"/>
                <c:pt idx="0">
                  <c:v>Developing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cat>
            <c:numRef>
              <c:f>'9-6 9-7'!$Y$19:$AE$19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9-7'!$Y$22:$AE$22</c:f>
              <c:numCache>
                <c:formatCode>#,##0</c:formatCode>
                <c:ptCount val="7"/>
                <c:pt idx="0">
                  <c:v>921.68756517865449</c:v>
                </c:pt>
                <c:pt idx="1">
                  <c:v>651.76248664993534</c:v>
                </c:pt>
                <c:pt idx="2">
                  <c:v>523.02830664172859</c:v>
                </c:pt>
                <c:pt idx="3">
                  <c:v>560.24473301023556</c:v>
                </c:pt>
                <c:pt idx="4">
                  <c:v>366.90963555303961</c:v>
                </c:pt>
                <c:pt idx="5">
                  <c:v>459.07963436307296</c:v>
                </c:pt>
                <c:pt idx="6">
                  <c:v>447.548</c:v>
                </c:pt>
              </c:numCache>
            </c:numRef>
          </c:val>
        </c:ser>
        <c:ser>
          <c:idx val="2"/>
          <c:order val="2"/>
          <c:tx>
            <c:strRef>
              <c:f>'9-6 9-7'!$Q$23</c:f>
              <c:strCache>
                <c:ptCount val="1"/>
                <c:pt idx="0">
                  <c:v>Transition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cat>
            <c:numRef>
              <c:f>'9-6 9-7'!$Y$19:$AE$19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'9-6 9-7'!$Y$23:$AE$23</c:f>
              <c:numCache>
                <c:formatCode>#,##0</c:formatCode>
                <c:ptCount val="7"/>
                <c:pt idx="0">
                  <c:v>106.76440977894384</c:v>
                </c:pt>
                <c:pt idx="1">
                  <c:v>54.116903747578569</c:v>
                </c:pt>
                <c:pt idx="2">
                  <c:v>49.393201065567233</c:v>
                </c:pt>
                <c:pt idx="3">
                  <c:v>58.308906141401991</c:v>
                </c:pt>
                <c:pt idx="4">
                  <c:v>38.193925197105294</c:v>
                </c:pt>
                <c:pt idx="5">
                  <c:v>29.773142275170013</c:v>
                </c:pt>
                <c:pt idx="6">
                  <c:v>25.65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93824"/>
        <c:axId val="78895360"/>
      </c:areaChart>
      <c:catAx>
        <c:axId val="7889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95360"/>
        <c:crosses val="autoZero"/>
        <c:auto val="1"/>
        <c:lblAlgn val="ctr"/>
        <c:lblOffset val="100"/>
        <c:noMultiLvlLbl val="0"/>
      </c:catAx>
      <c:valAx>
        <c:axId val="78895360"/>
        <c:scaling>
          <c:orientation val="minMax"/>
          <c:max val="15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93824"/>
        <c:crosses val="autoZero"/>
        <c:crossBetween val="midCat"/>
        <c:majorUnit val="300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4.5254948113692191E-2"/>
          <c:y val="0.92490026976594808"/>
          <c:w val="0.89999981319061095"/>
          <c:h val="5.6581159972209819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0.25317</cdr:x>
      <cdr:y>0.14447</cdr:y>
    </cdr:from>
    <cdr:to>
      <cdr:x>0.38611</cdr:x>
      <cdr:y>0.20658</cdr:y>
    </cdr:to>
    <cdr:sp macro="" textlink="">
      <cdr:nvSpPr>
        <cdr:cNvPr id="2" name="TextBox 1"/>
        <cdr:cNvSpPr txBox="1"/>
      </cdr:nvSpPr>
      <cdr:spPr>
        <a:xfrm xmlns:a="http://schemas.openxmlformats.org/drawingml/2006/main" rot="21336984">
          <a:off x="2315014" y="880119"/>
          <a:ext cx="1215603" cy="378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income</a:t>
          </a:r>
        </a:p>
      </cdr:txBody>
    </cdr:sp>
  </cdr:relSizeAnchor>
  <cdr:relSizeAnchor xmlns:cdr="http://schemas.openxmlformats.org/drawingml/2006/chartDrawing">
    <cdr:from>
      <cdr:x>0.51941</cdr:x>
      <cdr:y>0.27206</cdr:y>
    </cdr:from>
    <cdr:to>
      <cdr:x>0.65234</cdr:x>
      <cdr:y>0.33098</cdr:y>
    </cdr:to>
    <cdr:sp macro="" textlink="">
      <cdr:nvSpPr>
        <cdr:cNvPr id="3" name="TextBox 1"/>
        <cdr:cNvSpPr txBox="1"/>
      </cdr:nvSpPr>
      <cdr:spPr>
        <a:xfrm xmlns:a="http://schemas.openxmlformats.org/drawingml/2006/main" rot="20787025">
          <a:off x="4749529" y="1657410"/>
          <a:ext cx="1215512" cy="358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trade</a:t>
          </a:r>
        </a:p>
      </cdr:txBody>
    </cdr:sp>
  </cdr:relSizeAnchor>
  <cdr:relSizeAnchor xmlns:cdr="http://schemas.openxmlformats.org/drawingml/2006/chartDrawing">
    <cdr:from>
      <cdr:x>0.32103</cdr:x>
      <cdr:y>0.70572</cdr:y>
    </cdr:from>
    <cdr:to>
      <cdr:x>0.45397</cdr:x>
      <cdr:y>0.78054</cdr:y>
    </cdr:to>
    <cdr:sp macro="" textlink="">
      <cdr:nvSpPr>
        <cdr:cNvPr id="4" name="TextBox 1"/>
        <cdr:cNvSpPr txBox="1"/>
      </cdr:nvSpPr>
      <cdr:spPr>
        <a:xfrm xmlns:a="http://schemas.openxmlformats.org/drawingml/2006/main" rot="20439677">
          <a:off x="2935498" y="4299231"/>
          <a:ext cx="1215604" cy="45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6600"/>
              </a:solidFill>
            </a:rPr>
            <a:t>FDI</a:t>
          </a:r>
          <a:r>
            <a:rPr lang="en-US" sz="1600" baseline="0">
              <a:solidFill>
                <a:srgbClr val="006600"/>
              </a:solidFill>
            </a:rPr>
            <a:t> flows</a:t>
          </a:r>
          <a:endParaRPr lang="en-US" sz="1600">
            <a:solidFill>
              <a:srgbClr val="0066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0.33333</cdr:x>
      <cdr:y>0.48687</cdr:y>
    </cdr:from>
    <cdr:to>
      <cdr:x>0.50757</cdr:x>
      <cdr:y>0.54632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48000" y="2964272"/>
          <a:ext cx="1593251" cy="362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FF0000"/>
              </a:solidFill>
            </a:rPr>
            <a:t>trade (left-axis)</a:t>
          </a:r>
        </a:p>
      </cdr:txBody>
    </cdr:sp>
  </cdr:relSizeAnchor>
  <cdr:relSizeAnchor xmlns:cdr="http://schemas.openxmlformats.org/drawingml/2006/chartDrawing">
    <cdr:from>
      <cdr:x>0.38333</cdr:x>
      <cdr:y>0.78724</cdr:y>
    </cdr:from>
    <cdr:to>
      <cdr:x>0.6604</cdr:x>
      <cdr:y>0.8513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505200" y="4793072"/>
          <a:ext cx="2533528" cy="390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6600"/>
              </a:solidFill>
            </a:rPr>
            <a:t>FDI flows (right axis)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0.65833</cdr:x>
      <cdr:y>0.325</cdr:y>
    </cdr:from>
    <cdr:to>
      <cdr:x>0.72258</cdr:x>
      <cdr:y>0.39495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19800" y="1981200"/>
          <a:ext cx="58750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0.78333</cdr:x>
      <cdr:y>0.425</cdr:y>
    </cdr:from>
    <cdr:to>
      <cdr:x>0.88986</cdr:x>
      <cdr:y>0.49495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162800" y="2590800"/>
          <a:ext cx="974111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Hong Kong</a:t>
          </a:r>
        </a:p>
      </cdr:txBody>
    </cdr:sp>
  </cdr:relSizeAnchor>
  <cdr:relSizeAnchor xmlns:cdr="http://schemas.openxmlformats.org/drawingml/2006/chartDrawing">
    <cdr:from>
      <cdr:x>0.69167</cdr:x>
      <cdr:y>0.125</cdr:y>
    </cdr:from>
    <cdr:to>
      <cdr:x>0.75592</cdr:x>
      <cdr:y>0.19494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324600" y="762000"/>
          <a:ext cx="587502" cy="426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6633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0.08333</cdr:x>
      <cdr:y>0.3125</cdr:y>
    </cdr:from>
    <cdr:to>
      <cdr:x>0.14758</cdr:x>
      <cdr:y>0.38245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62000" y="1905000"/>
          <a:ext cx="58750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0.08333</cdr:x>
      <cdr:y>0.125</cdr:y>
    </cdr:from>
    <cdr:to>
      <cdr:x>0.15527</cdr:x>
      <cdr:y>0.19495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62000" y="762000"/>
          <a:ext cx="657819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Canada</a:t>
          </a:r>
        </a:p>
      </cdr:txBody>
    </cdr:sp>
  </cdr:relSizeAnchor>
  <cdr:relSizeAnchor xmlns:cdr="http://schemas.openxmlformats.org/drawingml/2006/chartDrawing">
    <cdr:from>
      <cdr:x>0.65833</cdr:x>
      <cdr:y>0.6375</cdr:y>
    </cdr:from>
    <cdr:to>
      <cdr:x>0.75251</cdr:x>
      <cdr:y>0.70745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019800" y="3886200"/>
          <a:ext cx="86118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66"/>
              </a:solidFill>
            </a:rPr>
            <a:t>Singapore</a:t>
          </a:r>
        </a:p>
      </cdr:txBody>
    </cdr:sp>
  </cdr:relSizeAnchor>
  <cdr:relSizeAnchor xmlns:cdr="http://schemas.openxmlformats.org/drawingml/2006/chartDrawing">
    <cdr:from>
      <cdr:x>0.38333</cdr:x>
      <cdr:y>0.1875</cdr:y>
    </cdr:from>
    <cdr:to>
      <cdr:x>0.44758</cdr:x>
      <cdr:y>0.25745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505200" y="1143000"/>
          <a:ext cx="58750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0.02654</cdr:x>
      <cdr:y>0.0375</cdr:y>
    </cdr:from>
    <cdr:to>
      <cdr:x>0.23</cdr:x>
      <cdr:y>0.10097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42657" y="228600"/>
          <a:ext cx="1860438" cy="386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a Inward</a:t>
          </a:r>
          <a:r>
            <a:rPr lang="en-US" sz="1800" baseline="0"/>
            <a:t> FDI stock</a:t>
          </a:r>
          <a:endParaRPr lang="en-US" sz="1800"/>
        </a:p>
      </cdr:txBody>
    </cdr:sp>
  </cdr:relSizeAnchor>
  <cdr:relSizeAnchor xmlns:cdr="http://schemas.openxmlformats.org/drawingml/2006/chartDrawing">
    <cdr:from>
      <cdr:x>0.25</cdr:x>
      <cdr:y>0.65</cdr:y>
    </cdr:from>
    <cdr:to>
      <cdr:x>0.31426</cdr:x>
      <cdr:y>0.71995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286000" y="3962400"/>
          <a:ext cx="587594" cy="426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0.05</cdr:x>
      <cdr:y>0.475</cdr:y>
    </cdr:from>
    <cdr:to>
      <cdr:x>0.12441</cdr:x>
      <cdr:y>0.54495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57200" y="2895600"/>
          <a:ext cx="680405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0.775</cdr:x>
      <cdr:y>0.8375</cdr:y>
    </cdr:from>
    <cdr:to>
      <cdr:x>0.85435</cdr:x>
      <cdr:y>0.90745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086600" y="5105400"/>
          <a:ext cx="725576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3399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0.45</cdr:x>
      <cdr:y>0.85</cdr:y>
    </cdr:from>
    <cdr:to>
      <cdr:x>0.52524</cdr:x>
      <cdr:y>0.91995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114800" y="5181600"/>
          <a:ext cx="687994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Africa</a:t>
          </a:r>
        </a:p>
      </cdr:txBody>
    </cdr:sp>
  </cdr:relSizeAnchor>
  <cdr:relSizeAnchor xmlns:cdr="http://schemas.openxmlformats.org/drawingml/2006/chartDrawing">
    <cdr:from>
      <cdr:x>0.025</cdr:x>
      <cdr:y>0.925</cdr:y>
    </cdr:from>
    <cdr:to>
      <cdr:x>0.54167</cdr:x>
      <cdr:y>0.98847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228600" y="5638800"/>
          <a:ext cx="4724400" cy="386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smtClean="0"/>
            <a:t>bubbles proportional to size of inward</a:t>
          </a:r>
          <a:r>
            <a:rPr lang="en-US" sz="1400" baseline="0" smtClean="0"/>
            <a:t> </a:t>
          </a:r>
          <a:r>
            <a:rPr lang="en-US" sz="1400" baseline="0"/>
            <a:t>FDI stock</a:t>
          </a:r>
          <a:endParaRPr lang="en-US" sz="14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0.81667</cdr:x>
      <cdr:y>0.3</cdr:y>
    </cdr:from>
    <cdr:to>
      <cdr:x>0.88092</cdr:x>
      <cdr:y>0.36995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67600" y="1828800"/>
          <a:ext cx="587502" cy="426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0.77362</cdr:x>
      <cdr:y>0.42468</cdr:y>
    </cdr:from>
    <cdr:to>
      <cdr:x>0.88015</cdr:x>
      <cdr:y>0.49463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074012" y="2588849"/>
          <a:ext cx="974110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Hong Kong</a:t>
          </a:r>
        </a:p>
      </cdr:txBody>
    </cdr:sp>
  </cdr:relSizeAnchor>
  <cdr:relSizeAnchor xmlns:cdr="http://schemas.openxmlformats.org/drawingml/2006/chartDrawing">
    <cdr:from>
      <cdr:x>0.69167</cdr:x>
      <cdr:y>0.1375</cdr:y>
    </cdr:from>
    <cdr:to>
      <cdr:x>0.75592</cdr:x>
      <cdr:y>0.20744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324600" y="838200"/>
          <a:ext cx="587502" cy="426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6633"/>
              </a:solidFill>
            </a:rPr>
            <a:t>Russia</a:t>
          </a:r>
        </a:p>
      </cdr:txBody>
    </cdr:sp>
  </cdr:relSizeAnchor>
  <cdr:relSizeAnchor xmlns:cdr="http://schemas.openxmlformats.org/drawingml/2006/chartDrawing">
    <cdr:from>
      <cdr:x>0.09167</cdr:x>
      <cdr:y>0.3375</cdr:y>
    </cdr:from>
    <cdr:to>
      <cdr:x>0.15592</cdr:x>
      <cdr:y>0.40745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38200" y="2057400"/>
          <a:ext cx="587502" cy="426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USA</a:t>
          </a:r>
        </a:p>
      </cdr:txBody>
    </cdr:sp>
  </cdr:relSizeAnchor>
  <cdr:relSizeAnchor xmlns:cdr="http://schemas.openxmlformats.org/drawingml/2006/chartDrawing">
    <cdr:from>
      <cdr:x>0.08333</cdr:x>
      <cdr:y>0.1375</cdr:y>
    </cdr:from>
    <cdr:to>
      <cdr:x>0.15527</cdr:x>
      <cdr:y>0.20745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762000" y="838200"/>
          <a:ext cx="657819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Canada</a:t>
          </a:r>
        </a:p>
      </cdr:txBody>
    </cdr:sp>
  </cdr:relSizeAnchor>
  <cdr:relSizeAnchor xmlns:cdr="http://schemas.openxmlformats.org/drawingml/2006/chartDrawing">
    <cdr:from>
      <cdr:x>0.65</cdr:x>
      <cdr:y>0.6375</cdr:y>
    </cdr:from>
    <cdr:to>
      <cdr:x>0.74418</cdr:x>
      <cdr:y>0.70745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943600" y="3886200"/>
          <a:ext cx="86118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66"/>
              </a:solidFill>
            </a:rPr>
            <a:t>Singapore</a:t>
          </a:r>
        </a:p>
      </cdr:txBody>
    </cdr:sp>
  </cdr:relSizeAnchor>
  <cdr:relSizeAnchor xmlns:cdr="http://schemas.openxmlformats.org/drawingml/2006/chartDrawing">
    <cdr:from>
      <cdr:x>0.38333</cdr:x>
      <cdr:y>0.2</cdr:y>
    </cdr:from>
    <cdr:to>
      <cdr:x>0.44758</cdr:x>
      <cdr:y>0.26995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505200" y="1219200"/>
          <a:ext cx="587502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0.025</cdr:x>
      <cdr:y>0.05</cdr:y>
    </cdr:from>
    <cdr:to>
      <cdr:x>0.22846</cdr:x>
      <cdr:y>0.11347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28600" y="304800"/>
          <a:ext cx="1860438" cy="386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b Outward</a:t>
          </a:r>
          <a:r>
            <a:rPr lang="en-US" sz="1800" baseline="0"/>
            <a:t> FDI stock</a:t>
          </a:r>
          <a:endParaRPr lang="en-US" sz="1800"/>
        </a:p>
      </cdr:txBody>
    </cdr:sp>
  </cdr:relSizeAnchor>
  <cdr:relSizeAnchor xmlns:cdr="http://schemas.openxmlformats.org/drawingml/2006/chartDrawing">
    <cdr:from>
      <cdr:x>0.225</cdr:x>
      <cdr:y>0.65</cdr:y>
    </cdr:from>
    <cdr:to>
      <cdr:x>0.28926</cdr:x>
      <cdr:y>0.71995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057400" y="3962400"/>
          <a:ext cx="587594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0.03968</cdr:x>
      <cdr:y>0.47131</cdr:y>
    </cdr:from>
    <cdr:to>
      <cdr:x>0.11409</cdr:x>
      <cdr:y>0.54126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62864" y="2873105"/>
          <a:ext cx="680405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0.75</cdr:x>
      <cdr:y>0.85</cdr:y>
    </cdr:from>
    <cdr:to>
      <cdr:x>0.82935</cdr:x>
      <cdr:y>0.91995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858000" y="5181600"/>
          <a:ext cx="725576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333399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0.4293</cdr:x>
      <cdr:y>0.85602</cdr:y>
    </cdr:from>
    <cdr:to>
      <cdr:x>0.50454</cdr:x>
      <cdr:y>0.92597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925550" y="5218297"/>
          <a:ext cx="687994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Africa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0.03333</cdr:x>
      <cdr:y>0.03586</cdr:y>
    </cdr:from>
    <cdr:to>
      <cdr:x>0.36667</cdr:x>
      <cdr:y>0.09847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218243"/>
          <a:ext cx="1524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a</a:t>
          </a:r>
          <a:r>
            <a:rPr lang="en-US" sz="1800" baseline="0"/>
            <a:t> FDI inflow</a:t>
          </a:r>
          <a:endParaRPr lang="en-US" sz="1800"/>
        </a:p>
      </cdr:txBody>
    </cdr:sp>
  </cdr:relSizeAnchor>
  <cdr:relSizeAnchor xmlns:cdr="http://schemas.openxmlformats.org/drawingml/2006/chartDrawing">
    <cdr:from>
      <cdr:x>0.22973</cdr:x>
      <cdr:y>0.24439</cdr:y>
    </cdr:from>
    <cdr:to>
      <cdr:x>0.63333</cdr:x>
      <cdr:y>0.29881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50327" y="1487270"/>
          <a:ext cx="1845274" cy="331173"/>
        </a:xfrm>
        <a:prstGeom xmlns:a="http://schemas.openxmlformats.org/drawingml/2006/main" prst="rect">
          <a:avLst/>
        </a:prstGeom>
        <a:solidFill xmlns:a="http://schemas.openxmlformats.org/drawingml/2006/main">
          <a:srgbClr val="CCFFFF">
            <a:alpha val="50196"/>
          </a:srgb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advanced countries</a:t>
          </a:r>
        </a:p>
      </cdr:txBody>
    </cdr:sp>
  </cdr:relSizeAnchor>
  <cdr:relSizeAnchor xmlns:cdr="http://schemas.openxmlformats.org/drawingml/2006/chartDrawing">
    <cdr:from>
      <cdr:x>0.32596</cdr:x>
      <cdr:y>0.78119</cdr:y>
    </cdr:from>
    <cdr:to>
      <cdr:x>0.75</cdr:x>
      <cdr:y>0.83722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90289" y="4754043"/>
          <a:ext cx="1938711" cy="341000"/>
        </a:xfrm>
        <a:prstGeom xmlns:a="http://schemas.openxmlformats.org/drawingml/2006/main" prst="rect">
          <a:avLst/>
        </a:prstGeom>
        <a:solidFill xmlns:a="http://schemas.openxmlformats.org/drawingml/2006/main">
          <a:srgbClr val="CCFFCC">
            <a:alpha val="80000"/>
          </a:srgb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6600"/>
              </a:solidFill>
            </a:rPr>
            <a:t>developing countries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0.03867</cdr:y>
    </cdr:from>
    <cdr:to>
      <cdr:x>0.36667</cdr:x>
      <cdr:y>0.12548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35998"/>
          <a:ext cx="1676400" cy="529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b</a:t>
          </a:r>
          <a:r>
            <a:rPr lang="en-US" sz="1800" baseline="0"/>
            <a:t> FDI outflow</a:t>
          </a:r>
          <a:endParaRPr lang="en-US" sz="1800"/>
        </a:p>
      </cdr:txBody>
    </cdr:sp>
  </cdr:relSizeAnchor>
  <cdr:relSizeAnchor xmlns:cdr="http://schemas.openxmlformats.org/drawingml/2006/chartDrawing">
    <cdr:from>
      <cdr:x>0.22973</cdr:x>
      <cdr:y>0.24439</cdr:y>
    </cdr:from>
    <cdr:to>
      <cdr:x>0.63333</cdr:x>
      <cdr:y>0.30085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50327" y="1491609"/>
          <a:ext cx="1845274" cy="344589"/>
        </a:xfrm>
        <a:prstGeom xmlns:a="http://schemas.openxmlformats.org/drawingml/2006/main" prst="rect">
          <a:avLst/>
        </a:prstGeom>
        <a:solidFill xmlns:a="http://schemas.openxmlformats.org/drawingml/2006/main">
          <a:srgbClr val="CCFFFF">
            <a:alpha val="50196"/>
          </a:srgb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advanced countries</a:t>
          </a:r>
        </a:p>
      </cdr:txBody>
    </cdr:sp>
  </cdr:relSizeAnchor>
  <cdr:relSizeAnchor xmlns:cdr="http://schemas.openxmlformats.org/drawingml/2006/chartDrawing">
    <cdr:from>
      <cdr:x>0.48333</cdr:x>
      <cdr:y>0.82521</cdr:y>
    </cdr:from>
    <cdr:to>
      <cdr:x>0.89259</cdr:x>
      <cdr:y>0.87111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09800" y="5036598"/>
          <a:ext cx="1871137" cy="280126"/>
        </a:xfrm>
        <a:prstGeom xmlns:a="http://schemas.openxmlformats.org/drawingml/2006/main" prst="rect">
          <a:avLst/>
        </a:prstGeom>
        <a:solidFill xmlns:a="http://schemas.openxmlformats.org/drawingml/2006/main">
          <a:srgbClr val="CCFFCC">
            <a:alpha val="80000"/>
          </a:srgb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6600"/>
              </a:solidFill>
            </a:rPr>
            <a:t>developing countries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0.27917</cdr:x>
      <cdr:y>0.07118</cdr:y>
    </cdr:from>
    <cdr:to>
      <cdr:x>0.50833</cdr:x>
      <cdr:y>0.16493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76350" y="195263"/>
          <a:ext cx="1047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600"/>
            <a:t>North America</a:t>
          </a:r>
        </a:p>
      </cdr:txBody>
    </cdr:sp>
  </cdr:relSizeAnchor>
  <cdr:relSizeAnchor xmlns:cdr="http://schemas.openxmlformats.org/drawingml/2006/chartDrawing">
    <cdr:from>
      <cdr:x>0.27778</cdr:x>
      <cdr:y>0.20602</cdr:y>
    </cdr:from>
    <cdr:to>
      <cdr:x>0.50694</cdr:x>
      <cdr:y>0.29977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70000" y="565150"/>
          <a:ext cx="1047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600"/>
            <a:t>Europe</a:t>
          </a:r>
        </a:p>
      </cdr:txBody>
    </cdr:sp>
  </cdr:relSizeAnchor>
  <cdr:relSizeAnchor xmlns:cdr="http://schemas.openxmlformats.org/drawingml/2006/chartDrawing">
    <cdr:from>
      <cdr:x>0.27986</cdr:x>
      <cdr:y>0.34838</cdr:y>
    </cdr:from>
    <cdr:to>
      <cdr:x>0.50903</cdr:x>
      <cdr:y>0.44213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79525" y="955675"/>
          <a:ext cx="1047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600"/>
            <a:t>Oceania</a:t>
          </a:r>
        </a:p>
      </cdr:txBody>
    </cdr:sp>
  </cdr:relSizeAnchor>
  <cdr:relSizeAnchor xmlns:cdr="http://schemas.openxmlformats.org/drawingml/2006/chartDrawing">
    <cdr:from>
      <cdr:x>0.5059</cdr:x>
      <cdr:y>0.489</cdr:y>
    </cdr:from>
    <cdr:to>
      <cdr:x>0.73507</cdr:x>
      <cdr:y>0.58275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312987" y="1341438"/>
          <a:ext cx="1047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600"/>
            <a:t>Latin America</a:t>
          </a:r>
        </a:p>
      </cdr:txBody>
    </cdr:sp>
  </cdr:relSizeAnchor>
  <cdr:relSizeAnchor xmlns:cdr="http://schemas.openxmlformats.org/drawingml/2006/chartDrawing">
    <cdr:from>
      <cdr:x>0.50694</cdr:x>
      <cdr:y>0.77546</cdr:y>
    </cdr:from>
    <cdr:to>
      <cdr:x>0.73611</cdr:x>
      <cdr:y>0.86921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317750" y="2127250"/>
          <a:ext cx="1047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600"/>
            <a:t>Asia</a:t>
          </a:r>
        </a:p>
      </cdr:txBody>
    </cdr:sp>
  </cdr:relSizeAnchor>
  <cdr:relSizeAnchor xmlns:cdr="http://schemas.openxmlformats.org/drawingml/2006/chartDrawing">
    <cdr:from>
      <cdr:x>0.50694</cdr:x>
      <cdr:y>0.6331</cdr:y>
    </cdr:from>
    <cdr:to>
      <cdr:x>0.73611</cdr:x>
      <cdr:y>0.72685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317750" y="1736725"/>
          <a:ext cx="1047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600"/>
            <a:t>Africa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34BF6-41EA-4B76-93DE-64CCEE33EB1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198EC-29C0-4B34-BDB1-E9D041053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9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9	INVESTMENT AND MIGRATION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7" Type="http://schemas.openxmlformats.org/officeDocument/2006/relationships/chart" Target="../charts/chart16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297553"/>
              </p:ext>
            </p:extLst>
          </p:nvPr>
        </p:nvGraphicFramePr>
        <p:xfrm>
          <a:off x="0" y="765984"/>
          <a:ext cx="9143999" cy="6092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5984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9.2 world </a:t>
            </a:r>
            <a:r>
              <a:rPr lang="nl-NL" b="1"/>
              <a:t>income, trade, and FDI flows, 1970-2014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169316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9.10 refugees and internally displaced persons, 2015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951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25343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9.11 Syrian </a:t>
            </a:r>
            <a:r>
              <a:rPr lang="nl-NL" b="1"/>
              <a:t>asylum-seekers in Europe since April 2011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951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16086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684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9.12 regional </a:t>
            </a:r>
            <a:r>
              <a:rPr lang="nl-NL" b="1"/>
              <a:t>versus European Syrian refugees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638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238790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891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9.13 relative </a:t>
            </a:r>
            <a:r>
              <a:rPr lang="nl-NL" b="1"/>
              <a:t>migration flows; western europe and western offshoots, 1870-2010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638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14928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9.14 expected </a:t>
            </a:r>
            <a:r>
              <a:rPr lang="nl-NL" b="1"/>
              <a:t>impact of international migration, 2013-2050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951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/>
        </p:nvSpPr>
        <p:spPr bwMode="auto">
          <a:xfrm>
            <a:off x="250825" y="1557338"/>
            <a:ext cx="8593138" cy="4125913"/>
          </a:xfrm>
          <a:custGeom>
            <a:avLst/>
            <a:gdLst>
              <a:gd name="T0" fmla="*/ 1261 w 5413"/>
              <a:gd name="T1" fmla="*/ 5 h 2599"/>
              <a:gd name="T2" fmla="*/ 1740 w 5413"/>
              <a:gd name="T3" fmla="*/ 5 h 2599"/>
              <a:gd name="T4" fmla="*/ 2495 w 5413"/>
              <a:gd name="T5" fmla="*/ 5 h 2599"/>
              <a:gd name="T6" fmla="*/ 3145 w 5413"/>
              <a:gd name="T7" fmla="*/ 5 h 2599"/>
              <a:gd name="T8" fmla="*/ 3823 w 5413"/>
              <a:gd name="T9" fmla="*/ 5 h 2599"/>
              <a:gd name="T10" fmla="*/ 4177 w 5413"/>
              <a:gd name="T11" fmla="*/ 5 h 2599"/>
              <a:gd name="T12" fmla="*/ 4214 w 5413"/>
              <a:gd name="T13" fmla="*/ 15 h 2599"/>
              <a:gd name="T14" fmla="*/ 4426 w 5413"/>
              <a:gd name="T15" fmla="*/ 98 h 2599"/>
              <a:gd name="T16" fmla="*/ 4592 w 5413"/>
              <a:gd name="T17" fmla="*/ 181 h 2599"/>
              <a:gd name="T18" fmla="*/ 4795 w 5413"/>
              <a:gd name="T19" fmla="*/ 300 h 2599"/>
              <a:gd name="T20" fmla="*/ 4961 w 5413"/>
              <a:gd name="T21" fmla="*/ 434 h 2599"/>
              <a:gd name="T22" fmla="*/ 5127 w 5413"/>
              <a:gd name="T23" fmla="*/ 586 h 2599"/>
              <a:gd name="T24" fmla="*/ 5269 w 5413"/>
              <a:gd name="T25" fmla="*/ 780 h 2599"/>
              <a:gd name="T26" fmla="*/ 5348 w 5413"/>
              <a:gd name="T27" fmla="*/ 959 h 2599"/>
              <a:gd name="T28" fmla="*/ 5403 w 5413"/>
              <a:gd name="T29" fmla="*/ 1236 h 2599"/>
              <a:gd name="T30" fmla="*/ 5408 w 5413"/>
              <a:gd name="T31" fmla="*/ 1296 h 2599"/>
              <a:gd name="T32" fmla="*/ 5394 w 5413"/>
              <a:gd name="T33" fmla="*/ 1448 h 2599"/>
              <a:gd name="T34" fmla="*/ 5348 w 5413"/>
              <a:gd name="T35" fmla="*/ 1651 h 2599"/>
              <a:gd name="T36" fmla="*/ 5256 w 5413"/>
              <a:gd name="T37" fmla="*/ 1858 h 2599"/>
              <a:gd name="T38" fmla="*/ 5131 w 5413"/>
              <a:gd name="T39" fmla="*/ 2015 h 2599"/>
              <a:gd name="T40" fmla="*/ 4947 w 5413"/>
              <a:gd name="T41" fmla="*/ 2190 h 2599"/>
              <a:gd name="T42" fmla="*/ 4753 w 5413"/>
              <a:gd name="T43" fmla="*/ 2328 h 2599"/>
              <a:gd name="T44" fmla="*/ 4537 w 5413"/>
              <a:gd name="T45" fmla="*/ 2443 h 2599"/>
              <a:gd name="T46" fmla="*/ 4329 w 5413"/>
              <a:gd name="T47" fmla="*/ 2540 h 2599"/>
              <a:gd name="T48" fmla="*/ 4173 w 5413"/>
              <a:gd name="T49" fmla="*/ 2591 h 2599"/>
              <a:gd name="T50" fmla="*/ 3652 w 5413"/>
              <a:gd name="T51" fmla="*/ 2591 h 2599"/>
              <a:gd name="T52" fmla="*/ 3044 w 5413"/>
              <a:gd name="T53" fmla="*/ 2591 h 2599"/>
              <a:gd name="T54" fmla="*/ 2560 w 5413"/>
              <a:gd name="T55" fmla="*/ 2591 h 2599"/>
              <a:gd name="T56" fmla="*/ 1878 w 5413"/>
              <a:gd name="T57" fmla="*/ 2591 h 2599"/>
              <a:gd name="T58" fmla="*/ 1431 w 5413"/>
              <a:gd name="T59" fmla="*/ 2591 h 2599"/>
              <a:gd name="T60" fmla="*/ 1228 w 5413"/>
              <a:gd name="T61" fmla="*/ 2591 h 2599"/>
              <a:gd name="T62" fmla="*/ 1191 w 5413"/>
              <a:gd name="T63" fmla="*/ 2577 h 2599"/>
              <a:gd name="T64" fmla="*/ 975 w 5413"/>
              <a:gd name="T65" fmla="*/ 2489 h 2599"/>
              <a:gd name="T66" fmla="*/ 694 w 5413"/>
              <a:gd name="T67" fmla="*/ 2356 h 2599"/>
              <a:gd name="T68" fmla="*/ 445 w 5413"/>
              <a:gd name="T69" fmla="*/ 2162 h 2599"/>
              <a:gd name="T70" fmla="*/ 265 w 5413"/>
              <a:gd name="T71" fmla="*/ 1992 h 2599"/>
              <a:gd name="T72" fmla="*/ 118 w 5413"/>
              <a:gd name="T73" fmla="*/ 1775 h 2599"/>
              <a:gd name="T74" fmla="*/ 26 w 5413"/>
              <a:gd name="T75" fmla="*/ 1503 h 2599"/>
              <a:gd name="T76" fmla="*/ 2 w 5413"/>
              <a:gd name="T77" fmla="*/ 1286 h 2599"/>
              <a:gd name="T78" fmla="*/ 39 w 5413"/>
              <a:gd name="T79" fmla="*/ 1061 h 2599"/>
              <a:gd name="T80" fmla="*/ 113 w 5413"/>
              <a:gd name="T81" fmla="*/ 830 h 2599"/>
              <a:gd name="T82" fmla="*/ 274 w 5413"/>
              <a:gd name="T83" fmla="*/ 595 h 2599"/>
              <a:gd name="T84" fmla="*/ 486 w 5413"/>
              <a:gd name="T85" fmla="*/ 411 h 2599"/>
              <a:gd name="T86" fmla="*/ 694 w 5413"/>
              <a:gd name="T87" fmla="*/ 264 h 2599"/>
              <a:gd name="T88" fmla="*/ 933 w 5413"/>
              <a:gd name="T89" fmla="*/ 130 h 2599"/>
              <a:gd name="T90" fmla="*/ 1201 w 5413"/>
              <a:gd name="T91" fmla="*/ 33 h 2599"/>
              <a:gd name="T92" fmla="*/ 1261 w 5413"/>
              <a:gd name="T93" fmla="*/ 5 h 2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413" h="2599">
                <a:moveTo>
                  <a:pt x="1261" y="5"/>
                </a:moveTo>
                <a:cubicBezTo>
                  <a:pt x="1351" y="0"/>
                  <a:pt x="1534" y="5"/>
                  <a:pt x="1740" y="5"/>
                </a:cubicBezTo>
                <a:cubicBezTo>
                  <a:pt x="1946" y="5"/>
                  <a:pt x="2261" y="5"/>
                  <a:pt x="2495" y="5"/>
                </a:cubicBezTo>
                <a:cubicBezTo>
                  <a:pt x="2729" y="5"/>
                  <a:pt x="2924" y="5"/>
                  <a:pt x="3145" y="5"/>
                </a:cubicBezTo>
                <a:cubicBezTo>
                  <a:pt x="3366" y="5"/>
                  <a:pt x="3651" y="5"/>
                  <a:pt x="3823" y="5"/>
                </a:cubicBezTo>
                <a:cubicBezTo>
                  <a:pt x="3995" y="5"/>
                  <a:pt x="4112" y="3"/>
                  <a:pt x="4177" y="5"/>
                </a:cubicBezTo>
                <a:cubicBezTo>
                  <a:pt x="4242" y="7"/>
                  <a:pt x="4173" y="0"/>
                  <a:pt x="4214" y="15"/>
                </a:cubicBezTo>
                <a:cubicBezTo>
                  <a:pt x="4255" y="30"/>
                  <a:pt x="4363" y="70"/>
                  <a:pt x="4426" y="98"/>
                </a:cubicBezTo>
                <a:cubicBezTo>
                  <a:pt x="4489" y="126"/>
                  <a:pt x="4531" y="147"/>
                  <a:pt x="4592" y="181"/>
                </a:cubicBezTo>
                <a:cubicBezTo>
                  <a:pt x="4653" y="215"/>
                  <a:pt x="4734" y="258"/>
                  <a:pt x="4795" y="300"/>
                </a:cubicBezTo>
                <a:cubicBezTo>
                  <a:pt x="4856" y="342"/>
                  <a:pt x="4906" y="386"/>
                  <a:pt x="4961" y="434"/>
                </a:cubicBezTo>
                <a:cubicBezTo>
                  <a:pt x="5016" y="482"/>
                  <a:pt x="5076" y="528"/>
                  <a:pt x="5127" y="586"/>
                </a:cubicBezTo>
                <a:cubicBezTo>
                  <a:pt x="5178" y="644"/>
                  <a:pt x="5232" y="718"/>
                  <a:pt x="5269" y="780"/>
                </a:cubicBezTo>
                <a:cubicBezTo>
                  <a:pt x="5306" y="842"/>
                  <a:pt x="5326" y="883"/>
                  <a:pt x="5348" y="959"/>
                </a:cubicBezTo>
                <a:cubicBezTo>
                  <a:pt x="5370" y="1035"/>
                  <a:pt x="5393" y="1180"/>
                  <a:pt x="5403" y="1236"/>
                </a:cubicBezTo>
                <a:cubicBezTo>
                  <a:pt x="5413" y="1292"/>
                  <a:pt x="5410" y="1261"/>
                  <a:pt x="5408" y="1296"/>
                </a:cubicBezTo>
                <a:cubicBezTo>
                  <a:pt x="5406" y="1331"/>
                  <a:pt x="5404" y="1389"/>
                  <a:pt x="5394" y="1448"/>
                </a:cubicBezTo>
                <a:cubicBezTo>
                  <a:pt x="5384" y="1507"/>
                  <a:pt x="5371" y="1583"/>
                  <a:pt x="5348" y="1651"/>
                </a:cubicBezTo>
                <a:cubicBezTo>
                  <a:pt x="5325" y="1719"/>
                  <a:pt x="5292" y="1797"/>
                  <a:pt x="5256" y="1858"/>
                </a:cubicBezTo>
                <a:cubicBezTo>
                  <a:pt x="5220" y="1919"/>
                  <a:pt x="5182" y="1960"/>
                  <a:pt x="5131" y="2015"/>
                </a:cubicBezTo>
                <a:cubicBezTo>
                  <a:pt x="5080" y="2070"/>
                  <a:pt x="5010" y="2138"/>
                  <a:pt x="4947" y="2190"/>
                </a:cubicBezTo>
                <a:cubicBezTo>
                  <a:pt x="4884" y="2242"/>
                  <a:pt x="4821" y="2286"/>
                  <a:pt x="4753" y="2328"/>
                </a:cubicBezTo>
                <a:cubicBezTo>
                  <a:pt x="4685" y="2370"/>
                  <a:pt x="4608" y="2408"/>
                  <a:pt x="4537" y="2443"/>
                </a:cubicBezTo>
                <a:cubicBezTo>
                  <a:pt x="4466" y="2478"/>
                  <a:pt x="4390" y="2515"/>
                  <a:pt x="4329" y="2540"/>
                </a:cubicBezTo>
                <a:cubicBezTo>
                  <a:pt x="4268" y="2565"/>
                  <a:pt x="4286" y="2583"/>
                  <a:pt x="4173" y="2591"/>
                </a:cubicBezTo>
                <a:cubicBezTo>
                  <a:pt x="4060" y="2599"/>
                  <a:pt x="3840" y="2591"/>
                  <a:pt x="3652" y="2591"/>
                </a:cubicBezTo>
                <a:cubicBezTo>
                  <a:pt x="3464" y="2591"/>
                  <a:pt x="3226" y="2591"/>
                  <a:pt x="3044" y="2591"/>
                </a:cubicBezTo>
                <a:cubicBezTo>
                  <a:pt x="2862" y="2591"/>
                  <a:pt x="2754" y="2591"/>
                  <a:pt x="2560" y="2591"/>
                </a:cubicBezTo>
                <a:cubicBezTo>
                  <a:pt x="2366" y="2591"/>
                  <a:pt x="2066" y="2591"/>
                  <a:pt x="1878" y="2591"/>
                </a:cubicBezTo>
                <a:cubicBezTo>
                  <a:pt x="1690" y="2591"/>
                  <a:pt x="1539" y="2591"/>
                  <a:pt x="1431" y="2591"/>
                </a:cubicBezTo>
                <a:cubicBezTo>
                  <a:pt x="1323" y="2591"/>
                  <a:pt x="1268" y="2593"/>
                  <a:pt x="1228" y="2591"/>
                </a:cubicBezTo>
                <a:cubicBezTo>
                  <a:pt x="1188" y="2589"/>
                  <a:pt x="1233" y="2594"/>
                  <a:pt x="1191" y="2577"/>
                </a:cubicBezTo>
                <a:cubicBezTo>
                  <a:pt x="1149" y="2560"/>
                  <a:pt x="1058" y="2526"/>
                  <a:pt x="975" y="2489"/>
                </a:cubicBezTo>
                <a:cubicBezTo>
                  <a:pt x="892" y="2452"/>
                  <a:pt x="782" y="2410"/>
                  <a:pt x="694" y="2356"/>
                </a:cubicBezTo>
                <a:cubicBezTo>
                  <a:pt x="606" y="2302"/>
                  <a:pt x="517" y="2223"/>
                  <a:pt x="445" y="2162"/>
                </a:cubicBezTo>
                <a:cubicBezTo>
                  <a:pt x="373" y="2101"/>
                  <a:pt x="320" y="2057"/>
                  <a:pt x="265" y="1992"/>
                </a:cubicBezTo>
                <a:cubicBezTo>
                  <a:pt x="210" y="1927"/>
                  <a:pt x="158" y="1857"/>
                  <a:pt x="118" y="1775"/>
                </a:cubicBezTo>
                <a:cubicBezTo>
                  <a:pt x="78" y="1693"/>
                  <a:pt x="45" y="1584"/>
                  <a:pt x="26" y="1503"/>
                </a:cubicBezTo>
                <a:cubicBezTo>
                  <a:pt x="7" y="1422"/>
                  <a:pt x="0" y="1360"/>
                  <a:pt x="2" y="1286"/>
                </a:cubicBezTo>
                <a:cubicBezTo>
                  <a:pt x="4" y="1212"/>
                  <a:pt x="21" y="1137"/>
                  <a:pt x="39" y="1061"/>
                </a:cubicBezTo>
                <a:cubicBezTo>
                  <a:pt x="57" y="985"/>
                  <a:pt x="74" y="908"/>
                  <a:pt x="113" y="830"/>
                </a:cubicBezTo>
                <a:cubicBezTo>
                  <a:pt x="152" y="752"/>
                  <a:pt x="212" y="665"/>
                  <a:pt x="274" y="595"/>
                </a:cubicBezTo>
                <a:cubicBezTo>
                  <a:pt x="336" y="525"/>
                  <a:pt x="416" y="466"/>
                  <a:pt x="486" y="411"/>
                </a:cubicBezTo>
                <a:cubicBezTo>
                  <a:pt x="556" y="356"/>
                  <a:pt x="619" y="311"/>
                  <a:pt x="694" y="264"/>
                </a:cubicBezTo>
                <a:cubicBezTo>
                  <a:pt x="769" y="217"/>
                  <a:pt x="848" y="169"/>
                  <a:pt x="933" y="130"/>
                </a:cubicBezTo>
                <a:cubicBezTo>
                  <a:pt x="1018" y="91"/>
                  <a:pt x="1145" y="54"/>
                  <a:pt x="1201" y="33"/>
                </a:cubicBezTo>
                <a:cubicBezTo>
                  <a:pt x="1257" y="12"/>
                  <a:pt x="1171" y="10"/>
                  <a:pt x="1261" y="5"/>
                </a:cubicBez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4556125" y="1565276"/>
            <a:ext cx="0" cy="41036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250825" y="3613151"/>
            <a:ext cx="8582025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46075" y="3113088"/>
            <a:ext cx="8410575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93725" y="2600326"/>
            <a:ext cx="7900988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1144588" y="2114551"/>
            <a:ext cx="6838950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784350" y="1741488"/>
            <a:ext cx="5546725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rot="10800000" flipV="1">
            <a:off x="344488" y="4119563"/>
            <a:ext cx="8420100" cy="47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rot="10800000">
            <a:off x="601663" y="4641851"/>
            <a:ext cx="789622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rot="10800000">
            <a:off x="1092200" y="5113338"/>
            <a:ext cx="6924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rot="10800000" flipV="1">
            <a:off x="1809750" y="5507038"/>
            <a:ext cx="547687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 rot="10800000">
            <a:off x="4803775" y="1573213"/>
            <a:ext cx="228600" cy="4102100"/>
          </a:xfrm>
          <a:custGeom>
            <a:avLst/>
            <a:gdLst>
              <a:gd name="T0" fmla="*/ 127 w 144"/>
              <a:gd name="T1" fmla="*/ 21 h 2584"/>
              <a:gd name="T2" fmla="*/ 144 w 144"/>
              <a:gd name="T3" fmla="*/ 0 h 2584"/>
              <a:gd name="T4" fmla="*/ 108 w 144"/>
              <a:gd name="T5" fmla="*/ 100 h 2584"/>
              <a:gd name="T6" fmla="*/ 56 w 144"/>
              <a:gd name="T7" fmla="*/ 364 h 2584"/>
              <a:gd name="T8" fmla="*/ 32 w 144"/>
              <a:gd name="T9" fmla="*/ 632 h 2584"/>
              <a:gd name="T10" fmla="*/ 4 w 144"/>
              <a:gd name="T11" fmla="*/ 1124 h 2584"/>
              <a:gd name="T12" fmla="*/ 8 w 144"/>
              <a:gd name="T13" fmla="*/ 1292 h 2584"/>
              <a:gd name="T14" fmla="*/ 12 w 144"/>
              <a:gd name="T15" fmla="*/ 1612 h 2584"/>
              <a:gd name="T16" fmla="*/ 20 w 144"/>
              <a:gd name="T17" fmla="*/ 1904 h 2584"/>
              <a:gd name="T18" fmla="*/ 60 w 144"/>
              <a:gd name="T19" fmla="*/ 2240 h 2584"/>
              <a:gd name="T20" fmla="*/ 96 w 144"/>
              <a:gd name="T21" fmla="*/ 2416 h 2584"/>
              <a:gd name="T22" fmla="*/ 128 w 144"/>
              <a:gd name="T23" fmla="*/ 2584 h 2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2584">
                <a:moveTo>
                  <a:pt x="127" y="21"/>
                </a:moveTo>
                <a:lnTo>
                  <a:pt x="144" y="0"/>
                </a:lnTo>
                <a:cubicBezTo>
                  <a:pt x="141" y="13"/>
                  <a:pt x="123" y="39"/>
                  <a:pt x="108" y="100"/>
                </a:cubicBezTo>
                <a:cubicBezTo>
                  <a:pt x="93" y="161"/>
                  <a:pt x="69" y="275"/>
                  <a:pt x="56" y="364"/>
                </a:cubicBezTo>
                <a:cubicBezTo>
                  <a:pt x="43" y="453"/>
                  <a:pt x="41" y="505"/>
                  <a:pt x="32" y="632"/>
                </a:cubicBezTo>
                <a:cubicBezTo>
                  <a:pt x="23" y="759"/>
                  <a:pt x="8" y="1014"/>
                  <a:pt x="4" y="1124"/>
                </a:cubicBezTo>
                <a:cubicBezTo>
                  <a:pt x="0" y="1234"/>
                  <a:pt x="7" y="1211"/>
                  <a:pt x="8" y="1292"/>
                </a:cubicBezTo>
                <a:cubicBezTo>
                  <a:pt x="9" y="1373"/>
                  <a:pt x="10" y="1510"/>
                  <a:pt x="12" y="1612"/>
                </a:cubicBezTo>
                <a:cubicBezTo>
                  <a:pt x="14" y="1714"/>
                  <a:pt x="12" y="1799"/>
                  <a:pt x="20" y="1904"/>
                </a:cubicBezTo>
                <a:cubicBezTo>
                  <a:pt x="28" y="2009"/>
                  <a:pt x="47" y="2155"/>
                  <a:pt x="60" y="2240"/>
                </a:cubicBezTo>
                <a:cubicBezTo>
                  <a:pt x="73" y="2325"/>
                  <a:pt x="85" y="2359"/>
                  <a:pt x="96" y="2416"/>
                </a:cubicBezTo>
                <a:cubicBezTo>
                  <a:pt x="107" y="2473"/>
                  <a:pt x="117" y="2528"/>
                  <a:pt x="128" y="25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 rot="10800000">
            <a:off x="5334000" y="1587501"/>
            <a:ext cx="650875" cy="4068763"/>
          </a:xfrm>
          <a:custGeom>
            <a:avLst/>
            <a:gdLst>
              <a:gd name="T0" fmla="*/ 410 w 410"/>
              <a:gd name="T1" fmla="*/ 0 h 2563"/>
              <a:gd name="T2" fmla="*/ 257 w 410"/>
              <a:gd name="T3" fmla="*/ 187 h 2563"/>
              <a:gd name="T4" fmla="*/ 173 w 410"/>
              <a:gd name="T5" fmla="*/ 339 h 2563"/>
              <a:gd name="T6" fmla="*/ 97 w 410"/>
              <a:gd name="T7" fmla="*/ 555 h 2563"/>
              <a:gd name="T8" fmla="*/ 41 w 410"/>
              <a:gd name="T9" fmla="*/ 791 h 2563"/>
              <a:gd name="T10" fmla="*/ 9 w 410"/>
              <a:gd name="T11" fmla="*/ 1051 h 2563"/>
              <a:gd name="T12" fmla="*/ 1 w 410"/>
              <a:gd name="T13" fmla="*/ 1195 h 2563"/>
              <a:gd name="T14" fmla="*/ 1 w 410"/>
              <a:gd name="T15" fmla="*/ 1271 h 2563"/>
              <a:gd name="T16" fmla="*/ 5 w 410"/>
              <a:gd name="T17" fmla="*/ 1487 h 2563"/>
              <a:gd name="T18" fmla="*/ 21 w 410"/>
              <a:gd name="T19" fmla="*/ 1667 h 2563"/>
              <a:gd name="T20" fmla="*/ 81 w 410"/>
              <a:gd name="T21" fmla="*/ 1967 h 2563"/>
              <a:gd name="T22" fmla="*/ 157 w 410"/>
              <a:gd name="T23" fmla="*/ 2175 h 2563"/>
              <a:gd name="T24" fmla="*/ 257 w 410"/>
              <a:gd name="T25" fmla="*/ 2375 h 2563"/>
              <a:gd name="T26" fmla="*/ 337 w 410"/>
              <a:gd name="T27" fmla="*/ 2491 h 2563"/>
              <a:gd name="T28" fmla="*/ 409 w 410"/>
              <a:gd name="T29" fmla="*/ 2563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0" h="2563">
                <a:moveTo>
                  <a:pt x="410" y="0"/>
                </a:moveTo>
                <a:cubicBezTo>
                  <a:pt x="353" y="65"/>
                  <a:pt x="296" y="131"/>
                  <a:pt x="257" y="187"/>
                </a:cubicBezTo>
                <a:cubicBezTo>
                  <a:pt x="218" y="243"/>
                  <a:pt x="200" y="278"/>
                  <a:pt x="173" y="339"/>
                </a:cubicBezTo>
                <a:cubicBezTo>
                  <a:pt x="146" y="400"/>
                  <a:pt x="119" y="480"/>
                  <a:pt x="97" y="555"/>
                </a:cubicBezTo>
                <a:cubicBezTo>
                  <a:pt x="75" y="630"/>
                  <a:pt x="56" y="708"/>
                  <a:pt x="41" y="791"/>
                </a:cubicBezTo>
                <a:cubicBezTo>
                  <a:pt x="26" y="874"/>
                  <a:pt x="16" y="984"/>
                  <a:pt x="9" y="1051"/>
                </a:cubicBezTo>
                <a:cubicBezTo>
                  <a:pt x="2" y="1118"/>
                  <a:pt x="2" y="1158"/>
                  <a:pt x="1" y="1195"/>
                </a:cubicBezTo>
                <a:cubicBezTo>
                  <a:pt x="0" y="1232"/>
                  <a:pt x="0" y="1222"/>
                  <a:pt x="1" y="1271"/>
                </a:cubicBezTo>
                <a:cubicBezTo>
                  <a:pt x="2" y="1320"/>
                  <a:pt x="2" y="1421"/>
                  <a:pt x="5" y="1487"/>
                </a:cubicBezTo>
                <a:cubicBezTo>
                  <a:pt x="8" y="1553"/>
                  <a:pt x="8" y="1587"/>
                  <a:pt x="21" y="1667"/>
                </a:cubicBezTo>
                <a:cubicBezTo>
                  <a:pt x="34" y="1747"/>
                  <a:pt x="58" y="1882"/>
                  <a:pt x="81" y="1967"/>
                </a:cubicBezTo>
                <a:cubicBezTo>
                  <a:pt x="104" y="2052"/>
                  <a:pt x="128" y="2107"/>
                  <a:pt x="157" y="2175"/>
                </a:cubicBezTo>
                <a:cubicBezTo>
                  <a:pt x="186" y="2243"/>
                  <a:pt x="227" y="2322"/>
                  <a:pt x="257" y="2375"/>
                </a:cubicBezTo>
                <a:cubicBezTo>
                  <a:pt x="287" y="2428"/>
                  <a:pt x="312" y="2460"/>
                  <a:pt x="337" y="2491"/>
                </a:cubicBezTo>
                <a:cubicBezTo>
                  <a:pt x="362" y="2522"/>
                  <a:pt x="385" y="2542"/>
                  <a:pt x="409" y="2563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 rot="10800000">
            <a:off x="5838825" y="1570038"/>
            <a:ext cx="1120775" cy="4105275"/>
          </a:xfrm>
          <a:custGeom>
            <a:avLst/>
            <a:gdLst>
              <a:gd name="T0" fmla="*/ 706 w 706"/>
              <a:gd name="T1" fmla="*/ 0 h 2586"/>
              <a:gd name="T2" fmla="*/ 602 w 706"/>
              <a:gd name="T3" fmla="*/ 66 h 2586"/>
              <a:gd name="T4" fmla="*/ 362 w 706"/>
              <a:gd name="T5" fmla="*/ 290 h 2586"/>
              <a:gd name="T6" fmla="*/ 202 w 706"/>
              <a:gd name="T7" fmla="*/ 518 h 2586"/>
              <a:gd name="T8" fmla="*/ 78 w 706"/>
              <a:gd name="T9" fmla="*/ 802 h 2586"/>
              <a:gd name="T10" fmla="*/ 22 w 706"/>
              <a:gd name="T11" fmla="*/ 1038 h 2586"/>
              <a:gd name="T12" fmla="*/ 2 w 706"/>
              <a:gd name="T13" fmla="*/ 1294 h 2586"/>
              <a:gd name="T14" fmla="*/ 34 w 706"/>
              <a:gd name="T15" fmla="*/ 1630 h 2586"/>
              <a:gd name="T16" fmla="*/ 110 w 706"/>
              <a:gd name="T17" fmla="*/ 1882 h 2586"/>
              <a:gd name="T18" fmla="*/ 214 w 706"/>
              <a:gd name="T19" fmla="*/ 2102 h 2586"/>
              <a:gd name="T20" fmla="*/ 386 w 706"/>
              <a:gd name="T21" fmla="*/ 2342 h 2586"/>
              <a:gd name="T22" fmla="*/ 590 w 706"/>
              <a:gd name="T23" fmla="*/ 2514 h 2586"/>
              <a:gd name="T24" fmla="*/ 686 w 706"/>
              <a:gd name="T25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6" h="2586">
                <a:moveTo>
                  <a:pt x="706" y="0"/>
                </a:moveTo>
                <a:cubicBezTo>
                  <a:pt x="682" y="9"/>
                  <a:pt x="659" y="18"/>
                  <a:pt x="602" y="66"/>
                </a:cubicBezTo>
                <a:cubicBezTo>
                  <a:pt x="545" y="114"/>
                  <a:pt x="429" y="215"/>
                  <a:pt x="362" y="290"/>
                </a:cubicBezTo>
                <a:cubicBezTo>
                  <a:pt x="295" y="365"/>
                  <a:pt x="249" y="433"/>
                  <a:pt x="202" y="518"/>
                </a:cubicBezTo>
                <a:cubicBezTo>
                  <a:pt x="155" y="603"/>
                  <a:pt x="108" y="715"/>
                  <a:pt x="78" y="802"/>
                </a:cubicBezTo>
                <a:cubicBezTo>
                  <a:pt x="48" y="889"/>
                  <a:pt x="35" y="956"/>
                  <a:pt x="22" y="1038"/>
                </a:cubicBezTo>
                <a:cubicBezTo>
                  <a:pt x="9" y="1120"/>
                  <a:pt x="0" y="1195"/>
                  <a:pt x="2" y="1294"/>
                </a:cubicBezTo>
                <a:cubicBezTo>
                  <a:pt x="4" y="1393"/>
                  <a:pt x="16" y="1532"/>
                  <a:pt x="34" y="1630"/>
                </a:cubicBezTo>
                <a:cubicBezTo>
                  <a:pt x="52" y="1728"/>
                  <a:pt x="80" y="1803"/>
                  <a:pt x="110" y="1882"/>
                </a:cubicBezTo>
                <a:cubicBezTo>
                  <a:pt x="140" y="1961"/>
                  <a:pt x="168" y="2025"/>
                  <a:pt x="214" y="2102"/>
                </a:cubicBezTo>
                <a:cubicBezTo>
                  <a:pt x="260" y="2179"/>
                  <a:pt x="323" y="2273"/>
                  <a:pt x="386" y="2342"/>
                </a:cubicBezTo>
                <a:cubicBezTo>
                  <a:pt x="449" y="2411"/>
                  <a:pt x="540" y="2473"/>
                  <a:pt x="590" y="2514"/>
                </a:cubicBezTo>
                <a:cubicBezTo>
                  <a:pt x="640" y="2555"/>
                  <a:pt x="663" y="2570"/>
                  <a:pt x="686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 rot="10800000">
            <a:off x="6329363" y="1579563"/>
            <a:ext cx="1563688" cy="4105275"/>
          </a:xfrm>
          <a:custGeom>
            <a:avLst/>
            <a:gdLst>
              <a:gd name="T0" fmla="*/ 985 w 985"/>
              <a:gd name="T1" fmla="*/ 0 h 2586"/>
              <a:gd name="T2" fmla="*/ 751 w 985"/>
              <a:gd name="T3" fmla="*/ 114 h 2586"/>
              <a:gd name="T4" fmla="*/ 523 w 985"/>
              <a:gd name="T5" fmla="*/ 266 h 2586"/>
              <a:gd name="T6" fmla="*/ 343 w 985"/>
              <a:gd name="T7" fmla="*/ 442 h 2586"/>
              <a:gd name="T8" fmla="*/ 199 w 985"/>
              <a:gd name="T9" fmla="*/ 638 h 2586"/>
              <a:gd name="T10" fmla="*/ 131 w 985"/>
              <a:gd name="T11" fmla="*/ 754 h 2586"/>
              <a:gd name="T12" fmla="*/ 71 w 985"/>
              <a:gd name="T13" fmla="*/ 914 h 2586"/>
              <a:gd name="T14" fmla="*/ 15 w 985"/>
              <a:gd name="T15" fmla="*/ 1114 h 2586"/>
              <a:gd name="T16" fmla="*/ 3 w 985"/>
              <a:gd name="T17" fmla="*/ 1290 h 2586"/>
              <a:gd name="T18" fmla="*/ 31 w 985"/>
              <a:gd name="T19" fmla="*/ 1558 h 2586"/>
              <a:gd name="T20" fmla="*/ 99 w 985"/>
              <a:gd name="T21" fmla="*/ 1774 h 2586"/>
              <a:gd name="T22" fmla="*/ 191 w 985"/>
              <a:gd name="T23" fmla="*/ 1946 h 2586"/>
              <a:gd name="T24" fmla="*/ 363 w 985"/>
              <a:gd name="T25" fmla="*/ 2166 h 2586"/>
              <a:gd name="T26" fmla="*/ 539 w 985"/>
              <a:gd name="T27" fmla="*/ 2338 h 2586"/>
              <a:gd name="T28" fmla="*/ 763 w 985"/>
              <a:gd name="T29" fmla="*/ 2490 h 2586"/>
              <a:gd name="T30" fmla="*/ 967 w 985"/>
              <a:gd name="T31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85" h="2586">
                <a:moveTo>
                  <a:pt x="985" y="0"/>
                </a:moveTo>
                <a:cubicBezTo>
                  <a:pt x="906" y="35"/>
                  <a:pt x="828" y="70"/>
                  <a:pt x="751" y="114"/>
                </a:cubicBezTo>
                <a:cubicBezTo>
                  <a:pt x="674" y="158"/>
                  <a:pt x="591" y="211"/>
                  <a:pt x="523" y="266"/>
                </a:cubicBezTo>
                <a:cubicBezTo>
                  <a:pt x="455" y="321"/>
                  <a:pt x="397" y="380"/>
                  <a:pt x="343" y="442"/>
                </a:cubicBezTo>
                <a:cubicBezTo>
                  <a:pt x="289" y="504"/>
                  <a:pt x="234" y="586"/>
                  <a:pt x="199" y="638"/>
                </a:cubicBezTo>
                <a:cubicBezTo>
                  <a:pt x="164" y="690"/>
                  <a:pt x="152" y="708"/>
                  <a:pt x="131" y="754"/>
                </a:cubicBezTo>
                <a:cubicBezTo>
                  <a:pt x="110" y="800"/>
                  <a:pt x="90" y="854"/>
                  <a:pt x="71" y="914"/>
                </a:cubicBezTo>
                <a:cubicBezTo>
                  <a:pt x="52" y="974"/>
                  <a:pt x="26" y="1051"/>
                  <a:pt x="15" y="1114"/>
                </a:cubicBezTo>
                <a:cubicBezTo>
                  <a:pt x="4" y="1177"/>
                  <a:pt x="0" y="1216"/>
                  <a:pt x="3" y="1290"/>
                </a:cubicBezTo>
                <a:cubicBezTo>
                  <a:pt x="6" y="1364"/>
                  <a:pt x="15" y="1477"/>
                  <a:pt x="31" y="1558"/>
                </a:cubicBezTo>
                <a:cubicBezTo>
                  <a:pt x="47" y="1639"/>
                  <a:pt x="72" y="1709"/>
                  <a:pt x="99" y="1774"/>
                </a:cubicBezTo>
                <a:cubicBezTo>
                  <a:pt x="126" y="1839"/>
                  <a:pt x="147" y="1881"/>
                  <a:pt x="191" y="1946"/>
                </a:cubicBezTo>
                <a:cubicBezTo>
                  <a:pt x="235" y="2011"/>
                  <a:pt x="305" y="2101"/>
                  <a:pt x="363" y="2166"/>
                </a:cubicBezTo>
                <a:cubicBezTo>
                  <a:pt x="421" y="2231"/>
                  <a:pt x="472" y="2284"/>
                  <a:pt x="539" y="2338"/>
                </a:cubicBezTo>
                <a:cubicBezTo>
                  <a:pt x="606" y="2392"/>
                  <a:pt x="692" y="2449"/>
                  <a:pt x="763" y="2490"/>
                </a:cubicBezTo>
                <a:cubicBezTo>
                  <a:pt x="834" y="2531"/>
                  <a:pt x="900" y="2558"/>
                  <a:pt x="967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3113088" y="1601788"/>
            <a:ext cx="650875" cy="4068763"/>
          </a:xfrm>
          <a:custGeom>
            <a:avLst/>
            <a:gdLst>
              <a:gd name="T0" fmla="*/ 410 w 410"/>
              <a:gd name="T1" fmla="*/ 0 h 2563"/>
              <a:gd name="T2" fmla="*/ 257 w 410"/>
              <a:gd name="T3" fmla="*/ 187 h 2563"/>
              <a:gd name="T4" fmla="*/ 173 w 410"/>
              <a:gd name="T5" fmla="*/ 339 h 2563"/>
              <a:gd name="T6" fmla="*/ 97 w 410"/>
              <a:gd name="T7" fmla="*/ 555 h 2563"/>
              <a:gd name="T8" fmla="*/ 41 w 410"/>
              <a:gd name="T9" fmla="*/ 791 h 2563"/>
              <a:gd name="T10" fmla="*/ 9 w 410"/>
              <a:gd name="T11" fmla="*/ 1051 h 2563"/>
              <a:gd name="T12" fmla="*/ 1 w 410"/>
              <a:gd name="T13" fmla="*/ 1195 h 2563"/>
              <a:gd name="T14" fmla="*/ 1 w 410"/>
              <a:gd name="T15" fmla="*/ 1271 h 2563"/>
              <a:gd name="T16" fmla="*/ 5 w 410"/>
              <a:gd name="T17" fmla="*/ 1487 h 2563"/>
              <a:gd name="T18" fmla="*/ 21 w 410"/>
              <a:gd name="T19" fmla="*/ 1667 h 2563"/>
              <a:gd name="T20" fmla="*/ 81 w 410"/>
              <a:gd name="T21" fmla="*/ 1967 h 2563"/>
              <a:gd name="T22" fmla="*/ 157 w 410"/>
              <a:gd name="T23" fmla="*/ 2175 h 2563"/>
              <a:gd name="T24" fmla="*/ 257 w 410"/>
              <a:gd name="T25" fmla="*/ 2375 h 2563"/>
              <a:gd name="T26" fmla="*/ 337 w 410"/>
              <a:gd name="T27" fmla="*/ 2491 h 2563"/>
              <a:gd name="T28" fmla="*/ 409 w 410"/>
              <a:gd name="T29" fmla="*/ 2563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0" h="2563">
                <a:moveTo>
                  <a:pt x="410" y="0"/>
                </a:moveTo>
                <a:cubicBezTo>
                  <a:pt x="353" y="65"/>
                  <a:pt x="296" y="131"/>
                  <a:pt x="257" y="187"/>
                </a:cubicBezTo>
                <a:cubicBezTo>
                  <a:pt x="218" y="243"/>
                  <a:pt x="200" y="278"/>
                  <a:pt x="173" y="339"/>
                </a:cubicBezTo>
                <a:cubicBezTo>
                  <a:pt x="146" y="400"/>
                  <a:pt x="119" y="480"/>
                  <a:pt x="97" y="555"/>
                </a:cubicBezTo>
                <a:cubicBezTo>
                  <a:pt x="75" y="630"/>
                  <a:pt x="56" y="708"/>
                  <a:pt x="41" y="791"/>
                </a:cubicBezTo>
                <a:cubicBezTo>
                  <a:pt x="26" y="874"/>
                  <a:pt x="16" y="984"/>
                  <a:pt x="9" y="1051"/>
                </a:cubicBezTo>
                <a:cubicBezTo>
                  <a:pt x="2" y="1118"/>
                  <a:pt x="2" y="1158"/>
                  <a:pt x="1" y="1195"/>
                </a:cubicBezTo>
                <a:cubicBezTo>
                  <a:pt x="0" y="1232"/>
                  <a:pt x="0" y="1222"/>
                  <a:pt x="1" y="1271"/>
                </a:cubicBezTo>
                <a:cubicBezTo>
                  <a:pt x="2" y="1320"/>
                  <a:pt x="2" y="1421"/>
                  <a:pt x="5" y="1487"/>
                </a:cubicBezTo>
                <a:cubicBezTo>
                  <a:pt x="8" y="1553"/>
                  <a:pt x="8" y="1587"/>
                  <a:pt x="21" y="1667"/>
                </a:cubicBezTo>
                <a:cubicBezTo>
                  <a:pt x="34" y="1747"/>
                  <a:pt x="58" y="1882"/>
                  <a:pt x="81" y="1967"/>
                </a:cubicBezTo>
                <a:cubicBezTo>
                  <a:pt x="104" y="2052"/>
                  <a:pt x="128" y="2107"/>
                  <a:pt x="157" y="2175"/>
                </a:cubicBezTo>
                <a:cubicBezTo>
                  <a:pt x="186" y="2243"/>
                  <a:pt x="227" y="2322"/>
                  <a:pt x="257" y="2375"/>
                </a:cubicBezTo>
                <a:cubicBezTo>
                  <a:pt x="287" y="2428"/>
                  <a:pt x="312" y="2460"/>
                  <a:pt x="337" y="2491"/>
                </a:cubicBezTo>
                <a:cubicBezTo>
                  <a:pt x="362" y="2522"/>
                  <a:pt x="385" y="2542"/>
                  <a:pt x="409" y="2563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4067175" y="1568451"/>
            <a:ext cx="228600" cy="4102100"/>
          </a:xfrm>
          <a:custGeom>
            <a:avLst/>
            <a:gdLst>
              <a:gd name="T0" fmla="*/ 127 w 144"/>
              <a:gd name="T1" fmla="*/ 21 h 2584"/>
              <a:gd name="T2" fmla="*/ 144 w 144"/>
              <a:gd name="T3" fmla="*/ 0 h 2584"/>
              <a:gd name="T4" fmla="*/ 108 w 144"/>
              <a:gd name="T5" fmla="*/ 100 h 2584"/>
              <a:gd name="T6" fmla="*/ 56 w 144"/>
              <a:gd name="T7" fmla="*/ 364 h 2584"/>
              <a:gd name="T8" fmla="*/ 32 w 144"/>
              <a:gd name="T9" fmla="*/ 632 h 2584"/>
              <a:gd name="T10" fmla="*/ 4 w 144"/>
              <a:gd name="T11" fmla="*/ 1124 h 2584"/>
              <a:gd name="T12" fmla="*/ 8 w 144"/>
              <a:gd name="T13" fmla="*/ 1292 h 2584"/>
              <a:gd name="T14" fmla="*/ 12 w 144"/>
              <a:gd name="T15" fmla="*/ 1612 h 2584"/>
              <a:gd name="T16" fmla="*/ 20 w 144"/>
              <a:gd name="T17" fmla="*/ 1904 h 2584"/>
              <a:gd name="T18" fmla="*/ 60 w 144"/>
              <a:gd name="T19" fmla="*/ 2240 h 2584"/>
              <a:gd name="T20" fmla="*/ 96 w 144"/>
              <a:gd name="T21" fmla="*/ 2416 h 2584"/>
              <a:gd name="T22" fmla="*/ 128 w 144"/>
              <a:gd name="T23" fmla="*/ 2584 h 2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2584">
                <a:moveTo>
                  <a:pt x="127" y="21"/>
                </a:moveTo>
                <a:lnTo>
                  <a:pt x="144" y="0"/>
                </a:lnTo>
                <a:cubicBezTo>
                  <a:pt x="141" y="13"/>
                  <a:pt x="123" y="39"/>
                  <a:pt x="108" y="100"/>
                </a:cubicBezTo>
                <a:cubicBezTo>
                  <a:pt x="93" y="161"/>
                  <a:pt x="69" y="275"/>
                  <a:pt x="56" y="364"/>
                </a:cubicBezTo>
                <a:cubicBezTo>
                  <a:pt x="43" y="453"/>
                  <a:pt x="41" y="505"/>
                  <a:pt x="32" y="632"/>
                </a:cubicBezTo>
                <a:cubicBezTo>
                  <a:pt x="23" y="759"/>
                  <a:pt x="8" y="1014"/>
                  <a:pt x="4" y="1124"/>
                </a:cubicBezTo>
                <a:cubicBezTo>
                  <a:pt x="0" y="1234"/>
                  <a:pt x="7" y="1211"/>
                  <a:pt x="8" y="1292"/>
                </a:cubicBezTo>
                <a:cubicBezTo>
                  <a:pt x="9" y="1373"/>
                  <a:pt x="10" y="1510"/>
                  <a:pt x="12" y="1612"/>
                </a:cubicBezTo>
                <a:cubicBezTo>
                  <a:pt x="14" y="1714"/>
                  <a:pt x="12" y="1799"/>
                  <a:pt x="20" y="1904"/>
                </a:cubicBezTo>
                <a:cubicBezTo>
                  <a:pt x="28" y="2009"/>
                  <a:pt x="47" y="2155"/>
                  <a:pt x="60" y="2240"/>
                </a:cubicBezTo>
                <a:cubicBezTo>
                  <a:pt x="73" y="2325"/>
                  <a:pt x="85" y="2359"/>
                  <a:pt x="96" y="2416"/>
                </a:cubicBezTo>
                <a:cubicBezTo>
                  <a:pt x="107" y="2473"/>
                  <a:pt x="117" y="2528"/>
                  <a:pt x="128" y="25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2139950" y="1565276"/>
            <a:ext cx="1120775" cy="4105275"/>
          </a:xfrm>
          <a:custGeom>
            <a:avLst/>
            <a:gdLst>
              <a:gd name="T0" fmla="*/ 706 w 706"/>
              <a:gd name="T1" fmla="*/ 0 h 2586"/>
              <a:gd name="T2" fmla="*/ 602 w 706"/>
              <a:gd name="T3" fmla="*/ 66 h 2586"/>
              <a:gd name="T4" fmla="*/ 362 w 706"/>
              <a:gd name="T5" fmla="*/ 290 h 2586"/>
              <a:gd name="T6" fmla="*/ 202 w 706"/>
              <a:gd name="T7" fmla="*/ 518 h 2586"/>
              <a:gd name="T8" fmla="*/ 78 w 706"/>
              <a:gd name="T9" fmla="*/ 802 h 2586"/>
              <a:gd name="T10" fmla="*/ 22 w 706"/>
              <a:gd name="T11" fmla="*/ 1038 h 2586"/>
              <a:gd name="T12" fmla="*/ 2 w 706"/>
              <a:gd name="T13" fmla="*/ 1294 h 2586"/>
              <a:gd name="T14" fmla="*/ 34 w 706"/>
              <a:gd name="T15" fmla="*/ 1630 h 2586"/>
              <a:gd name="T16" fmla="*/ 110 w 706"/>
              <a:gd name="T17" fmla="*/ 1882 h 2586"/>
              <a:gd name="T18" fmla="*/ 214 w 706"/>
              <a:gd name="T19" fmla="*/ 2102 h 2586"/>
              <a:gd name="T20" fmla="*/ 386 w 706"/>
              <a:gd name="T21" fmla="*/ 2342 h 2586"/>
              <a:gd name="T22" fmla="*/ 590 w 706"/>
              <a:gd name="T23" fmla="*/ 2514 h 2586"/>
              <a:gd name="T24" fmla="*/ 686 w 706"/>
              <a:gd name="T25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6" h="2586">
                <a:moveTo>
                  <a:pt x="706" y="0"/>
                </a:moveTo>
                <a:cubicBezTo>
                  <a:pt x="682" y="9"/>
                  <a:pt x="659" y="18"/>
                  <a:pt x="602" y="66"/>
                </a:cubicBezTo>
                <a:cubicBezTo>
                  <a:pt x="545" y="114"/>
                  <a:pt x="429" y="215"/>
                  <a:pt x="362" y="290"/>
                </a:cubicBezTo>
                <a:cubicBezTo>
                  <a:pt x="295" y="365"/>
                  <a:pt x="249" y="433"/>
                  <a:pt x="202" y="518"/>
                </a:cubicBezTo>
                <a:cubicBezTo>
                  <a:pt x="155" y="603"/>
                  <a:pt x="108" y="715"/>
                  <a:pt x="78" y="802"/>
                </a:cubicBezTo>
                <a:cubicBezTo>
                  <a:pt x="48" y="889"/>
                  <a:pt x="35" y="956"/>
                  <a:pt x="22" y="1038"/>
                </a:cubicBezTo>
                <a:cubicBezTo>
                  <a:pt x="9" y="1120"/>
                  <a:pt x="0" y="1195"/>
                  <a:pt x="2" y="1294"/>
                </a:cubicBezTo>
                <a:cubicBezTo>
                  <a:pt x="4" y="1393"/>
                  <a:pt x="16" y="1532"/>
                  <a:pt x="34" y="1630"/>
                </a:cubicBezTo>
                <a:cubicBezTo>
                  <a:pt x="52" y="1728"/>
                  <a:pt x="80" y="1803"/>
                  <a:pt x="110" y="1882"/>
                </a:cubicBezTo>
                <a:cubicBezTo>
                  <a:pt x="140" y="1961"/>
                  <a:pt x="168" y="2025"/>
                  <a:pt x="214" y="2102"/>
                </a:cubicBezTo>
                <a:cubicBezTo>
                  <a:pt x="260" y="2179"/>
                  <a:pt x="323" y="2273"/>
                  <a:pt x="386" y="2342"/>
                </a:cubicBezTo>
                <a:cubicBezTo>
                  <a:pt x="449" y="2411"/>
                  <a:pt x="540" y="2473"/>
                  <a:pt x="590" y="2514"/>
                </a:cubicBezTo>
                <a:cubicBezTo>
                  <a:pt x="640" y="2555"/>
                  <a:pt x="663" y="2570"/>
                  <a:pt x="686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1192213" y="1565276"/>
            <a:ext cx="1563688" cy="4105275"/>
          </a:xfrm>
          <a:custGeom>
            <a:avLst/>
            <a:gdLst>
              <a:gd name="T0" fmla="*/ 985 w 985"/>
              <a:gd name="T1" fmla="*/ 0 h 2586"/>
              <a:gd name="T2" fmla="*/ 751 w 985"/>
              <a:gd name="T3" fmla="*/ 114 h 2586"/>
              <a:gd name="T4" fmla="*/ 523 w 985"/>
              <a:gd name="T5" fmla="*/ 266 h 2586"/>
              <a:gd name="T6" fmla="*/ 343 w 985"/>
              <a:gd name="T7" fmla="*/ 442 h 2586"/>
              <a:gd name="T8" fmla="*/ 199 w 985"/>
              <a:gd name="T9" fmla="*/ 638 h 2586"/>
              <a:gd name="T10" fmla="*/ 131 w 985"/>
              <a:gd name="T11" fmla="*/ 754 h 2586"/>
              <a:gd name="T12" fmla="*/ 71 w 985"/>
              <a:gd name="T13" fmla="*/ 914 h 2586"/>
              <a:gd name="T14" fmla="*/ 15 w 985"/>
              <a:gd name="T15" fmla="*/ 1114 h 2586"/>
              <a:gd name="T16" fmla="*/ 3 w 985"/>
              <a:gd name="T17" fmla="*/ 1290 h 2586"/>
              <a:gd name="T18" fmla="*/ 31 w 985"/>
              <a:gd name="T19" fmla="*/ 1558 h 2586"/>
              <a:gd name="T20" fmla="*/ 99 w 985"/>
              <a:gd name="T21" fmla="*/ 1774 h 2586"/>
              <a:gd name="T22" fmla="*/ 191 w 985"/>
              <a:gd name="T23" fmla="*/ 1946 h 2586"/>
              <a:gd name="T24" fmla="*/ 363 w 985"/>
              <a:gd name="T25" fmla="*/ 2166 h 2586"/>
              <a:gd name="T26" fmla="*/ 539 w 985"/>
              <a:gd name="T27" fmla="*/ 2338 h 2586"/>
              <a:gd name="T28" fmla="*/ 763 w 985"/>
              <a:gd name="T29" fmla="*/ 2490 h 2586"/>
              <a:gd name="T30" fmla="*/ 967 w 985"/>
              <a:gd name="T31" fmla="*/ 2586 h 2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85" h="2586">
                <a:moveTo>
                  <a:pt x="985" y="0"/>
                </a:moveTo>
                <a:cubicBezTo>
                  <a:pt x="906" y="35"/>
                  <a:pt x="828" y="70"/>
                  <a:pt x="751" y="114"/>
                </a:cubicBezTo>
                <a:cubicBezTo>
                  <a:pt x="674" y="158"/>
                  <a:pt x="591" y="211"/>
                  <a:pt x="523" y="266"/>
                </a:cubicBezTo>
                <a:cubicBezTo>
                  <a:pt x="455" y="321"/>
                  <a:pt x="397" y="380"/>
                  <a:pt x="343" y="442"/>
                </a:cubicBezTo>
                <a:cubicBezTo>
                  <a:pt x="289" y="504"/>
                  <a:pt x="234" y="586"/>
                  <a:pt x="199" y="638"/>
                </a:cubicBezTo>
                <a:cubicBezTo>
                  <a:pt x="164" y="690"/>
                  <a:pt x="152" y="708"/>
                  <a:pt x="131" y="754"/>
                </a:cubicBezTo>
                <a:cubicBezTo>
                  <a:pt x="110" y="800"/>
                  <a:pt x="90" y="854"/>
                  <a:pt x="71" y="914"/>
                </a:cubicBezTo>
                <a:cubicBezTo>
                  <a:pt x="52" y="974"/>
                  <a:pt x="26" y="1051"/>
                  <a:pt x="15" y="1114"/>
                </a:cubicBezTo>
                <a:cubicBezTo>
                  <a:pt x="4" y="1177"/>
                  <a:pt x="0" y="1216"/>
                  <a:pt x="3" y="1290"/>
                </a:cubicBezTo>
                <a:cubicBezTo>
                  <a:pt x="6" y="1364"/>
                  <a:pt x="15" y="1477"/>
                  <a:pt x="31" y="1558"/>
                </a:cubicBezTo>
                <a:cubicBezTo>
                  <a:pt x="47" y="1639"/>
                  <a:pt x="72" y="1709"/>
                  <a:pt x="99" y="1774"/>
                </a:cubicBezTo>
                <a:cubicBezTo>
                  <a:pt x="126" y="1839"/>
                  <a:pt x="147" y="1881"/>
                  <a:pt x="191" y="1946"/>
                </a:cubicBezTo>
                <a:cubicBezTo>
                  <a:pt x="235" y="2011"/>
                  <a:pt x="305" y="2101"/>
                  <a:pt x="363" y="2166"/>
                </a:cubicBezTo>
                <a:cubicBezTo>
                  <a:pt x="421" y="2231"/>
                  <a:pt x="472" y="2284"/>
                  <a:pt x="539" y="2338"/>
                </a:cubicBezTo>
                <a:cubicBezTo>
                  <a:pt x="606" y="2392"/>
                  <a:pt x="692" y="2449"/>
                  <a:pt x="763" y="2490"/>
                </a:cubicBezTo>
                <a:cubicBezTo>
                  <a:pt x="834" y="2531"/>
                  <a:pt x="900" y="2558"/>
                  <a:pt x="967" y="258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2601913" y="3290888"/>
            <a:ext cx="1128713" cy="1724025"/>
          </a:xfrm>
          <a:custGeom>
            <a:avLst/>
            <a:gdLst>
              <a:gd name="T0" fmla="*/ 65 w 711"/>
              <a:gd name="T1" fmla="*/ 115 h 1086"/>
              <a:gd name="T2" fmla="*/ 49 w 711"/>
              <a:gd name="T3" fmla="*/ 175 h 1086"/>
              <a:gd name="T4" fmla="*/ 7 w 711"/>
              <a:gd name="T5" fmla="*/ 223 h 1086"/>
              <a:gd name="T6" fmla="*/ 9 w 711"/>
              <a:gd name="T7" fmla="*/ 297 h 1086"/>
              <a:gd name="T8" fmla="*/ 49 w 711"/>
              <a:gd name="T9" fmla="*/ 353 h 1086"/>
              <a:gd name="T10" fmla="*/ 89 w 711"/>
              <a:gd name="T11" fmla="*/ 439 h 1086"/>
              <a:gd name="T12" fmla="*/ 171 w 711"/>
              <a:gd name="T13" fmla="*/ 487 h 1086"/>
              <a:gd name="T14" fmla="*/ 201 w 711"/>
              <a:gd name="T15" fmla="*/ 609 h 1086"/>
              <a:gd name="T16" fmla="*/ 205 w 711"/>
              <a:gd name="T17" fmla="*/ 779 h 1086"/>
              <a:gd name="T18" fmla="*/ 209 w 711"/>
              <a:gd name="T19" fmla="*/ 821 h 1086"/>
              <a:gd name="T20" fmla="*/ 209 w 711"/>
              <a:gd name="T21" fmla="*/ 861 h 1086"/>
              <a:gd name="T22" fmla="*/ 227 w 711"/>
              <a:gd name="T23" fmla="*/ 883 h 1086"/>
              <a:gd name="T24" fmla="*/ 237 w 711"/>
              <a:gd name="T25" fmla="*/ 927 h 1086"/>
              <a:gd name="T26" fmla="*/ 237 w 711"/>
              <a:gd name="T27" fmla="*/ 977 h 1086"/>
              <a:gd name="T28" fmla="*/ 269 w 711"/>
              <a:gd name="T29" fmla="*/ 1027 h 1086"/>
              <a:gd name="T30" fmla="*/ 297 w 711"/>
              <a:gd name="T31" fmla="*/ 1061 h 1086"/>
              <a:gd name="T32" fmla="*/ 343 w 711"/>
              <a:gd name="T33" fmla="*/ 1085 h 1086"/>
              <a:gd name="T34" fmla="*/ 401 w 711"/>
              <a:gd name="T35" fmla="*/ 1067 h 1086"/>
              <a:gd name="T36" fmla="*/ 365 w 711"/>
              <a:gd name="T37" fmla="*/ 1047 h 1086"/>
              <a:gd name="T38" fmla="*/ 323 w 711"/>
              <a:gd name="T39" fmla="*/ 1059 h 1086"/>
              <a:gd name="T40" fmla="*/ 337 w 711"/>
              <a:gd name="T41" fmla="*/ 1015 h 1086"/>
              <a:gd name="T42" fmla="*/ 345 w 711"/>
              <a:gd name="T43" fmla="*/ 955 h 1086"/>
              <a:gd name="T44" fmla="*/ 345 w 711"/>
              <a:gd name="T45" fmla="*/ 917 h 1086"/>
              <a:gd name="T46" fmla="*/ 355 w 711"/>
              <a:gd name="T47" fmla="*/ 881 h 1086"/>
              <a:gd name="T48" fmla="*/ 361 w 711"/>
              <a:gd name="T49" fmla="*/ 859 h 1086"/>
              <a:gd name="T50" fmla="*/ 411 w 711"/>
              <a:gd name="T51" fmla="*/ 821 h 1086"/>
              <a:gd name="T52" fmla="*/ 413 w 711"/>
              <a:gd name="T53" fmla="*/ 763 h 1086"/>
              <a:gd name="T54" fmla="*/ 483 w 711"/>
              <a:gd name="T55" fmla="*/ 739 h 1086"/>
              <a:gd name="T56" fmla="*/ 497 w 711"/>
              <a:gd name="T57" fmla="*/ 693 h 1086"/>
              <a:gd name="T58" fmla="*/ 527 w 711"/>
              <a:gd name="T59" fmla="*/ 655 h 1086"/>
              <a:gd name="T60" fmla="*/ 569 w 711"/>
              <a:gd name="T61" fmla="*/ 581 h 1086"/>
              <a:gd name="T62" fmla="*/ 653 w 711"/>
              <a:gd name="T63" fmla="*/ 505 h 1086"/>
              <a:gd name="T64" fmla="*/ 655 w 711"/>
              <a:gd name="T65" fmla="*/ 417 h 1086"/>
              <a:gd name="T66" fmla="*/ 693 w 711"/>
              <a:gd name="T67" fmla="*/ 377 h 1086"/>
              <a:gd name="T68" fmla="*/ 705 w 711"/>
              <a:gd name="T69" fmla="*/ 301 h 1086"/>
              <a:gd name="T70" fmla="*/ 643 w 711"/>
              <a:gd name="T71" fmla="*/ 263 h 1086"/>
              <a:gd name="T72" fmla="*/ 573 w 711"/>
              <a:gd name="T73" fmla="*/ 251 h 1086"/>
              <a:gd name="T74" fmla="*/ 543 w 711"/>
              <a:gd name="T75" fmla="*/ 227 h 1086"/>
              <a:gd name="T76" fmla="*/ 507 w 711"/>
              <a:gd name="T77" fmla="*/ 235 h 1086"/>
              <a:gd name="T78" fmla="*/ 497 w 711"/>
              <a:gd name="T79" fmla="*/ 211 h 1086"/>
              <a:gd name="T80" fmla="*/ 451 w 711"/>
              <a:gd name="T81" fmla="*/ 223 h 1086"/>
              <a:gd name="T82" fmla="*/ 475 w 711"/>
              <a:gd name="T83" fmla="*/ 189 h 1086"/>
              <a:gd name="T84" fmla="*/ 449 w 711"/>
              <a:gd name="T85" fmla="*/ 121 h 1086"/>
              <a:gd name="T86" fmla="*/ 381 w 711"/>
              <a:gd name="T87" fmla="*/ 111 h 1086"/>
              <a:gd name="T88" fmla="*/ 345 w 711"/>
              <a:gd name="T89" fmla="*/ 79 h 1086"/>
              <a:gd name="T90" fmla="*/ 303 w 711"/>
              <a:gd name="T91" fmla="*/ 49 h 1086"/>
              <a:gd name="T92" fmla="*/ 247 w 711"/>
              <a:gd name="T93" fmla="*/ 39 h 1086"/>
              <a:gd name="T94" fmla="*/ 193 w 711"/>
              <a:gd name="T95" fmla="*/ 17 h 1086"/>
              <a:gd name="T96" fmla="*/ 157 w 711"/>
              <a:gd name="T97" fmla="*/ 45 h 1086"/>
              <a:gd name="T98" fmla="*/ 155 w 711"/>
              <a:gd name="T99" fmla="*/ 1 h 1086"/>
              <a:gd name="T100" fmla="*/ 117 w 711"/>
              <a:gd name="T101" fmla="*/ 21 h 1086"/>
              <a:gd name="T102" fmla="*/ 85 w 711"/>
              <a:gd name="T103" fmla="*/ 59 h 1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11" h="1086">
                <a:moveTo>
                  <a:pt x="52" y="70"/>
                </a:moveTo>
                <a:cubicBezTo>
                  <a:pt x="53" y="76"/>
                  <a:pt x="65" y="88"/>
                  <a:pt x="67" y="95"/>
                </a:cubicBezTo>
                <a:cubicBezTo>
                  <a:pt x="69" y="102"/>
                  <a:pt x="66" y="108"/>
                  <a:pt x="65" y="115"/>
                </a:cubicBezTo>
                <a:cubicBezTo>
                  <a:pt x="64" y="122"/>
                  <a:pt x="63" y="128"/>
                  <a:pt x="63" y="135"/>
                </a:cubicBezTo>
                <a:cubicBezTo>
                  <a:pt x="63" y="142"/>
                  <a:pt x="69" y="150"/>
                  <a:pt x="67" y="157"/>
                </a:cubicBezTo>
                <a:cubicBezTo>
                  <a:pt x="65" y="164"/>
                  <a:pt x="56" y="169"/>
                  <a:pt x="49" y="175"/>
                </a:cubicBezTo>
                <a:cubicBezTo>
                  <a:pt x="42" y="181"/>
                  <a:pt x="31" y="190"/>
                  <a:pt x="27" y="195"/>
                </a:cubicBezTo>
                <a:cubicBezTo>
                  <a:pt x="23" y="200"/>
                  <a:pt x="26" y="202"/>
                  <a:pt x="23" y="207"/>
                </a:cubicBezTo>
                <a:cubicBezTo>
                  <a:pt x="20" y="212"/>
                  <a:pt x="8" y="217"/>
                  <a:pt x="7" y="223"/>
                </a:cubicBezTo>
                <a:cubicBezTo>
                  <a:pt x="6" y="229"/>
                  <a:pt x="17" y="233"/>
                  <a:pt x="17" y="241"/>
                </a:cubicBezTo>
                <a:cubicBezTo>
                  <a:pt x="17" y="249"/>
                  <a:pt x="10" y="264"/>
                  <a:pt x="9" y="273"/>
                </a:cubicBezTo>
                <a:cubicBezTo>
                  <a:pt x="8" y="282"/>
                  <a:pt x="10" y="291"/>
                  <a:pt x="9" y="297"/>
                </a:cubicBezTo>
                <a:cubicBezTo>
                  <a:pt x="8" y="303"/>
                  <a:pt x="0" y="305"/>
                  <a:pt x="3" y="309"/>
                </a:cubicBezTo>
                <a:cubicBezTo>
                  <a:pt x="6" y="313"/>
                  <a:pt x="19" y="314"/>
                  <a:pt x="27" y="321"/>
                </a:cubicBezTo>
                <a:cubicBezTo>
                  <a:pt x="35" y="328"/>
                  <a:pt x="42" y="341"/>
                  <a:pt x="49" y="353"/>
                </a:cubicBezTo>
                <a:cubicBezTo>
                  <a:pt x="56" y="365"/>
                  <a:pt x="61" y="383"/>
                  <a:pt x="67" y="395"/>
                </a:cubicBezTo>
                <a:cubicBezTo>
                  <a:pt x="73" y="407"/>
                  <a:pt x="79" y="416"/>
                  <a:pt x="83" y="423"/>
                </a:cubicBezTo>
                <a:cubicBezTo>
                  <a:pt x="87" y="430"/>
                  <a:pt x="88" y="434"/>
                  <a:pt x="89" y="439"/>
                </a:cubicBezTo>
                <a:cubicBezTo>
                  <a:pt x="90" y="444"/>
                  <a:pt x="85" y="447"/>
                  <a:pt x="91" y="451"/>
                </a:cubicBezTo>
                <a:cubicBezTo>
                  <a:pt x="97" y="455"/>
                  <a:pt x="112" y="459"/>
                  <a:pt x="125" y="465"/>
                </a:cubicBezTo>
                <a:cubicBezTo>
                  <a:pt x="138" y="471"/>
                  <a:pt x="160" y="480"/>
                  <a:pt x="171" y="487"/>
                </a:cubicBezTo>
                <a:cubicBezTo>
                  <a:pt x="182" y="494"/>
                  <a:pt x="185" y="498"/>
                  <a:pt x="189" y="509"/>
                </a:cubicBezTo>
                <a:cubicBezTo>
                  <a:pt x="193" y="520"/>
                  <a:pt x="195" y="536"/>
                  <a:pt x="197" y="553"/>
                </a:cubicBezTo>
                <a:cubicBezTo>
                  <a:pt x="199" y="570"/>
                  <a:pt x="201" y="591"/>
                  <a:pt x="201" y="609"/>
                </a:cubicBezTo>
                <a:cubicBezTo>
                  <a:pt x="201" y="627"/>
                  <a:pt x="198" y="640"/>
                  <a:pt x="199" y="661"/>
                </a:cubicBezTo>
                <a:cubicBezTo>
                  <a:pt x="200" y="682"/>
                  <a:pt x="206" y="713"/>
                  <a:pt x="207" y="733"/>
                </a:cubicBezTo>
                <a:cubicBezTo>
                  <a:pt x="208" y="753"/>
                  <a:pt x="205" y="769"/>
                  <a:pt x="205" y="779"/>
                </a:cubicBezTo>
                <a:cubicBezTo>
                  <a:pt x="205" y="789"/>
                  <a:pt x="206" y="790"/>
                  <a:pt x="205" y="795"/>
                </a:cubicBezTo>
                <a:cubicBezTo>
                  <a:pt x="204" y="800"/>
                  <a:pt x="196" y="805"/>
                  <a:pt x="197" y="809"/>
                </a:cubicBezTo>
                <a:cubicBezTo>
                  <a:pt x="198" y="813"/>
                  <a:pt x="207" y="817"/>
                  <a:pt x="209" y="821"/>
                </a:cubicBezTo>
                <a:cubicBezTo>
                  <a:pt x="211" y="825"/>
                  <a:pt x="211" y="829"/>
                  <a:pt x="211" y="833"/>
                </a:cubicBezTo>
                <a:cubicBezTo>
                  <a:pt x="211" y="837"/>
                  <a:pt x="209" y="840"/>
                  <a:pt x="209" y="845"/>
                </a:cubicBezTo>
                <a:cubicBezTo>
                  <a:pt x="209" y="850"/>
                  <a:pt x="208" y="856"/>
                  <a:pt x="209" y="861"/>
                </a:cubicBezTo>
                <a:cubicBezTo>
                  <a:pt x="210" y="866"/>
                  <a:pt x="210" y="874"/>
                  <a:pt x="213" y="875"/>
                </a:cubicBezTo>
                <a:cubicBezTo>
                  <a:pt x="216" y="876"/>
                  <a:pt x="225" y="868"/>
                  <a:pt x="227" y="869"/>
                </a:cubicBezTo>
                <a:cubicBezTo>
                  <a:pt x="229" y="870"/>
                  <a:pt x="227" y="878"/>
                  <a:pt x="227" y="883"/>
                </a:cubicBezTo>
                <a:cubicBezTo>
                  <a:pt x="227" y="888"/>
                  <a:pt x="224" y="896"/>
                  <a:pt x="225" y="901"/>
                </a:cubicBezTo>
                <a:cubicBezTo>
                  <a:pt x="226" y="906"/>
                  <a:pt x="231" y="911"/>
                  <a:pt x="233" y="915"/>
                </a:cubicBezTo>
                <a:cubicBezTo>
                  <a:pt x="235" y="919"/>
                  <a:pt x="237" y="922"/>
                  <a:pt x="237" y="927"/>
                </a:cubicBezTo>
                <a:cubicBezTo>
                  <a:pt x="237" y="932"/>
                  <a:pt x="229" y="941"/>
                  <a:pt x="231" y="947"/>
                </a:cubicBezTo>
                <a:cubicBezTo>
                  <a:pt x="233" y="953"/>
                  <a:pt x="246" y="960"/>
                  <a:pt x="247" y="965"/>
                </a:cubicBezTo>
                <a:cubicBezTo>
                  <a:pt x="248" y="970"/>
                  <a:pt x="237" y="973"/>
                  <a:pt x="237" y="977"/>
                </a:cubicBezTo>
                <a:cubicBezTo>
                  <a:pt x="237" y="981"/>
                  <a:pt x="242" y="981"/>
                  <a:pt x="245" y="987"/>
                </a:cubicBezTo>
                <a:cubicBezTo>
                  <a:pt x="248" y="993"/>
                  <a:pt x="251" y="1004"/>
                  <a:pt x="255" y="1011"/>
                </a:cubicBezTo>
                <a:cubicBezTo>
                  <a:pt x="259" y="1018"/>
                  <a:pt x="268" y="1023"/>
                  <a:pt x="269" y="1027"/>
                </a:cubicBezTo>
                <a:cubicBezTo>
                  <a:pt x="270" y="1031"/>
                  <a:pt x="257" y="1030"/>
                  <a:pt x="259" y="1033"/>
                </a:cubicBezTo>
                <a:cubicBezTo>
                  <a:pt x="261" y="1036"/>
                  <a:pt x="277" y="1042"/>
                  <a:pt x="283" y="1047"/>
                </a:cubicBezTo>
                <a:cubicBezTo>
                  <a:pt x="289" y="1052"/>
                  <a:pt x="293" y="1057"/>
                  <a:pt x="297" y="1061"/>
                </a:cubicBezTo>
                <a:cubicBezTo>
                  <a:pt x="301" y="1065"/>
                  <a:pt x="304" y="1067"/>
                  <a:pt x="309" y="1069"/>
                </a:cubicBezTo>
                <a:cubicBezTo>
                  <a:pt x="314" y="1071"/>
                  <a:pt x="323" y="1072"/>
                  <a:pt x="329" y="1075"/>
                </a:cubicBezTo>
                <a:cubicBezTo>
                  <a:pt x="335" y="1078"/>
                  <a:pt x="337" y="1084"/>
                  <a:pt x="343" y="1085"/>
                </a:cubicBezTo>
                <a:cubicBezTo>
                  <a:pt x="349" y="1086"/>
                  <a:pt x="358" y="1084"/>
                  <a:pt x="365" y="1083"/>
                </a:cubicBezTo>
                <a:cubicBezTo>
                  <a:pt x="372" y="1082"/>
                  <a:pt x="379" y="1080"/>
                  <a:pt x="385" y="1077"/>
                </a:cubicBezTo>
                <a:cubicBezTo>
                  <a:pt x="391" y="1074"/>
                  <a:pt x="400" y="1068"/>
                  <a:pt x="401" y="1067"/>
                </a:cubicBezTo>
                <a:cubicBezTo>
                  <a:pt x="402" y="1066"/>
                  <a:pt x="393" y="1070"/>
                  <a:pt x="389" y="1069"/>
                </a:cubicBezTo>
                <a:cubicBezTo>
                  <a:pt x="385" y="1068"/>
                  <a:pt x="379" y="1065"/>
                  <a:pt x="375" y="1061"/>
                </a:cubicBezTo>
                <a:cubicBezTo>
                  <a:pt x="371" y="1057"/>
                  <a:pt x="370" y="1049"/>
                  <a:pt x="365" y="1047"/>
                </a:cubicBezTo>
                <a:cubicBezTo>
                  <a:pt x="360" y="1045"/>
                  <a:pt x="350" y="1044"/>
                  <a:pt x="345" y="1047"/>
                </a:cubicBezTo>
                <a:cubicBezTo>
                  <a:pt x="340" y="1050"/>
                  <a:pt x="339" y="1061"/>
                  <a:pt x="335" y="1063"/>
                </a:cubicBezTo>
                <a:cubicBezTo>
                  <a:pt x="331" y="1065"/>
                  <a:pt x="323" y="1062"/>
                  <a:pt x="323" y="1059"/>
                </a:cubicBezTo>
                <a:cubicBezTo>
                  <a:pt x="323" y="1056"/>
                  <a:pt x="331" y="1047"/>
                  <a:pt x="335" y="1043"/>
                </a:cubicBezTo>
                <a:cubicBezTo>
                  <a:pt x="339" y="1039"/>
                  <a:pt x="345" y="1042"/>
                  <a:pt x="345" y="1037"/>
                </a:cubicBezTo>
                <a:cubicBezTo>
                  <a:pt x="345" y="1032"/>
                  <a:pt x="337" y="1022"/>
                  <a:pt x="337" y="1015"/>
                </a:cubicBezTo>
                <a:cubicBezTo>
                  <a:pt x="337" y="1008"/>
                  <a:pt x="342" y="1001"/>
                  <a:pt x="343" y="993"/>
                </a:cubicBezTo>
                <a:cubicBezTo>
                  <a:pt x="344" y="985"/>
                  <a:pt x="345" y="973"/>
                  <a:pt x="345" y="967"/>
                </a:cubicBezTo>
                <a:cubicBezTo>
                  <a:pt x="345" y="961"/>
                  <a:pt x="348" y="959"/>
                  <a:pt x="345" y="955"/>
                </a:cubicBezTo>
                <a:cubicBezTo>
                  <a:pt x="342" y="951"/>
                  <a:pt x="329" y="949"/>
                  <a:pt x="329" y="945"/>
                </a:cubicBezTo>
                <a:cubicBezTo>
                  <a:pt x="329" y="941"/>
                  <a:pt x="340" y="938"/>
                  <a:pt x="343" y="933"/>
                </a:cubicBezTo>
                <a:cubicBezTo>
                  <a:pt x="346" y="928"/>
                  <a:pt x="345" y="922"/>
                  <a:pt x="345" y="917"/>
                </a:cubicBezTo>
                <a:cubicBezTo>
                  <a:pt x="345" y="912"/>
                  <a:pt x="342" y="909"/>
                  <a:pt x="343" y="905"/>
                </a:cubicBezTo>
                <a:cubicBezTo>
                  <a:pt x="344" y="901"/>
                  <a:pt x="351" y="899"/>
                  <a:pt x="353" y="895"/>
                </a:cubicBezTo>
                <a:cubicBezTo>
                  <a:pt x="355" y="891"/>
                  <a:pt x="358" y="884"/>
                  <a:pt x="355" y="881"/>
                </a:cubicBezTo>
                <a:cubicBezTo>
                  <a:pt x="352" y="878"/>
                  <a:pt x="336" y="881"/>
                  <a:pt x="335" y="879"/>
                </a:cubicBezTo>
                <a:cubicBezTo>
                  <a:pt x="334" y="877"/>
                  <a:pt x="343" y="874"/>
                  <a:pt x="347" y="871"/>
                </a:cubicBezTo>
                <a:cubicBezTo>
                  <a:pt x="351" y="868"/>
                  <a:pt x="359" y="865"/>
                  <a:pt x="361" y="859"/>
                </a:cubicBezTo>
                <a:cubicBezTo>
                  <a:pt x="363" y="853"/>
                  <a:pt x="356" y="837"/>
                  <a:pt x="361" y="833"/>
                </a:cubicBezTo>
                <a:cubicBezTo>
                  <a:pt x="366" y="829"/>
                  <a:pt x="381" y="837"/>
                  <a:pt x="389" y="835"/>
                </a:cubicBezTo>
                <a:cubicBezTo>
                  <a:pt x="397" y="833"/>
                  <a:pt x="405" y="827"/>
                  <a:pt x="411" y="821"/>
                </a:cubicBezTo>
                <a:cubicBezTo>
                  <a:pt x="417" y="815"/>
                  <a:pt x="420" y="803"/>
                  <a:pt x="423" y="797"/>
                </a:cubicBezTo>
                <a:cubicBezTo>
                  <a:pt x="426" y="791"/>
                  <a:pt x="429" y="791"/>
                  <a:pt x="427" y="785"/>
                </a:cubicBezTo>
                <a:cubicBezTo>
                  <a:pt x="425" y="779"/>
                  <a:pt x="412" y="766"/>
                  <a:pt x="413" y="763"/>
                </a:cubicBezTo>
                <a:cubicBezTo>
                  <a:pt x="414" y="760"/>
                  <a:pt x="427" y="767"/>
                  <a:pt x="435" y="767"/>
                </a:cubicBezTo>
                <a:cubicBezTo>
                  <a:pt x="443" y="767"/>
                  <a:pt x="453" y="766"/>
                  <a:pt x="461" y="761"/>
                </a:cubicBezTo>
                <a:cubicBezTo>
                  <a:pt x="469" y="756"/>
                  <a:pt x="479" y="745"/>
                  <a:pt x="483" y="739"/>
                </a:cubicBezTo>
                <a:cubicBezTo>
                  <a:pt x="487" y="733"/>
                  <a:pt x="483" y="729"/>
                  <a:pt x="483" y="723"/>
                </a:cubicBezTo>
                <a:cubicBezTo>
                  <a:pt x="483" y="717"/>
                  <a:pt x="483" y="708"/>
                  <a:pt x="485" y="703"/>
                </a:cubicBezTo>
                <a:cubicBezTo>
                  <a:pt x="487" y="698"/>
                  <a:pt x="496" y="692"/>
                  <a:pt x="497" y="693"/>
                </a:cubicBezTo>
                <a:cubicBezTo>
                  <a:pt x="498" y="694"/>
                  <a:pt x="490" y="711"/>
                  <a:pt x="493" y="709"/>
                </a:cubicBezTo>
                <a:cubicBezTo>
                  <a:pt x="496" y="707"/>
                  <a:pt x="507" y="690"/>
                  <a:pt x="513" y="681"/>
                </a:cubicBezTo>
                <a:cubicBezTo>
                  <a:pt x="519" y="672"/>
                  <a:pt x="525" y="664"/>
                  <a:pt x="527" y="655"/>
                </a:cubicBezTo>
                <a:cubicBezTo>
                  <a:pt x="529" y="646"/>
                  <a:pt x="522" y="635"/>
                  <a:pt x="525" y="625"/>
                </a:cubicBezTo>
                <a:cubicBezTo>
                  <a:pt x="528" y="615"/>
                  <a:pt x="538" y="604"/>
                  <a:pt x="545" y="597"/>
                </a:cubicBezTo>
                <a:cubicBezTo>
                  <a:pt x="552" y="590"/>
                  <a:pt x="559" y="584"/>
                  <a:pt x="569" y="581"/>
                </a:cubicBezTo>
                <a:cubicBezTo>
                  <a:pt x="579" y="578"/>
                  <a:pt x="595" y="583"/>
                  <a:pt x="605" y="577"/>
                </a:cubicBezTo>
                <a:cubicBezTo>
                  <a:pt x="615" y="571"/>
                  <a:pt x="619" y="559"/>
                  <a:pt x="627" y="547"/>
                </a:cubicBezTo>
                <a:cubicBezTo>
                  <a:pt x="635" y="535"/>
                  <a:pt x="647" y="517"/>
                  <a:pt x="653" y="505"/>
                </a:cubicBezTo>
                <a:cubicBezTo>
                  <a:pt x="659" y="493"/>
                  <a:pt x="662" y="488"/>
                  <a:pt x="663" y="477"/>
                </a:cubicBezTo>
                <a:cubicBezTo>
                  <a:pt x="664" y="466"/>
                  <a:pt x="662" y="451"/>
                  <a:pt x="661" y="441"/>
                </a:cubicBezTo>
                <a:cubicBezTo>
                  <a:pt x="660" y="431"/>
                  <a:pt x="654" y="421"/>
                  <a:pt x="655" y="417"/>
                </a:cubicBezTo>
                <a:cubicBezTo>
                  <a:pt x="656" y="413"/>
                  <a:pt x="667" y="423"/>
                  <a:pt x="669" y="419"/>
                </a:cubicBezTo>
                <a:cubicBezTo>
                  <a:pt x="671" y="415"/>
                  <a:pt x="665" y="398"/>
                  <a:pt x="669" y="391"/>
                </a:cubicBezTo>
                <a:cubicBezTo>
                  <a:pt x="673" y="384"/>
                  <a:pt x="687" y="384"/>
                  <a:pt x="693" y="377"/>
                </a:cubicBezTo>
                <a:cubicBezTo>
                  <a:pt x="699" y="370"/>
                  <a:pt x="702" y="356"/>
                  <a:pt x="705" y="347"/>
                </a:cubicBezTo>
                <a:cubicBezTo>
                  <a:pt x="708" y="338"/>
                  <a:pt x="711" y="329"/>
                  <a:pt x="711" y="321"/>
                </a:cubicBezTo>
                <a:cubicBezTo>
                  <a:pt x="711" y="313"/>
                  <a:pt x="708" y="306"/>
                  <a:pt x="705" y="301"/>
                </a:cubicBezTo>
                <a:cubicBezTo>
                  <a:pt x="702" y="296"/>
                  <a:pt x="698" y="295"/>
                  <a:pt x="691" y="293"/>
                </a:cubicBezTo>
                <a:cubicBezTo>
                  <a:pt x="684" y="291"/>
                  <a:pt x="673" y="296"/>
                  <a:pt x="665" y="291"/>
                </a:cubicBezTo>
                <a:cubicBezTo>
                  <a:pt x="657" y="286"/>
                  <a:pt x="651" y="269"/>
                  <a:pt x="643" y="263"/>
                </a:cubicBezTo>
                <a:cubicBezTo>
                  <a:pt x="635" y="257"/>
                  <a:pt x="626" y="257"/>
                  <a:pt x="617" y="255"/>
                </a:cubicBezTo>
                <a:cubicBezTo>
                  <a:pt x="608" y="253"/>
                  <a:pt x="598" y="254"/>
                  <a:pt x="591" y="253"/>
                </a:cubicBezTo>
                <a:cubicBezTo>
                  <a:pt x="584" y="252"/>
                  <a:pt x="579" y="250"/>
                  <a:pt x="573" y="251"/>
                </a:cubicBezTo>
                <a:cubicBezTo>
                  <a:pt x="567" y="252"/>
                  <a:pt x="560" y="260"/>
                  <a:pt x="557" y="257"/>
                </a:cubicBezTo>
                <a:cubicBezTo>
                  <a:pt x="554" y="254"/>
                  <a:pt x="557" y="238"/>
                  <a:pt x="555" y="233"/>
                </a:cubicBezTo>
                <a:cubicBezTo>
                  <a:pt x="553" y="228"/>
                  <a:pt x="548" y="229"/>
                  <a:pt x="543" y="227"/>
                </a:cubicBezTo>
                <a:cubicBezTo>
                  <a:pt x="538" y="225"/>
                  <a:pt x="532" y="224"/>
                  <a:pt x="527" y="223"/>
                </a:cubicBezTo>
                <a:cubicBezTo>
                  <a:pt x="522" y="222"/>
                  <a:pt x="518" y="221"/>
                  <a:pt x="515" y="223"/>
                </a:cubicBezTo>
                <a:cubicBezTo>
                  <a:pt x="512" y="225"/>
                  <a:pt x="512" y="233"/>
                  <a:pt x="507" y="235"/>
                </a:cubicBezTo>
                <a:cubicBezTo>
                  <a:pt x="502" y="237"/>
                  <a:pt x="489" y="239"/>
                  <a:pt x="487" y="237"/>
                </a:cubicBezTo>
                <a:cubicBezTo>
                  <a:pt x="485" y="235"/>
                  <a:pt x="495" y="227"/>
                  <a:pt x="497" y="223"/>
                </a:cubicBezTo>
                <a:cubicBezTo>
                  <a:pt x="499" y="219"/>
                  <a:pt x="499" y="213"/>
                  <a:pt x="497" y="211"/>
                </a:cubicBezTo>
                <a:cubicBezTo>
                  <a:pt x="495" y="209"/>
                  <a:pt x="490" y="208"/>
                  <a:pt x="485" y="209"/>
                </a:cubicBezTo>
                <a:cubicBezTo>
                  <a:pt x="480" y="210"/>
                  <a:pt x="470" y="215"/>
                  <a:pt x="465" y="217"/>
                </a:cubicBezTo>
                <a:cubicBezTo>
                  <a:pt x="460" y="219"/>
                  <a:pt x="454" y="224"/>
                  <a:pt x="451" y="223"/>
                </a:cubicBezTo>
                <a:cubicBezTo>
                  <a:pt x="448" y="222"/>
                  <a:pt x="447" y="215"/>
                  <a:pt x="449" y="211"/>
                </a:cubicBezTo>
                <a:cubicBezTo>
                  <a:pt x="451" y="207"/>
                  <a:pt x="461" y="203"/>
                  <a:pt x="465" y="199"/>
                </a:cubicBezTo>
                <a:cubicBezTo>
                  <a:pt x="469" y="195"/>
                  <a:pt x="476" y="194"/>
                  <a:pt x="475" y="189"/>
                </a:cubicBezTo>
                <a:cubicBezTo>
                  <a:pt x="474" y="184"/>
                  <a:pt x="464" y="175"/>
                  <a:pt x="461" y="167"/>
                </a:cubicBezTo>
                <a:cubicBezTo>
                  <a:pt x="458" y="159"/>
                  <a:pt x="461" y="151"/>
                  <a:pt x="459" y="143"/>
                </a:cubicBezTo>
                <a:cubicBezTo>
                  <a:pt x="457" y="135"/>
                  <a:pt x="454" y="126"/>
                  <a:pt x="449" y="121"/>
                </a:cubicBezTo>
                <a:cubicBezTo>
                  <a:pt x="444" y="116"/>
                  <a:pt x="438" y="115"/>
                  <a:pt x="431" y="113"/>
                </a:cubicBezTo>
                <a:cubicBezTo>
                  <a:pt x="424" y="111"/>
                  <a:pt x="413" y="109"/>
                  <a:pt x="405" y="109"/>
                </a:cubicBezTo>
                <a:cubicBezTo>
                  <a:pt x="397" y="109"/>
                  <a:pt x="387" y="112"/>
                  <a:pt x="381" y="111"/>
                </a:cubicBezTo>
                <a:cubicBezTo>
                  <a:pt x="375" y="110"/>
                  <a:pt x="373" y="107"/>
                  <a:pt x="369" y="105"/>
                </a:cubicBezTo>
                <a:cubicBezTo>
                  <a:pt x="365" y="103"/>
                  <a:pt x="363" y="101"/>
                  <a:pt x="359" y="97"/>
                </a:cubicBezTo>
                <a:cubicBezTo>
                  <a:pt x="355" y="93"/>
                  <a:pt x="351" y="83"/>
                  <a:pt x="345" y="79"/>
                </a:cubicBezTo>
                <a:cubicBezTo>
                  <a:pt x="339" y="75"/>
                  <a:pt x="330" y="76"/>
                  <a:pt x="325" y="71"/>
                </a:cubicBezTo>
                <a:cubicBezTo>
                  <a:pt x="320" y="66"/>
                  <a:pt x="319" y="53"/>
                  <a:pt x="315" y="49"/>
                </a:cubicBezTo>
                <a:cubicBezTo>
                  <a:pt x="311" y="45"/>
                  <a:pt x="309" y="51"/>
                  <a:pt x="303" y="49"/>
                </a:cubicBezTo>
                <a:cubicBezTo>
                  <a:pt x="297" y="47"/>
                  <a:pt x="283" y="39"/>
                  <a:pt x="277" y="37"/>
                </a:cubicBezTo>
                <a:cubicBezTo>
                  <a:pt x="271" y="35"/>
                  <a:pt x="270" y="37"/>
                  <a:pt x="265" y="37"/>
                </a:cubicBezTo>
                <a:cubicBezTo>
                  <a:pt x="260" y="37"/>
                  <a:pt x="254" y="39"/>
                  <a:pt x="247" y="39"/>
                </a:cubicBezTo>
                <a:cubicBezTo>
                  <a:pt x="240" y="39"/>
                  <a:pt x="228" y="39"/>
                  <a:pt x="221" y="37"/>
                </a:cubicBezTo>
                <a:cubicBezTo>
                  <a:pt x="214" y="35"/>
                  <a:pt x="208" y="30"/>
                  <a:pt x="203" y="27"/>
                </a:cubicBezTo>
                <a:cubicBezTo>
                  <a:pt x="198" y="24"/>
                  <a:pt x="198" y="17"/>
                  <a:pt x="193" y="17"/>
                </a:cubicBezTo>
                <a:cubicBezTo>
                  <a:pt x="188" y="17"/>
                  <a:pt x="177" y="23"/>
                  <a:pt x="171" y="25"/>
                </a:cubicBezTo>
                <a:cubicBezTo>
                  <a:pt x="165" y="27"/>
                  <a:pt x="159" y="28"/>
                  <a:pt x="157" y="31"/>
                </a:cubicBezTo>
                <a:cubicBezTo>
                  <a:pt x="155" y="34"/>
                  <a:pt x="158" y="46"/>
                  <a:pt x="157" y="45"/>
                </a:cubicBezTo>
                <a:cubicBezTo>
                  <a:pt x="156" y="44"/>
                  <a:pt x="150" y="31"/>
                  <a:pt x="151" y="25"/>
                </a:cubicBezTo>
                <a:cubicBezTo>
                  <a:pt x="152" y="19"/>
                  <a:pt x="160" y="15"/>
                  <a:pt x="161" y="11"/>
                </a:cubicBezTo>
                <a:cubicBezTo>
                  <a:pt x="162" y="7"/>
                  <a:pt x="158" y="2"/>
                  <a:pt x="155" y="1"/>
                </a:cubicBezTo>
                <a:cubicBezTo>
                  <a:pt x="152" y="0"/>
                  <a:pt x="145" y="4"/>
                  <a:pt x="141" y="7"/>
                </a:cubicBezTo>
                <a:cubicBezTo>
                  <a:pt x="137" y="10"/>
                  <a:pt x="133" y="15"/>
                  <a:pt x="129" y="17"/>
                </a:cubicBezTo>
                <a:cubicBezTo>
                  <a:pt x="125" y="19"/>
                  <a:pt x="122" y="19"/>
                  <a:pt x="117" y="21"/>
                </a:cubicBezTo>
                <a:cubicBezTo>
                  <a:pt x="112" y="23"/>
                  <a:pt x="105" y="26"/>
                  <a:pt x="101" y="31"/>
                </a:cubicBezTo>
                <a:cubicBezTo>
                  <a:pt x="97" y="36"/>
                  <a:pt x="98" y="46"/>
                  <a:pt x="95" y="51"/>
                </a:cubicBezTo>
                <a:cubicBezTo>
                  <a:pt x="92" y="56"/>
                  <a:pt x="90" y="57"/>
                  <a:pt x="85" y="59"/>
                </a:cubicBezTo>
                <a:cubicBezTo>
                  <a:pt x="80" y="61"/>
                  <a:pt x="68" y="59"/>
                  <a:pt x="63" y="61"/>
                </a:cubicBezTo>
                <a:cubicBezTo>
                  <a:pt x="58" y="63"/>
                  <a:pt x="51" y="64"/>
                  <a:pt x="52" y="7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4146550" y="2676526"/>
            <a:ext cx="1631950" cy="1843088"/>
            <a:chOff x="2622" y="1658"/>
            <a:chExt cx="1028" cy="1161"/>
          </a:xfrm>
          <a:solidFill>
            <a:srgbClr val="FFCC66"/>
          </a:solidFill>
        </p:grpSpPr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622" y="1658"/>
              <a:ext cx="1028" cy="1161"/>
            </a:xfrm>
            <a:custGeom>
              <a:avLst/>
              <a:gdLst>
                <a:gd name="T0" fmla="*/ 168 w 1028"/>
                <a:gd name="T1" fmla="*/ 42 h 1161"/>
                <a:gd name="T2" fmla="*/ 122 w 1028"/>
                <a:gd name="T3" fmla="*/ 102 h 1161"/>
                <a:gd name="T4" fmla="*/ 76 w 1028"/>
                <a:gd name="T5" fmla="*/ 146 h 1161"/>
                <a:gd name="T6" fmla="*/ 52 w 1028"/>
                <a:gd name="T7" fmla="*/ 194 h 1161"/>
                <a:gd name="T8" fmla="*/ 2 w 1028"/>
                <a:gd name="T9" fmla="*/ 242 h 1161"/>
                <a:gd name="T10" fmla="*/ 10 w 1028"/>
                <a:gd name="T11" fmla="*/ 294 h 1161"/>
                <a:gd name="T12" fmla="*/ 2 w 1028"/>
                <a:gd name="T13" fmla="*/ 358 h 1161"/>
                <a:gd name="T14" fmla="*/ 26 w 1028"/>
                <a:gd name="T15" fmla="*/ 412 h 1161"/>
                <a:gd name="T16" fmla="*/ 100 w 1028"/>
                <a:gd name="T17" fmla="*/ 498 h 1161"/>
                <a:gd name="T18" fmla="*/ 180 w 1028"/>
                <a:gd name="T19" fmla="*/ 514 h 1161"/>
                <a:gd name="T20" fmla="*/ 266 w 1028"/>
                <a:gd name="T21" fmla="*/ 506 h 1161"/>
                <a:gd name="T22" fmla="*/ 338 w 1028"/>
                <a:gd name="T23" fmla="*/ 514 h 1161"/>
                <a:gd name="T24" fmla="*/ 388 w 1028"/>
                <a:gd name="T25" fmla="*/ 526 h 1161"/>
                <a:gd name="T26" fmla="*/ 394 w 1028"/>
                <a:gd name="T27" fmla="*/ 566 h 1161"/>
                <a:gd name="T28" fmla="*/ 388 w 1028"/>
                <a:gd name="T29" fmla="*/ 632 h 1161"/>
                <a:gd name="T30" fmla="*/ 430 w 1028"/>
                <a:gd name="T31" fmla="*/ 672 h 1161"/>
                <a:gd name="T32" fmla="*/ 444 w 1028"/>
                <a:gd name="T33" fmla="*/ 720 h 1161"/>
                <a:gd name="T34" fmla="*/ 456 w 1028"/>
                <a:gd name="T35" fmla="*/ 780 h 1161"/>
                <a:gd name="T36" fmla="*/ 432 w 1028"/>
                <a:gd name="T37" fmla="*/ 832 h 1161"/>
                <a:gd name="T38" fmla="*/ 432 w 1028"/>
                <a:gd name="T39" fmla="*/ 884 h 1161"/>
                <a:gd name="T40" fmla="*/ 456 w 1028"/>
                <a:gd name="T41" fmla="*/ 952 h 1161"/>
                <a:gd name="T42" fmla="*/ 462 w 1028"/>
                <a:gd name="T43" fmla="*/ 1016 h 1161"/>
                <a:gd name="T44" fmla="*/ 486 w 1028"/>
                <a:gd name="T45" fmla="*/ 1066 h 1161"/>
                <a:gd name="T46" fmla="*/ 504 w 1028"/>
                <a:gd name="T47" fmla="*/ 1114 h 1161"/>
                <a:gd name="T48" fmla="*/ 530 w 1028"/>
                <a:gd name="T49" fmla="*/ 1160 h 1161"/>
                <a:gd name="T50" fmla="*/ 616 w 1028"/>
                <a:gd name="T51" fmla="*/ 1154 h 1161"/>
                <a:gd name="T52" fmla="*/ 700 w 1028"/>
                <a:gd name="T53" fmla="*/ 1082 h 1161"/>
                <a:gd name="T54" fmla="*/ 744 w 1028"/>
                <a:gd name="T55" fmla="*/ 1020 h 1161"/>
                <a:gd name="T56" fmla="*/ 768 w 1028"/>
                <a:gd name="T57" fmla="*/ 988 h 1161"/>
                <a:gd name="T58" fmla="*/ 774 w 1028"/>
                <a:gd name="T59" fmla="*/ 954 h 1161"/>
                <a:gd name="T60" fmla="*/ 772 w 1028"/>
                <a:gd name="T61" fmla="*/ 908 h 1161"/>
                <a:gd name="T62" fmla="*/ 806 w 1028"/>
                <a:gd name="T63" fmla="*/ 874 h 1161"/>
                <a:gd name="T64" fmla="*/ 858 w 1028"/>
                <a:gd name="T65" fmla="*/ 844 h 1161"/>
                <a:gd name="T66" fmla="*/ 864 w 1028"/>
                <a:gd name="T67" fmla="*/ 794 h 1161"/>
                <a:gd name="T68" fmla="*/ 846 w 1028"/>
                <a:gd name="T69" fmla="*/ 742 h 1161"/>
                <a:gd name="T70" fmla="*/ 842 w 1028"/>
                <a:gd name="T71" fmla="*/ 698 h 1161"/>
                <a:gd name="T72" fmla="*/ 856 w 1028"/>
                <a:gd name="T73" fmla="*/ 656 h 1161"/>
                <a:gd name="T74" fmla="*/ 896 w 1028"/>
                <a:gd name="T75" fmla="*/ 606 h 1161"/>
                <a:gd name="T76" fmla="*/ 956 w 1028"/>
                <a:gd name="T77" fmla="*/ 550 h 1161"/>
                <a:gd name="T78" fmla="*/ 1000 w 1028"/>
                <a:gd name="T79" fmla="*/ 484 h 1161"/>
                <a:gd name="T80" fmla="*/ 1024 w 1028"/>
                <a:gd name="T81" fmla="*/ 426 h 1161"/>
                <a:gd name="T82" fmla="*/ 978 w 1028"/>
                <a:gd name="T83" fmla="*/ 418 h 1161"/>
                <a:gd name="T84" fmla="*/ 912 w 1028"/>
                <a:gd name="T85" fmla="*/ 426 h 1161"/>
                <a:gd name="T86" fmla="*/ 876 w 1028"/>
                <a:gd name="T87" fmla="*/ 368 h 1161"/>
                <a:gd name="T88" fmla="*/ 830 w 1028"/>
                <a:gd name="T89" fmla="*/ 328 h 1161"/>
                <a:gd name="T90" fmla="*/ 804 w 1028"/>
                <a:gd name="T91" fmla="*/ 280 h 1161"/>
                <a:gd name="T92" fmla="*/ 782 w 1028"/>
                <a:gd name="T93" fmla="*/ 228 h 1161"/>
                <a:gd name="T94" fmla="*/ 754 w 1028"/>
                <a:gd name="T95" fmla="*/ 178 h 1161"/>
                <a:gd name="T96" fmla="*/ 732 w 1028"/>
                <a:gd name="T97" fmla="*/ 130 h 1161"/>
                <a:gd name="T98" fmla="*/ 744 w 1028"/>
                <a:gd name="T99" fmla="*/ 102 h 1161"/>
                <a:gd name="T100" fmla="*/ 666 w 1028"/>
                <a:gd name="T101" fmla="*/ 102 h 1161"/>
                <a:gd name="T102" fmla="*/ 590 w 1028"/>
                <a:gd name="T103" fmla="*/ 80 h 1161"/>
                <a:gd name="T104" fmla="*/ 540 w 1028"/>
                <a:gd name="T105" fmla="*/ 76 h 1161"/>
                <a:gd name="T106" fmla="*/ 514 w 1028"/>
                <a:gd name="T107" fmla="*/ 100 h 1161"/>
                <a:gd name="T108" fmla="*/ 476 w 1028"/>
                <a:gd name="T109" fmla="*/ 86 h 1161"/>
                <a:gd name="T110" fmla="*/ 434 w 1028"/>
                <a:gd name="T111" fmla="*/ 68 h 1161"/>
                <a:gd name="T112" fmla="*/ 406 w 1028"/>
                <a:gd name="T113" fmla="*/ 36 h 1161"/>
                <a:gd name="T114" fmla="*/ 392 w 1028"/>
                <a:gd name="T115" fmla="*/ 0 h 1161"/>
                <a:gd name="T116" fmla="*/ 312 w 1028"/>
                <a:gd name="T117" fmla="*/ 6 h 1161"/>
                <a:gd name="T118" fmla="*/ 252 w 1028"/>
                <a:gd name="T119" fmla="*/ 22 h 1161"/>
                <a:gd name="T120" fmla="*/ 194 w 1028"/>
                <a:gd name="T121" fmla="*/ 26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8" h="1161">
                  <a:moveTo>
                    <a:pt x="167" y="3"/>
                  </a:moveTo>
                  <a:lnTo>
                    <a:pt x="178" y="20"/>
                  </a:lnTo>
                  <a:cubicBezTo>
                    <a:pt x="178" y="26"/>
                    <a:pt x="175" y="35"/>
                    <a:pt x="168" y="42"/>
                  </a:cubicBezTo>
                  <a:cubicBezTo>
                    <a:pt x="161" y="49"/>
                    <a:pt x="146" y="53"/>
                    <a:pt x="138" y="60"/>
                  </a:cubicBezTo>
                  <a:cubicBezTo>
                    <a:pt x="130" y="67"/>
                    <a:pt x="125" y="77"/>
                    <a:pt x="122" y="84"/>
                  </a:cubicBezTo>
                  <a:cubicBezTo>
                    <a:pt x="119" y="91"/>
                    <a:pt x="124" y="95"/>
                    <a:pt x="122" y="102"/>
                  </a:cubicBezTo>
                  <a:cubicBezTo>
                    <a:pt x="120" y="109"/>
                    <a:pt x="114" y="119"/>
                    <a:pt x="108" y="126"/>
                  </a:cubicBezTo>
                  <a:cubicBezTo>
                    <a:pt x="102" y="133"/>
                    <a:pt x="93" y="141"/>
                    <a:pt x="88" y="144"/>
                  </a:cubicBezTo>
                  <a:cubicBezTo>
                    <a:pt x="83" y="147"/>
                    <a:pt x="81" y="142"/>
                    <a:pt x="76" y="146"/>
                  </a:cubicBezTo>
                  <a:cubicBezTo>
                    <a:pt x="71" y="150"/>
                    <a:pt x="64" y="163"/>
                    <a:pt x="60" y="168"/>
                  </a:cubicBezTo>
                  <a:cubicBezTo>
                    <a:pt x="56" y="173"/>
                    <a:pt x="51" y="172"/>
                    <a:pt x="50" y="176"/>
                  </a:cubicBezTo>
                  <a:cubicBezTo>
                    <a:pt x="49" y="180"/>
                    <a:pt x="57" y="188"/>
                    <a:pt x="52" y="194"/>
                  </a:cubicBezTo>
                  <a:cubicBezTo>
                    <a:pt x="47" y="200"/>
                    <a:pt x="27" y="205"/>
                    <a:pt x="22" y="210"/>
                  </a:cubicBezTo>
                  <a:cubicBezTo>
                    <a:pt x="17" y="215"/>
                    <a:pt x="23" y="219"/>
                    <a:pt x="20" y="224"/>
                  </a:cubicBezTo>
                  <a:cubicBezTo>
                    <a:pt x="17" y="229"/>
                    <a:pt x="4" y="236"/>
                    <a:pt x="2" y="242"/>
                  </a:cubicBezTo>
                  <a:cubicBezTo>
                    <a:pt x="0" y="248"/>
                    <a:pt x="8" y="255"/>
                    <a:pt x="10" y="260"/>
                  </a:cubicBezTo>
                  <a:cubicBezTo>
                    <a:pt x="12" y="265"/>
                    <a:pt x="14" y="268"/>
                    <a:pt x="14" y="274"/>
                  </a:cubicBezTo>
                  <a:cubicBezTo>
                    <a:pt x="14" y="280"/>
                    <a:pt x="9" y="288"/>
                    <a:pt x="10" y="294"/>
                  </a:cubicBezTo>
                  <a:cubicBezTo>
                    <a:pt x="11" y="300"/>
                    <a:pt x="18" y="302"/>
                    <a:pt x="18" y="310"/>
                  </a:cubicBezTo>
                  <a:cubicBezTo>
                    <a:pt x="18" y="318"/>
                    <a:pt x="11" y="332"/>
                    <a:pt x="8" y="340"/>
                  </a:cubicBezTo>
                  <a:cubicBezTo>
                    <a:pt x="5" y="348"/>
                    <a:pt x="1" y="351"/>
                    <a:pt x="2" y="358"/>
                  </a:cubicBezTo>
                  <a:cubicBezTo>
                    <a:pt x="3" y="365"/>
                    <a:pt x="15" y="375"/>
                    <a:pt x="16" y="380"/>
                  </a:cubicBezTo>
                  <a:cubicBezTo>
                    <a:pt x="17" y="385"/>
                    <a:pt x="6" y="385"/>
                    <a:pt x="8" y="390"/>
                  </a:cubicBezTo>
                  <a:cubicBezTo>
                    <a:pt x="10" y="395"/>
                    <a:pt x="19" y="404"/>
                    <a:pt x="26" y="412"/>
                  </a:cubicBezTo>
                  <a:cubicBezTo>
                    <a:pt x="33" y="420"/>
                    <a:pt x="41" y="430"/>
                    <a:pt x="48" y="440"/>
                  </a:cubicBezTo>
                  <a:cubicBezTo>
                    <a:pt x="55" y="450"/>
                    <a:pt x="59" y="464"/>
                    <a:pt x="68" y="474"/>
                  </a:cubicBezTo>
                  <a:cubicBezTo>
                    <a:pt x="77" y="484"/>
                    <a:pt x="90" y="490"/>
                    <a:pt x="100" y="498"/>
                  </a:cubicBezTo>
                  <a:cubicBezTo>
                    <a:pt x="110" y="506"/>
                    <a:pt x="121" y="519"/>
                    <a:pt x="130" y="524"/>
                  </a:cubicBezTo>
                  <a:cubicBezTo>
                    <a:pt x="139" y="529"/>
                    <a:pt x="146" y="528"/>
                    <a:pt x="154" y="526"/>
                  </a:cubicBezTo>
                  <a:cubicBezTo>
                    <a:pt x="162" y="524"/>
                    <a:pt x="172" y="516"/>
                    <a:pt x="180" y="514"/>
                  </a:cubicBezTo>
                  <a:cubicBezTo>
                    <a:pt x="188" y="512"/>
                    <a:pt x="195" y="516"/>
                    <a:pt x="204" y="516"/>
                  </a:cubicBezTo>
                  <a:cubicBezTo>
                    <a:pt x="213" y="516"/>
                    <a:pt x="224" y="516"/>
                    <a:pt x="234" y="514"/>
                  </a:cubicBezTo>
                  <a:cubicBezTo>
                    <a:pt x="244" y="512"/>
                    <a:pt x="257" y="509"/>
                    <a:pt x="266" y="506"/>
                  </a:cubicBezTo>
                  <a:cubicBezTo>
                    <a:pt x="275" y="503"/>
                    <a:pt x="281" y="500"/>
                    <a:pt x="288" y="498"/>
                  </a:cubicBezTo>
                  <a:cubicBezTo>
                    <a:pt x="295" y="496"/>
                    <a:pt x="298" y="491"/>
                    <a:pt x="306" y="494"/>
                  </a:cubicBezTo>
                  <a:cubicBezTo>
                    <a:pt x="314" y="497"/>
                    <a:pt x="330" y="509"/>
                    <a:pt x="338" y="514"/>
                  </a:cubicBezTo>
                  <a:cubicBezTo>
                    <a:pt x="346" y="519"/>
                    <a:pt x="348" y="521"/>
                    <a:pt x="354" y="522"/>
                  </a:cubicBezTo>
                  <a:cubicBezTo>
                    <a:pt x="360" y="523"/>
                    <a:pt x="370" y="519"/>
                    <a:pt x="376" y="520"/>
                  </a:cubicBezTo>
                  <a:cubicBezTo>
                    <a:pt x="382" y="521"/>
                    <a:pt x="384" y="523"/>
                    <a:pt x="388" y="526"/>
                  </a:cubicBezTo>
                  <a:cubicBezTo>
                    <a:pt x="392" y="529"/>
                    <a:pt x="397" y="535"/>
                    <a:pt x="398" y="540"/>
                  </a:cubicBezTo>
                  <a:cubicBezTo>
                    <a:pt x="399" y="545"/>
                    <a:pt x="397" y="550"/>
                    <a:pt x="396" y="554"/>
                  </a:cubicBezTo>
                  <a:cubicBezTo>
                    <a:pt x="395" y="558"/>
                    <a:pt x="394" y="559"/>
                    <a:pt x="394" y="566"/>
                  </a:cubicBezTo>
                  <a:cubicBezTo>
                    <a:pt x="394" y="573"/>
                    <a:pt x="396" y="586"/>
                    <a:pt x="394" y="594"/>
                  </a:cubicBezTo>
                  <a:cubicBezTo>
                    <a:pt x="392" y="602"/>
                    <a:pt x="385" y="606"/>
                    <a:pt x="384" y="612"/>
                  </a:cubicBezTo>
                  <a:cubicBezTo>
                    <a:pt x="383" y="618"/>
                    <a:pt x="385" y="626"/>
                    <a:pt x="388" y="632"/>
                  </a:cubicBezTo>
                  <a:cubicBezTo>
                    <a:pt x="391" y="638"/>
                    <a:pt x="399" y="643"/>
                    <a:pt x="404" y="648"/>
                  </a:cubicBezTo>
                  <a:cubicBezTo>
                    <a:pt x="409" y="653"/>
                    <a:pt x="416" y="656"/>
                    <a:pt x="420" y="660"/>
                  </a:cubicBezTo>
                  <a:cubicBezTo>
                    <a:pt x="424" y="664"/>
                    <a:pt x="427" y="667"/>
                    <a:pt x="430" y="672"/>
                  </a:cubicBezTo>
                  <a:cubicBezTo>
                    <a:pt x="433" y="677"/>
                    <a:pt x="434" y="684"/>
                    <a:pt x="436" y="688"/>
                  </a:cubicBezTo>
                  <a:cubicBezTo>
                    <a:pt x="438" y="692"/>
                    <a:pt x="441" y="693"/>
                    <a:pt x="442" y="698"/>
                  </a:cubicBezTo>
                  <a:cubicBezTo>
                    <a:pt x="443" y="703"/>
                    <a:pt x="443" y="712"/>
                    <a:pt x="444" y="720"/>
                  </a:cubicBezTo>
                  <a:cubicBezTo>
                    <a:pt x="445" y="728"/>
                    <a:pt x="449" y="737"/>
                    <a:pt x="450" y="744"/>
                  </a:cubicBezTo>
                  <a:cubicBezTo>
                    <a:pt x="451" y="751"/>
                    <a:pt x="449" y="754"/>
                    <a:pt x="450" y="760"/>
                  </a:cubicBezTo>
                  <a:cubicBezTo>
                    <a:pt x="451" y="766"/>
                    <a:pt x="456" y="773"/>
                    <a:pt x="456" y="780"/>
                  </a:cubicBezTo>
                  <a:cubicBezTo>
                    <a:pt x="456" y="787"/>
                    <a:pt x="452" y="797"/>
                    <a:pt x="448" y="802"/>
                  </a:cubicBezTo>
                  <a:cubicBezTo>
                    <a:pt x="444" y="807"/>
                    <a:pt x="435" y="807"/>
                    <a:pt x="432" y="812"/>
                  </a:cubicBezTo>
                  <a:cubicBezTo>
                    <a:pt x="429" y="817"/>
                    <a:pt x="432" y="825"/>
                    <a:pt x="432" y="832"/>
                  </a:cubicBezTo>
                  <a:cubicBezTo>
                    <a:pt x="432" y="839"/>
                    <a:pt x="431" y="848"/>
                    <a:pt x="430" y="854"/>
                  </a:cubicBezTo>
                  <a:cubicBezTo>
                    <a:pt x="429" y="860"/>
                    <a:pt x="426" y="863"/>
                    <a:pt x="426" y="868"/>
                  </a:cubicBezTo>
                  <a:cubicBezTo>
                    <a:pt x="426" y="873"/>
                    <a:pt x="430" y="878"/>
                    <a:pt x="432" y="884"/>
                  </a:cubicBezTo>
                  <a:cubicBezTo>
                    <a:pt x="434" y="890"/>
                    <a:pt x="435" y="895"/>
                    <a:pt x="438" y="902"/>
                  </a:cubicBezTo>
                  <a:cubicBezTo>
                    <a:pt x="441" y="909"/>
                    <a:pt x="447" y="918"/>
                    <a:pt x="450" y="926"/>
                  </a:cubicBezTo>
                  <a:cubicBezTo>
                    <a:pt x="453" y="934"/>
                    <a:pt x="455" y="944"/>
                    <a:pt x="456" y="952"/>
                  </a:cubicBezTo>
                  <a:cubicBezTo>
                    <a:pt x="457" y="960"/>
                    <a:pt x="457" y="969"/>
                    <a:pt x="458" y="976"/>
                  </a:cubicBezTo>
                  <a:cubicBezTo>
                    <a:pt x="459" y="983"/>
                    <a:pt x="461" y="987"/>
                    <a:pt x="462" y="994"/>
                  </a:cubicBezTo>
                  <a:cubicBezTo>
                    <a:pt x="463" y="1001"/>
                    <a:pt x="460" y="1009"/>
                    <a:pt x="462" y="1016"/>
                  </a:cubicBezTo>
                  <a:cubicBezTo>
                    <a:pt x="464" y="1023"/>
                    <a:pt x="469" y="1030"/>
                    <a:pt x="472" y="1036"/>
                  </a:cubicBezTo>
                  <a:cubicBezTo>
                    <a:pt x="475" y="1042"/>
                    <a:pt x="476" y="1045"/>
                    <a:pt x="478" y="1050"/>
                  </a:cubicBezTo>
                  <a:cubicBezTo>
                    <a:pt x="480" y="1055"/>
                    <a:pt x="484" y="1061"/>
                    <a:pt x="486" y="1066"/>
                  </a:cubicBezTo>
                  <a:cubicBezTo>
                    <a:pt x="488" y="1071"/>
                    <a:pt x="490" y="1078"/>
                    <a:pt x="492" y="1084"/>
                  </a:cubicBezTo>
                  <a:cubicBezTo>
                    <a:pt x="494" y="1090"/>
                    <a:pt x="496" y="1097"/>
                    <a:pt x="498" y="1102"/>
                  </a:cubicBezTo>
                  <a:cubicBezTo>
                    <a:pt x="500" y="1107"/>
                    <a:pt x="502" y="1110"/>
                    <a:pt x="504" y="1114"/>
                  </a:cubicBezTo>
                  <a:cubicBezTo>
                    <a:pt x="506" y="1118"/>
                    <a:pt x="508" y="1120"/>
                    <a:pt x="510" y="1126"/>
                  </a:cubicBezTo>
                  <a:cubicBezTo>
                    <a:pt x="512" y="1132"/>
                    <a:pt x="511" y="1142"/>
                    <a:pt x="514" y="1148"/>
                  </a:cubicBezTo>
                  <a:cubicBezTo>
                    <a:pt x="517" y="1154"/>
                    <a:pt x="523" y="1159"/>
                    <a:pt x="530" y="1160"/>
                  </a:cubicBezTo>
                  <a:cubicBezTo>
                    <a:pt x="537" y="1161"/>
                    <a:pt x="547" y="1157"/>
                    <a:pt x="556" y="1156"/>
                  </a:cubicBezTo>
                  <a:cubicBezTo>
                    <a:pt x="565" y="1155"/>
                    <a:pt x="576" y="1152"/>
                    <a:pt x="586" y="1152"/>
                  </a:cubicBezTo>
                  <a:cubicBezTo>
                    <a:pt x="596" y="1152"/>
                    <a:pt x="605" y="1157"/>
                    <a:pt x="616" y="1154"/>
                  </a:cubicBezTo>
                  <a:cubicBezTo>
                    <a:pt x="627" y="1151"/>
                    <a:pt x="642" y="1143"/>
                    <a:pt x="652" y="1136"/>
                  </a:cubicBezTo>
                  <a:cubicBezTo>
                    <a:pt x="662" y="1129"/>
                    <a:pt x="666" y="1121"/>
                    <a:pt x="674" y="1112"/>
                  </a:cubicBezTo>
                  <a:cubicBezTo>
                    <a:pt x="682" y="1103"/>
                    <a:pt x="691" y="1091"/>
                    <a:pt x="700" y="1082"/>
                  </a:cubicBezTo>
                  <a:cubicBezTo>
                    <a:pt x="709" y="1073"/>
                    <a:pt x="721" y="1068"/>
                    <a:pt x="728" y="1060"/>
                  </a:cubicBezTo>
                  <a:cubicBezTo>
                    <a:pt x="735" y="1052"/>
                    <a:pt x="739" y="1039"/>
                    <a:pt x="742" y="1032"/>
                  </a:cubicBezTo>
                  <a:cubicBezTo>
                    <a:pt x="745" y="1025"/>
                    <a:pt x="745" y="1024"/>
                    <a:pt x="744" y="1020"/>
                  </a:cubicBezTo>
                  <a:cubicBezTo>
                    <a:pt x="743" y="1016"/>
                    <a:pt x="735" y="1010"/>
                    <a:pt x="736" y="1006"/>
                  </a:cubicBezTo>
                  <a:cubicBezTo>
                    <a:pt x="737" y="1002"/>
                    <a:pt x="747" y="1001"/>
                    <a:pt x="752" y="998"/>
                  </a:cubicBezTo>
                  <a:cubicBezTo>
                    <a:pt x="757" y="995"/>
                    <a:pt x="764" y="991"/>
                    <a:pt x="768" y="988"/>
                  </a:cubicBezTo>
                  <a:cubicBezTo>
                    <a:pt x="772" y="985"/>
                    <a:pt x="772" y="982"/>
                    <a:pt x="774" y="978"/>
                  </a:cubicBezTo>
                  <a:cubicBezTo>
                    <a:pt x="776" y="974"/>
                    <a:pt x="780" y="970"/>
                    <a:pt x="780" y="966"/>
                  </a:cubicBezTo>
                  <a:cubicBezTo>
                    <a:pt x="780" y="962"/>
                    <a:pt x="775" y="959"/>
                    <a:pt x="774" y="954"/>
                  </a:cubicBezTo>
                  <a:cubicBezTo>
                    <a:pt x="773" y="949"/>
                    <a:pt x="774" y="942"/>
                    <a:pt x="772" y="936"/>
                  </a:cubicBezTo>
                  <a:cubicBezTo>
                    <a:pt x="770" y="930"/>
                    <a:pt x="764" y="925"/>
                    <a:pt x="764" y="920"/>
                  </a:cubicBezTo>
                  <a:cubicBezTo>
                    <a:pt x="764" y="915"/>
                    <a:pt x="768" y="911"/>
                    <a:pt x="772" y="908"/>
                  </a:cubicBezTo>
                  <a:cubicBezTo>
                    <a:pt x="776" y="905"/>
                    <a:pt x="780" y="906"/>
                    <a:pt x="786" y="902"/>
                  </a:cubicBezTo>
                  <a:cubicBezTo>
                    <a:pt x="792" y="898"/>
                    <a:pt x="803" y="891"/>
                    <a:pt x="806" y="886"/>
                  </a:cubicBezTo>
                  <a:cubicBezTo>
                    <a:pt x="809" y="881"/>
                    <a:pt x="804" y="877"/>
                    <a:pt x="806" y="874"/>
                  </a:cubicBezTo>
                  <a:cubicBezTo>
                    <a:pt x="808" y="871"/>
                    <a:pt x="812" y="872"/>
                    <a:pt x="818" y="870"/>
                  </a:cubicBezTo>
                  <a:cubicBezTo>
                    <a:pt x="824" y="868"/>
                    <a:pt x="835" y="866"/>
                    <a:pt x="842" y="862"/>
                  </a:cubicBezTo>
                  <a:cubicBezTo>
                    <a:pt x="849" y="858"/>
                    <a:pt x="854" y="849"/>
                    <a:pt x="858" y="844"/>
                  </a:cubicBezTo>
                  <a:cubicBezTo>
                    <a:pt x="862" y="839"/>
                    <a:pt x="863" y="836"/>
                    <a:pt x="864" y="830"/>
                  </a:cubicBezTo>
                  <a:cubicBezTo>
                    <a:pt x="865" y="824"/>
                    <a:pt x="866" y="816"/>
                    <a:pt x="866" y="810"/>
                  </a:cubicBezTo>
                  <a:cubicBezTo>
                    <a:pt x="866" y="804"/>
                    <a:pt x="863" y="801"/>
                    <a:pt x="864" y="794"/>
                  </a:cubicBezTo>
                  <a:cubicBezTo>
                    <a:pt x="865" y="787"/>
                    <a:pt x="871" y="774"/>
                    <a:pt x="870" y="768"/>
                  </a:cubicBezTo>
                  <a:cubicBezTo>
                    <a:pt x="869" y="762"/>
                    <a:pt x="862" y="760"/>
                    <a:pt x="858" y="756"/>
                  </a:cubicBezTo>
                  <a:cubicBezTo>
                    <a:pt x="854" y="752"/>
                    <a:pt x="847" y="747"/>
                    <a:pt x="846" y="742"/>
                  </a:cubicBezTo>
                  <a:cubicBezTo>
                    <a:pt x="845" y="737"/>
                    <a:pt x="851" y="733"/>
                    <a:pt x="850" y="728"/>
                  </a:cubicBezTo>
                  <a:cubicBezTo>
                    <a:pt x="849" y="723"/>
                    <a:pt x="843" y="719"/>
                    <a:pt x="842" y="714"/>
                  </a:cubicBezTo>
                  <a:cubicBezTo>
                    <a:pt x="841" y="709"/>
                    <a:pt x="842" y="704"/>
                    <a:pt x="842" y="698"/>
                  </a:cubicBezTo>
                  <a:cubicBezTo>
                    <a:pt x="842" y="692"/>
                    <a:pt x="841" y="685"/>
                    <a:pt x="842" y="680"/>
                  </a:cubicBezTo>
                  <a:cubicBezTo>
                    <a:pt x="843" y="675"/>
                    <a:pt x="846" y="672"/>
                    <a:pt x="848" y="668"/>
                  </a:cubicBezTo>
                  <a:cubicBezTo>
                    <a:pt x="850" y="664"/>
                    <a:pt x="853" y="660"/>
                    <a:pt x="856" y="656"/>
                  </a:cubicBezTo>
                  <a:cubicBezTo>
                    <a:pt x="859" y="652"/>
                    <a:pt x="863" y="647"/>
                    <a:pt x="868" y="642"/>
                  </a:cubicBezTo>
                  <a:cubicBezTo>
                    <a:pt x="873" y="637"/>
                    <a:pt x="879" y="634"/>
                    <a:pt x="884" y="628"/>
                  </a:cubicBezTo>
                  <a:cubicBezTo>
                    <a:pt x="889" y="622"/>
                    <a:pt x="890" y="614"/>
                    <a:pt x="896" y="606"/>
                  </a:cubicBezTo>
                  <a:cubicBezTo>
                    <a:pt x="902" y="598"/>
                    <a:pt x="911" y="586"/>
                    <a:pt x="918" y="580"/>
                  </a:cubicBezTo>
                  <a:cubicBezTo>
                    <a:pt x="925" y="574"/>
                    <a:pt x="932" y="577"/>
                    <a:pt x="938" y="572"/>
                  </a:cubicBezTo>
                  <a:cubicBezTo>
                    <a:pt x="944" y="567"/>
                    <a:pt x="951" y="556"/>
                    <a:pt x="956" y="550"/>
                  </a:cubicBezTo>
                  <a:cubicBezTo>
                    <a:pt x="961" y="544"/>
                    <a:pt x="965" y="542"/>
                    <a:pt x="970" y="536"/>
                  </a:cubicBezTo>
                  <a:cubicBezTo>
                    <a:pt x="975" y="530"/>
                    <a:pt x="981" y="523"/>
                    <a:pt x="986" y="514"/>
                  </a:cubicBezTo>
                  <a:cubicBezTo>
                    <a:pt x="991" y="505"/>
                    <a:pt x="996" y="493"/>
                    <a:pt x="1000" y="484"/>
                  </a:cubicBezTo>
                  <a:cubicBezTo>
                    <a:pt x="1004" y="475"/>
                    <a:pt x="1008" y="469"/>
                    <a:pt x="1012" y="462"/>
                  </a:cubicBezTo>
                  <a:cubicBezTo>
                    <a:pt x="1016" y="455"/>
                    <a:pt x="1024" y="448"/>
                    <a:pt x="1026" y="442"/>
                  </a:cubicBezTo>
                  <a:cubicBezTo>
                    <a:pt x="1028" y="436"/>
                    <a:pt x="1024" y="432"/>
                    <a:pt x="1024" y="426"/>
                  </a:cubicBezTo>
                  <a:cubicBezTo>
                    <a:pt x="1024" y="420"/>
                    <a:pt x="1028" y="411"/>
                    <a:pt x="1026" y="408"/>
                  </a:cubicBezTo>
                  <a:cubicBezTo>
                    <a:pt x="1024" y="405"/>
                    <a:pt x="1018" y="406"/>
                    <a:pt x="1010" y="408"/>
                  </a:cubicBezTo>
                  <a:cubicBezTo>
                    <a:pt x="1002" y="410"/>
                    <a:pt x="989" y="416"/>
                    <a:pt x="978" y="418"/>
                  </a:cubicBezTo>
                  <a:cubicBezTo>
                    <a:pt x="967" y="420"/>
                    <a:pt x="954" y="417"/>
                    <a:pt x="946" y="418"/>
                  </a:cubicBezTo>
                  <a:cubicBezTo>
                    <a:pt x="938" y="419"/>
                    <a:pt x="938" y="425"/>
                    <a:pt x="932" y="426"/>
                  </a:cubicBezTo>
                  <a:cubicBezTo>
                    <a:pt x="926" y="427"/>
                    <a:pt x="917" y="428"/>
                    <a:pt x="912" y="426"/>
                  </a:cubicBezTo>
                  <a:cubicBezTo>
                    <a:pt x="907" y="424"/>
                    <a:pt x="908" y="418"/>
                    <a:pt x="904" y="412"/>
                  </a:cubicBezTo>
                  <a:cubicBezTo>
                    <a:pt x="900" y="406"/>
                    <a:pt x="895" y="395"/>
                    <a:pt x="890" y="388"/>
                  </a:cubicBezTo>
                  <a:cubicBezTo>
                    <a:pt x="885" y="381"/>
                    <a:pt x="882" y="373"/>
                    <a:pt x="876" y="368"/>
                  </a:cubicBezTo>
                  <a:cubicBezTo>
                    <a:pt x="870" y="363"/>
                    <a:pt x="862" y="361"/>
                    <a:pt x="856" y="358"/>
                  </a:cubicBezTo>
                  <a:cubicBezTo>
                    <a:pt x="850" y="355"/>
                    <a:pt x="846" y="353"/>
                    <a:pt x="842" y="348"/>
                  </a:cubicBezTo>
                  <a:cubicBezTo>
                    <a:pt x="838" y="343"/>
                    <a:pt x="833" y="334"/>
                    <a:pt x="830" y="328"/>
                  </a:cubicBezTo>
                  <a:cubicBezTo>
                    <a:pt x="827" y="322"/>
                    <a:pt x="827" y="315"/>
                    <a:pt x="824" y="310"/>
                  </a:cubicBezTo>
                  <a:cubicBezTo>
                    <a:pt x="821" y="305"/>
                    <a:pt x="813" y="305"/>
                    <a:pt x="810" y="300"/>
                  </a:cubicBezTo>
                  <a:cubicBezTo>
                    <a:pt x="807" y="295"/>
                    <a:pt x="806" y="287"/>
                    <a:pt x="804" y="280"/>
                  </a:cubicBezTo>
                  <a:cubicBezTo>
                    <a:pt x="802" y="273"/>
                    <a:pt x="800" y="264"/>
                    <a:pt x="798" y="258"/>
                  </a:cubicBezTo>
                  <a:cubicBezTo>
                    <a:pt x="796" y="252"/>
                    <a:pt x="797" y="247"/>
                    <a:pt x="794" y="242"/>
                  </a:cubicBezTo>
                  <a:cubicBezTo>
                    <a:pt x="791" y="237"/>
                    <a:pt x="785" y="233"/>
                    <a:pt x="782" y="228"/>
                  </a:cubicBezTo>
                  <a:cubicBezTo>
                    <a:pt x="779" y="223"/>
                    <a:pt x="779" y="217"/>
                    <a:pt x="776" y="212"/>
                  </a:cubicBezTo>
                  <a:cubicBezTo>
                    <a:pt x="773" y="207"/>
                    <a:pt x="768" y="202"/>
                    <a:pt x="764" y="196"/>
                  </a:cubicBezTo>
                  <a:cubicBezTo>
                    <a:pt x="760" y="190"/>
                    <a:pt x="757" y="183"/>
                    <a:pt x="754" y="178"/>
                  </a:cubicBezTo>
                  <a:cubicBezTo>
                    <a:pt x="751" y="173"/>
                    <a:pt x="748" y="170"/>
                    <a:pt x="746" y="166"/>
                  </a:cubicBezTo>
                  <a:cubicBezTo>
                    <a:pt x="744" y="162"/>
                    <a:pt x="742" y="158"/>
                    <a:pt x="740" y="152"/>
                  </a:cubicBezTo>
                  <a:cubicBezTo>
                    <a:pt x="738" y="146"/>
                    <a:pt x="731" y="131"/>
                    <a:pt x="732" y="130"/>
                  </a:cubicBezTo>
                  <a:cubicBezTo>
                    <a:pt x="733" y="129"/>
                    <a:pt x="744" y="148"/>
                    <a:pt x="748" y="148"/>
                  </a:cubicBezTo>
                  <a:cubicBezTo>
                    <a:pt x="752" y="148"/>
                    <a:pt x="757" y="138"/>
                    <a:pt x="756" y="130"/>
                  </a:cubicBezTo>
                  <a:cubicBezTo>
                    <a:pt x="755" y="122"/>
                    <a:pt x="749" y="107"/>
                    <a:pt x="744" y="102"/>
                  </a:cubicBezTo>
                  <a:cubicBezTo>
                    <a:pt x="739" y="97"/>
                    <a:pt x="734" y="98"/>
                    <a:pt x="726" y="98"/>
                  </a:cubicBezTo>
                  <a:cubicBezTo>
                    <a:pt x="718" y="98"/>
                    <a:pt x="706" y="101"/>
                    <a:pt x="696" y="102"/>
                  </a:cubicBezTo>
                  <a:cubicBezTo>
                    <a:pt x="686" y="103"/>
                    <a:pt x="675" y="103"/>
                    <a:pt x="666" y="102"/>
                  </a:cubicBezTo>
                  <a:cubicBezTo>
                    <a:pt x="657" y="101"/>
                    <a:pt x="648" y="99"/>
                    <a:pt x="640" y="96"/>
                  </a:cubicBezTo>
                  <a:cubicBezTo>
                    <a:pt x="632" y="93"/>
                    <a:pt x="624" y="89"/>
                    <a:pt x="616" y="86"/>
                  </a:cubicBezTo>
                  <a:cubicBezTo>
                    <a:pt x="608" y="83"/>
                    <a:pt x="597" y="83"/>
                    <a:pt x="590" y="80"/>
                  </a:cubicBezTo>
                  <a:cubicBezTo>
                    <a:pt x="583" y="77"/>
                    <a:pt x="580" y="71"/>
                    <a:pt x="574" y="70"/>
                  </a:cubicBezTo>
                  <a:cubicBezTo>
                    <a:pt x="568" y="69"/>
                    <a:pt x="558" y="73"/>
                    <a:pt x="552" y="74"/>
                  </a:cubicBezTo>
                  <a:cubicBezTo>
                    <a:pt x="546" y="75"/>
                    <a:pt x="542" y="74"/>
                    <a:pt x="540" y="76"/>
                  </a:cubicBezTo>
                  <a:cubicBezTo>
                    <a:pt x="538" y="78"/>
                    <a:pt x="543" y="84"/>
                    <a:pt x="542" y="88"/>
                  </a:cubicBezTo>
                  <a:cubicBezTo>
                    <a:pt x="541" y="92"/>
                    <a:pt x="539" y="100"/>
                    <a:pt x="534" y="102"/>
                  </a:cubicBezTo>
                  <a:cubicBezTo>
                    <a:pt x="529" y="104"/>
                    <a:pt x="519" y="101"/>
                    <a:pt x="514" y="100"/>
                  </a:cubicBezTo>
                  <a:cubicBezTo>
                    <a:pt x="509" y="99"/>
                    <a:pt x="506" y="95"/>
                    <a:pt x="502" y="94"/>
                  </a:cubicBezTo>
                  <a:cubicBezTo>
                    <a:pt x="498" y="93"/>
                    <a:pt x="494" y="95"/>
                    <a:pt x="490" y="94"/>
                  </a:cubicBezTo>
                  <a:cubicBezTo>
                    <a:pt x="486" y="93"/>
                    <a:pt x="480" y="89"/>
                    <a:pt x="476" y="86"/>
                  </a:cubicBezTo>
                  <a:cubicBezTo>
                    <a:pt x="472" y="83"/>
                    <a:pt x="468" y="77"/>
                    <a:pt x="464" y="74"/>
                  </a:cubicBezTo>
                  <a:cubicBezTo>
                    <a:pt x="460" y="71"/>
                    <a:pt x="455" y="69"/>
                    <a:pt x="450" y="68"/>
                  </a:cubicBezTo>
                  <a:cubicBezTo>
                    <a:pt x="445" y="67"/>
                    <a:pt x="439" y="69"/>
                    <a:pt x="434" y="68"/>
                  </a:cubicBezTo>
                  <a:cubicBezTo>
                    <a:pt x="429" y="67"/>
                    <a:pt x="426" y="66"/>
                    <a:pt x="422" y="64"/>
                  </a:cubicBezTo>
                  <a:cubicBezTo>
                    <a:pt x="418" y="62"/>
                    <a:pt x="415" y="61"/>
                    <a:pt x="412" y="56"/>
                  </a:cubicBezTo>
                  <a:cubicBezTo>
                    <a:pt x="409" y="51"/>
                    <a:pt x="405" y="41"/>
                    <a:pt x="406" y="36"/>
                  </a:cubicBezTo>
                  <a:cubicBezTo>
                    <a:pt x="407" y="31"/>
                    <a:pt x="416" y="32"/>
                    <a:pt x="416" y="28"/>
                  </a:cubicBezTo>
                  <a:cubicBezTo>
                    <a:pt x="416" y="24"/>
                    <a:pt x="410" y="15"/>
                    <a:pt x="406" y="10"/>
                  </a:cubicBezTo>
                  <a:cubicBezTo>
                    <a:pt x="402" y="5"/>
                    <a:pt x="400" y="0"/>
                    <a:pt x="392" y="0"/>
                  </a:cubicBezTo>
                  <a:cubicBezTo>
                    <a:pt x="384" y="0"/>
                    <a:pt x="365" y="10"/>
                    <a:pt x="356" y="12"/>
                  </a:cubicBezTo>
                  <a:cubicBezTo>
                    <a:pt x="347" y="14"/>
                    <a:pt x="345" y="11"/>
                    <a:pt x="338" y="10"/>
                  </a:cubicBezTo>
                  <a:cubicBezTo>
                    <a:pt x="331" y="9"/>
                    <a:pt x="320" y="6"/>
                    <a:pt x="312" y="6"/>
                  </a:cubicBezTo>
                  <a:cubicBezTo>
                    <a:pt x="304" y="6"/>
                    <a:pt x="297" y="11"/>
                    <a:pt x="290" y="12"/>
                  </a:cubicBezTo>
                  <a:cubicBezTo>
                    <a:pt x="283" y="13"/>
                    <a:pt x="274" y="12"/>
                    <a:pt x="268" y="14"/>
                  </a:cubicBezTo>
                  <a:cubicBezTo>
                    <a:pt x="262" y="16"/>
                    <a:pt x="257" y="20"/>
                    <a:pt x="252" y="22"/>
                  </a:cubicBezTo>
                  <a:cubicBezTo>
                    <a:pt x="247" y="24"/>
                    <a:pt x="244" y="25"/>
                    <a:pt x="238" y="26"/>
                  </a:cubicBezTo>
                  <a:cubicBezTo>
                    <a:pt x="232" y="27"/>
                    <a:pt x="223" y="26"/>
                    <a:pt x="216" y="26"/>
                  </a:cubicBezTo>
                  <a:cubicBezTo>
                    <a:pt x="209" y="26"/>
                    <a:pt x="200" y="27"/>
                    <a:pt x="194" y="26"/>
                  </a:cubicBezTo>
                  <a:cubicBezTo>
                    <a:pt x="188" y="25"/>
                    <a:pt x="181" y="21"/>
                    <a:pt x="178" y="20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506" y="2443"/>
              <a:ext cx="127" cy="228"/>
            </a:xfrm>
            <a:custGeom>
              <a:avLst/>
              <a:gdLst>
                <a:gd name="T0" fmla="*/ 9 w 127"/>
                <a:gd name="T1" fmla="*/ 216 h 228"/>
                <a:gd name="T2" fmla="*/ 18 w 127"/>
                <a:gd name="T3" fmla="*/ 227 h 228"/>
                <a:gd name="T4" fmla="*/ 34 w 127"/>
                <a:gd name="T5" fmla="*/ 221 h 228"/>
                <a:gd name="T6" fmla="*/ 52 w 127"/>
                <a:gd name="T7" fmla="*/ 217 h 228"/>
                <a:gd name="T8" fmla="*/ 66 w 127"/>
                <a:gd name="T9" fmla="*/ 207 h 228"/>
                <a:gd name="T10" fmla="*/ 70 w 127"/>
                <a:gd name="T11" fmla="*/ 189 h 228"/>
                <a:gd name="T12" fmla="*/ 82 w 127"/>
                <a:gd name="T13" fmla="*/ 169 h 228"/>
                <a:gd name="T14" fmla="*/ 90 w 127"/>
                <a:gd name="T15" fmla="*/ 151 h 228"/>
                <a:gd name="T16" fmla="*/ 92 w 127"/>
                <a:gd name="T17" fmla="*/ 123 h 228"/>
                <a:gd name="T18" fmla="*/ 104 w 127"/>
                <a:gd name="T19" fmla="*/ 105 h 228"/>
                <a:gd name="T20" fmla="*/ 106 w 127"/>
                <a:gd name="T21" fmla="*/ 87 h 228"/>
                <a:gd name="T22" fmla="*/ 108 w 127"/>
                <a:gd name="T23" fmla="*/ 71 h 228"/>
                <a:gd name="T24" fmla="*/ 124 w 127"/>
                <a:gd name="T25" fmla="*/ 59 h 228"/>
                <a:gd name="T26" fmla="*/ 126 w 127"/>
                <a:gd name="T27" fmla="*/ 43 h 228"/>
                <a:gd name="T28" fmla="*/ 116 w 127"/>
                <a:gd name="T29" fmla="*/ 19 h 228"/>
                <a:gd name="T30" fmla="*/ 112 w 127"/>
                <a:gd name="T31" fmla="*/ 3 h 228"/>
                <a:gd name="T32" fmla="*/ 90 w 127"/>
                <a:gd name="T33" fmla="*/ 3 h 228"/>
                <a:gd name="T34" fmla="*/ 90 w 127"/>
                <a:gd name="T35" fmla="*/ 15 h 228"/>
                <a:gd name="T36" fmla="*/ 84 w 127"/>
                <a:gd name="T37" fmla="*/ 31 h 228"/>
                <a:gd name="T38" fmla="*/ 80 w 127"/>
                <a:gd name="T39" fmla="*/ 47 h 228"/>
                <a:gd name="T40" fmla="*/ 70 w 127"/>
                <a:gd name="T41" fmla="*/ 53 h 228"/>
                <a:gd name="T42" fmla="*/ 50 w 127"/>
                <a:gd name="T43" fmla="*/ 63 h 228"/>
                <a:gd name="T44" fmla="*/ 36 w 127"/>
                <a:gd name="T45" fmla="*/ 65 h 228"/>
                <a:gd name="T46" fmla="*/ 24 w 127"/>
                <a:gd name="T47" fmla="*/ 73 h 228"/>
                <a:gd name="T48" fmla="*/ 18 w 127"/>
                <a:gd name="T49" fmla="*/ 85 h 228"/>
                <a:gd name="T50" fmla="*/ 16 w 127"/>
                <a:gd name="T51" fmla="*/ 111 h 228"/>
                <a:gd name="T52" fmla="*/ 18 w 127"/>
                <a:gd name="T53" fmla="*/ 123 h 228"/>
                <a:gd name="T54" fmla="*/ 22 w 127"/>
                <a:gd name="T55" fmla="*/ 139 h 228"/>
                <a:gd name="T56" fmla="*/ 22 w 127"/>
                <a:gd name="T57" fmla="*/ 153 h 228"/>
                <a:gd name="T58" fmla="*/ 18 w 127"/>
                <a:gd name="T59" fmla="*/ 165 h 228"/>
                <a:gd name="T60" fmla="*/ 10 w 127"/>
                <a:gd name="T61" fmla="*/ 179 h 228"/>
                <a:gd name="T62" fmla="*/ 4 w 127"/>
                <a:gd name="T63" fmla="*/ 189 h 228"/>
                <a:gd name="T64" fmla="*/ 2 w 127"/>
                <a:gd name="T65" fmla="*/ 203 h 228"/>
                <a:gd name="T66" fmla="*/ 9 w 127"/>
                <a:gd name="T67" fmla="*/ 21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228">
                  <a:moveTo>
                    <a:pt x="9" y="216"/>
                  </a:moveTo>
                  <a:cubicBezTo>
                    <a:pt x="12" y="220"/>
                    <a:pt x="14" y="226"/>
                    <a:pt x="18" y="227"/>
                  </a:cubicBezTo>
                  <a:cubicBezTo>
                    <a:pt x="22" y="228"/>
                    <a:pt x="28" y="223"/>
                    <a:pt x="34" y="221"/>
                  </a:cubicBezTo>
                  <a:cubicBezTo>
                    <a:pt x="40" y="219"/>
                    <a:pt x="47" y="219"/>
                    <a:pt x="52" y="217"/>
                  </a:cubicBezTo>
                  <a:cubicBezTo>
                    <a:pt x="57" y="215"/>
                    <a:pt x="63" y="212"/>
                    <a:pt x="66" y="207"/>
                  </a:cubicBezTo>
                  <a:cubicBezTo>
                    <a:pt x="69" y="202"/>
                    <a:pt x="67" y="195"/>
                    <a:pt x="70" y="189"/>
                  </a:cubicBezTo>
                  <a:cubicBezTo>
                    <a:pt x="73" y="183"/>
                    <a:pt x="79" y="175"/>
                    <a:pt x="82" y="169"/>
                  </a:cubicBezTo>
                  <a:cubicBezTo>
                    <a:pt x="85" y="163"/>
                    <a:pt x="88" y="159"/>
                    <a:pt x="90" y="151"/>
                  </a:cubicBezTo>
                  <a:cubicBezTo>
                    <a:pt x="92" y="143"/>
                    <a:pt x="90" y="131"/>
                    <a:pt x="92" y="123"/>
                  </a:cubicBezTo>
                  <a:cubicBezTo>
                    <a:pt x="94" y="115"/>
                    <a:pt x="102" y="111"/>
                    <a:pt x="104" y="105"/>
                  </a:cubicBezTo>
                  <a:cubicBezTo>
                    <a:pt x="106" y="99"/>
                    <a:pt x="105" y="93"/>
                    <a:pt x="106" y="87"/>
                  </a:cubicBezTo>
                  <a:cubicBezTo>
                    <a:pt x="107" y="81"/>
                    <a:pt x="105" y="76"/>
                    <a:pt x="108" y="71"/>
                  </a:cubicBezTo>
                  <a:cubicBezTo>
                    <a:pt x="111" y="66"/>
                    <a:pt x="121" y="64"/>
                    <a:pt x="124" y="59"/>
                  </a:cubicBezTo>
                  <a:cubicBezTo>
                    <a:pt x="127" y="54"/>
                    <a:pt x="127" y="50"/>
                    <a:pt x="126" y="43"/>
                  </a:cubicBezTo>
                  <a:cubicBezTo>
                    <a:pt x="125" y="36"/>
                    <a:pt x="118" y="26"/>
                    <a:pt x="116" y="19"/>
                  </a:cubicBezTo>
                  <a:cubicBezTo>
                    <a:pt x="114" y="12"/>
                    <a:pt x="116" y="6"/>
                    <a:pt x="112" y="3"/>
                  </a:cubicBezTo>
                  <a:cubicBezTo>
                    <a:pt x="108" y="0"/>
                    <a:pt x="94" y="1"/>
                    <a:pt x="90" y="3"/>
                  </a:cubicBezTo>
                  <a:cubicBezTo>
                    <a:pt x="86" y="5"/>
                    <a:pt x="91" y="10"/>
                    <a:pt x="90" y="15"/>
                  </a:cubicBezTo>
                  <a:cubicBezTo>
                    <a:pt x="89" y="20"/>
                    <a:pt x="86" y="26"/>
                    <a:pt x="84" y="31"/>
                  </a:cubicBezTo>
                  <a:cubicBezTo>
                    <a:pt x="82" y="36"/>
                    <a:pt x="82" y="43"/>
                    <a:pt x="80" y="47"/>
                  </a:cubicBezTo>
                  <a:cubicBezTo>
                    <a:pt x="78" y="51"/>
                    <a:pt x="75" y="50"/>
                    <a:pt x="70" y="53"/>
                  </a:cubicBezTo>
                  <a:cubicBezTo>
                    <a:pt x="65" y="56"/>
                    <a:pt x="56" y="61"/>
                    <a:pt x="50" y="63"/>
                  </a:cubicBezTo>
                  <a:cubicBezTo>
                    <a:pt x="44" y="65"/>
                    <a:pt x="40" y="63"/>
                    <a:pt x="36" y="65"/>
                  </a:cubicBezTo>
                  <a:cubicBezTo>
                    <a:pt x="32" y="67"/>
                    <a:pt x="27" y="70"/>
                    <a:pt x="24" y="73"/>
                  </a:cubicBezTo>
                  <a:cubicBezTo>
                    <a:pt x="21" y="76"/>
                    <a:pt x="19" y="79"/>
                    <a:pt x="18" y="85"/>
                  </a:cubicBezTo>
                  <a:cubicBezTo>
                    <a:pt x="17" y="91"/>
                    <a:pt x="16" y="105"/>
                    <a:pt x="16" y="111"/>
                  </a:cubicBezTo>
                  <a:cubicBezTo>
                    <a:pt x="16" y="117"/>
                    <a:pt x="17" y="118"/>
                    <a:pt x="18" y="123"/>
                  </a:cubicBezTo>
                  <a:cubicBezTo>
                    <a:pt x="19" y="128"/>
                    <a:pt x="21" y="134"/>
                    <a:pt x="22" y="139"/>
                  </a:cubicBezTo>
                  <a:cubicBezTo>
                    <a:pt x="23" y="144"/>
                    <a:pt x="23" y="149"/>
                    <a:pt x="22" y="153"/>
                  </a:cubicBezTo>
                  <a:cubicBezTo>
                    <a:pt x="21" y="157"/>
                    <a:pt x="20" y="161"/>
                    <a:pt x="18" y="165"/>
                  </a:cubicBezTo>
                  <a:cubicBezTo>
                    <a:pt x="16" y="169"/>
                    <a:pt x="12" y="175"/>
                    <a:pt x="10" y="179"/>
                  </a:cubicBezTo>
                  <a:cubicBezTo>
                    <a:pt x="8" y="183"/>
                    <a:pt x="5" y="185"/>
                    <a:pt x="4" y="189"/>
                  </a:cubicBezTo>
                  <a:cubicBezTo>
                    <a:pt x="3" y="193"/>
                    <a:pt x="0" y="199"/>
                    <a:pt x="2" y="203"/>
                  </a:cubicBezTo>
                  <a:cubicBezTo>
                    <a:pt x="4" y="207"/>
                    <a:pt x="6" y="212"/>
                    <a:pt x="9" y="216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350" y="2251"/>
              <a:ext cx="50" cy="54"/>
            </a:xfrm>
            <a:custGeom>
              <a:avLst/>
              <a:gdLst>
                <a:gd name="T0" fmla="*/ 29 w 50"/>
                <a:gd name="T1" fmla="*/ 0 h 54"/>
                <a:gd name="T2" fmla="*/ 18 w 50"/>
                <a:gd name="T3" fmla="*/ 1 h 54"/>
                <a:gd name="T4" fmla="*/ 9 w 50"/>
                <a:gd name="T5" fmla="*/ 5 h 54"/>
                <a:gd name="T6" fmla="*/ 7 w 50"/>
                <a:gd name="T7" fmla="*/ 16 h 54"/>
                <a:gd name="T8" fmla="*/ 3 w 50"/>
                <a:gd name="T9" fmla="*/ 25 h 54"/>
                <a:gd name="T10" fmla="*/ 3 w 50"/>
                <a:gd name="T11" fmla="*/ 37 h 54"/>
                <a:gd name="T12" fmla="*/ 21 w 50"/>
                <a:gd name="T13" fmla="*/ 52 h 54"/>
                <a:gd name="T14" fmla="*/ 34 w 50"/>
                <a:gd name="T15" fmla="*/ 49 h 54"/>
                <a:gd name="T16" fmla="*/ 37 w 50"/>
                <a:gd name="T17" fmla="*/ 38 h 54"/>
                <a:gd name="T18" fmla="*/ 43 w 50"/>
                <a:gd name="T19" fmla="*/ 29 h 54"/>
                <a:gd name="T20" fmla="*/ 48 w 50"/>
                <a:gd name="T21" fmla="*/ 17 h 54"/>
                <a:gd name="T22" fmla="*/ 29 w 50"/>
                <a:gd name="T2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54">
                  <a:moveTo>
                    <a:pt x="29" y="0"/>
                  </a:moveTo>
                  <a:lnTo>
                    <a:pt x="18" y="1"/>
                  </a:lnTo>
                  <a:cubicBezTo>
                    <a:pt x="15" y="2"/>
                    <a:pt x="11" y="3"/>
                    <a:pt x="9" y="5"/>
                  </a:cubicBezTo>
                  <a:cubicBezTo>
                    <a:pt x="7" y="7"/>
                    <a:pt x="8" y="13"/>
                    <a:pt x="7" y="16"/>
                  </a:cubicBezTo>
                  <a:cubicBezTo>
                    <a:pt x="6" y="19"/>
                    <a:pt x="4" y="22"/>
                    <a:pt x="3" y="25"/>
                  </a:cubicBezTo>
                  <a:cubicBezTo>
                    <a:pt x="2" y="28"/>
                    <a:pt x="0" y="33"/>
                    <a:pt x="3" y="37"/>
                  </a:cubicBezTo>
                  <a:cubicBezTo>
                    <a:pt x="6" y="41"/>
                    <a:pt x="16" y="50"/>
                    <a:pt x="21" y="52"/>
                  </a:cubicBezTo>
                  <a:cubicBezTo>
                    <a:pt x="26" y="54"/>
                    <a:pt x="31" y="51"/>
                    <a:pt x="34" y="49"/>
                  </a:cubicBezTo>
                  <a:cubicBezTo>
                    <a:pt x="37" y="47"/>
                    <a:pt x="35" y="41"/>
                    <a:pt x="37" y="38"/>
                  </a:cubicBezTo>
                  <a:cubicBezTo>
                    <a:pt x="39" y="35"/>
                    <a:pt x="41" y="32"/>
                    <a:pt x="43" y="29"/>
                  </a:cubicBezTo>
                  <a:cubicBezTo>
                    <a:pt x="45" y="26"/>
                    <a:pt x="50" y="21"/>
                    <a:pt x="48" y="17"/>
                  </a:cubicBezTo>
                  <a:cubicBezTo>
                    <a:pt x="46" y="13"/>
                    <a:pt x="38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305" y="2312"/>
              <a:ext cx="52" cy="90"/>
            </a:xfrm>
            <a:custGeom>
              <a:avLst/>
              <a:gdLst>
                <a:gd name="T0" fmla="*/ 29 w 52"/>
                <a:gd name="T1" fmla="*/ 75 h 90"/>
                <a:gd name="T2" fmla="*/ 49 w 52"/>
                <a:gd name="T3" fmla="*/ 90 h 90"/>
                <a:gd name="T4" fmla="*/ 46 w 52"/>
                <a:gd name="T5" fmla="*/ 73 h 90"/>
                <a:gd name="T6" fmla="*/ 39 w 52"/>
                <a:gd name="T7" fmla="*/ 61 h 90"/>
                <a:gd name="T8" fmla="*/ 30 w 52"/>
                <a:gd name="T9" fmla="*/ 49 h 90"/>
                <a:gd name="T10" fmla="*/ 25 w 52"/>
                <a:gd name="T11" fmla="*/ 39 h 90"/>
                <a:gd name="T12" fmla="*/ 22 w 52"/>
                <a:gd name="T13" fmla="*/ 25 h 90"/>
                <a:gd name="T14" fmla="*/ 13 w 52"/>
                <a:gd name="T15" fmla="*/ 4 h 90"/>
                <a:gd name="T16" fmla="*/ 1 w 52"/>
                <a:gd name="T17" fmla="*/ 3 h 90"/>
                <a:gd name="T18" fmla="*/ 7 w 52"/>
                <a:gd name="T19" fmla="*/ 18 h 90"/>
                <a:gd name="T20" fmla="*/ 15 w 52"/>
                <a:gd name="T21" fmla="*/ 33 h 90"/>
                <a:gd name="T22" fmla="*/ 15 w 52"/>
                <a:gd name="T23" fmla="*/ 43 h 90"/>
                <a:gd name="T24" fmla="*/ 22 w 52"/>
                <a:gd name="T25" fmla="*/ 58 h 90"/>
                <a:gd name="T26" fmla="*/ 29 w 52"/>
                <a:gd name="T27" fmla="*/ 7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90">
                  <a:moveTo>
                    <a:pt x="29" y="75"/>
                  </a:moveTo>
                  <a:lnTo>
                    <a:pt x="49" y="90"/>
                  </a:lnTo>
                  <a:cubicBezTo>
                    <a:pt x="52" y="90"/>
                    <a:pt x="48" y="78"/>
                    <a:pt x="46" y="73"/>
                  </a:cubicBezTo>
                  <a:cubicBezTo>
                    <a:pt x="44" y="68"/>
                    <a:pt x="42" y="65"/>
                    <a:pt x="39" y="61"/>
                  </a:cubicBezTo>
                  <a:cubicBezTo>
                    <a:pt x="36" y="57"/>
                    <a:pt x="32" y="53"/>
                    <a:pt x="30" y="49"/>
                  </a:cubicBezTo>
                  <a:cubicBezTo>
                    <a:pt x="28" y="45"/>
                    <a:pt x="26" y="43"/>
                    <a:pt x="25" y="39"/>
                  </a:cubicBezTo>
                  <a:cubicBezTo>
                    <a:pt x="24" y="35"/>
                    <a:pt x="24" y="31"/>
                    <a:pt x="22" y="25"/>
                  </a:cubicBezTo>
                  <a:cubicBezTo>
                    <a:pt x="20" y="19"/>
                    <a:pt x="16" y="8"/>
                    <a:pt x="13" y="4"/>
                  </a:cubicBezTo>
                  <a:cubicBezTo>
                    <a:pt x="10" y="0"/>
                    <a:pt x="2" y="1"/>
                    <a:pt x="1" y="3"/>
                  </a:cubicBezTo>
                  <a:cubicBezTo>
                    <a:pt x="0" y="5"/>
                    <a:pt x="5" y="13"/>
                    <a:pt x="7" y="18"/>
                  </a:cubicBezTo>
                  <a:cubicBezTo>
                    <a:pt x="9" y="23"/>
                    <a:pt x="14" y="29"/>
                    <a:pt x="15" y="33"/>
                  </a:cubicBezTo>
                  <a:cubicBezTo>
                    <a:pt x="16" y="37"/>
                    <a:pt x="14" y="39"/>
                    <a:pt x="15" y="43"/>
                  </a:cubicBezTo>
                  <a:cubicBezTo>
                    <a:pt x="16" y="47"/>
                    <a:pt x="20" y="54"/>
                    <a:pt x="22" y="58"/>
                  </a:cubicBezTo>
                  <a:cubicBezTo>
                    <a:pt x="24" y="62"/>
                    <a:pt x="24" y="65"/>
                    <a:pt x="29" y="7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390" y="2414"/>
              <a:ext cx="15" cy="64"/>
            </a:xfrm>
            <a:custGeom>
              <a:avLst/>
              <a:gdLst>
                <a:gd name="T0" fmla="*/ 12 w 15"/>
                <a:gd name="T1" fmla="*/ 64 h 64"/>
                <a:gd name="T2" fmla="*/ 14 w 15"/>
                <a:gd name="T3" fmla="*/ 52 h 64"/>
                <a:gd name="T4" fmla="*/ 15 w 15"/>
                <a:gd name="T5" fmla="*/ 31 h 64"/>
                <a:gd name="T6" fmla="*/ 12 w 15"/>
                <a:gd name="T7" fmla="*/ 12 h 64"/>
                <a:gd name="T8" fmla="*/ 5 w 15"/>
                <a:gd name="T9" fmla="*/ 0 h 64"/>
                <a:gd name="T10" fmla="*/ 0 w 15"/>
                <a:gd name="T11" fmla="*/ 13 h 64"/>
                <a:gd name="T12" fmla="*/ 2 w 15"/>
                <a:gd name="T13" fmla="*/ 34 h 64"/>
                <a:gd name="T14" fmla="*/ 3 w 15"/>
                <a:gd name="T15" fmla="*/ 49 h 64"/>
                <a:gd name="T16" fmla="*/ 12 w 15"/>
                <a:gd name="T1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64">
                  <a:moveTo>
                    <a:pt x="12" y="64"/>
                  </a:moveTo>
                  <a:cubicBezTo>
                    <a:pt x="14" y="64"/>
                    <a:pt x="14" y="57"/>
                    <a:pt x="14" y="52"/>
                  </a:cubicBezTo>
                  <a:cubicBezTo>
                    <a:pt x="14" y="47"/>
                    <a:pt x="15" y="38"/>
                    <a:pt x="15" y="31"/>
                  </a:cubicBezTo>
                  <a:cubicBezTo>
                    <a:pt x="15" y="24"/>
                    <a:pt x="14" y="17"/>
                    <a:pt x="12" y="12"/>
                  </a:cubicBezTo>
                  <a:cubicBezTo>
                    <a:pt x="10" y="7"/>
                    <a:pt x="7" y="0"/>
                    <a:pt x="5" y="0"/>
                  </a:cubicBezTo>
                  <a:cubicBezTo>
                    <a:pt x="3" y="0"/>
                    <a:pt x="0" y="7"/>
                    <a:pt x="0" y="13"/>
                  </a:cubicBezTo>
                  <a:cubicBezTo>
                    <a:pt x="0" y="19"/>
                    <a:pt x="2" y="28"/>
                    <a:pt x="2" y="34"/>
                  </a:cubicBezTo>
                  <a:cubicBezTo>
                    <a:pt x="2" y="40"/>
                    <a:pt x="2" y="44"/>
                    <a:pt x="3" y="49"/>
                  </a:cubicBezTo>
                  <a:cubicBezTo>
                    <a:pt x="4" y="54"/>
                    <a:pt x="10" y="64"/>
                    <a:pt x="12" y="6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7131050" y="3698876"/>
            <a:ext cx="1377950" cy="1108075"/>
            <a:chOff x="4502" y="2302"/>
            <a:chExt cx="868" cy="698"/>
          </a:xfrm>
        </p:grpSpPr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4502" y="2431"/>
              <a:ext cx="612" cy="452"/>
            </a:xfrm>
            <a:custGeom>
              <a:avLst/>
              <a:gdLst>
                <a:gd name="T0" fmla="*/ 54 w 612"/>
                <a:gd name="T1" fmla="*/ 179 h 452"/>
                <a:gd name="T2" fmla="*/ 33 w 612"/>
                <a:gd name="T3" fmla="*/ 226 h 452"/>
                <a:gd name="T4" fmla="*/ 19 w 612"/>
                <a:gd name="T5" fmla="*/ 247 h 452"/>
                <a:gd name="T6" fmla="*/ 33 w 612"/>
                <a:gd name="T7" fmla="*/ 283 h 452"/>
                <a:gd name="T8" fmla="*/ 28 w 612"/>
                <a:gd name="T9" fmla="*/ 328 h 452"/>
                <a:gd name="T10" fmla="*/ 10 w 612"/>
                <a:gd name="T11" fmla="*/ 359 h 452"/>
                <a:gd name="T12" fmla="*/ 48 w 612"/>
                <a:gd name="T13" fmla="*/ 394 h 452"/>
                <a:gd name="T14" fmla="*/ 115 w 612"/>
                <a:gd name="T15" fmla="*/ 379 h 452"/>
                <a:gd name="T16" fmla="*/ 165 w 612"/>
                <a:gd name="T17" fmla="*/ 350 h 452"/>
                <a:gd name="T18" fmla="*/ 232 w 612"/>
                <a:gd name="T19" fmla="*/ 334 h 452"/>
                <a:gd name="T20" fmla="*/ 280 w 612"/>
                <a:gd name="T21" fmla="*/ 353 h 452"/>
                <a:gd name="T22" fmla="*/ 288 w 612"/>
                <a:gd name="T23" fmla="*/ 395 h 452"/>
                <a:gd name="T24" fmla="*/ 330 w 612"/>
                <a:gd name="T25" fmla="*/ 359 h 452"/>
                <a:gd name="T26" fmla="*/ 331 w 612"/>
                <a:gd name="T27" fmla="*/ 364 h 452"/>
                <a:gd name="T28" fmla="*/ 333 w 612"/>
                <a:gd name="T29" fmla="*/ 386 h 452"/>
                <a:gd name="T30" fmla="*/ 324 w 612"/>
                <a:gd name="T31" fmla="*/ 419 h 452"/>
                <a:gd name="T32" fmla="*/ 354 w 612"/>
                <a:gd name="T33" fmla="*/ 449 h 452"/>
                <a:gd name="T34" fmla="*/ 384 w 612"/>
                <a:gd name="T35" fmla="*/ 443 h 452"/>
                <a:gd name="T36" fmla="*/ 427 w 612"/>
                <a:gd name="T37" fmla="*/ 445 h 452"/>
                <a:gd name="T38" fmla="*/ 465 w 612"/>
                <a:gd name="T39" fmla="*/ 437 h 452"/>
                <a:gd name="T40" fmla="*/ 486 w 612"/>
                <a:gd name="T41" fmla="*/ 404 h 452"/>
                <a:gd name="T42" fmla="*/ 523 w 612"/>
                <a:gd name="T43" fmla="*/ 374 h 452"/>
                <a:gd name="T44" fmla="*/ 556 w 612"/>
                <a:gd name="T45" fmla="*/ 347 h 452"/>
                <a:gd name="T46" fmla="*/ 577 w 612"/>
                <a:gd name="T47" fmla="*/ 313 h 452"/>
                <a:gd name="T48" fmla="*/ 603 w 612"/>
                <a:gd name="T49" fmla="*/ 275 h 452"/>
                <a:gd name="T50" fmla="*/ 612 w 612"/>
                <a:gd name="T51" fmla="*/ 236 h 452"/>
                <a:gd name="T52" fmla="*/ 583 w 612"/>
                <a:gd name="T53" fmla="*/ 193 h 452"/>
                <a:gd name="T54" fmla="*/ 565 w 612"/>
                <a:gd name="T55" fmla="*/ 143 h 452"/>
                <a:gd name="T56" fmla="*/ 541 w 612"/>
                <a:gd name="T57" fmla="*/ 116 h 452"/>
                <a:gd name="T58" fmla="*/ 540 w 612"/>
                <a:gd name="T59" fmla="*/ 76 h 452"/>
                <a:gd name="T60" fmla="*/ 523 w 612"/>
                <a:gd name="T61" fmla="*/ 43 h 452"/>
                <a:gd name="T62" fmla="*/ 501 w 612"/>
                <a:gd name="T63" fmla="*/ 11 h 452"/>
                <a:gd name="T64" fmla="*/ 480 w 612"/>
                <a:gd name="T65" fmla="*/ 74 h 452"/>
                <a:gd name="T66" fmla="*/ 447 w 612"/>
                <a:gd name="T67" fmla="*/ 110 h 452"/>
                <a:gd name="T68" fmla="*/ 412 w 612"/>
                <a:gd name="T69" fmla="*/ 83 h 452"/>
                <a:gd name="T70" fmla="*/ 409 w 612"/>
                <a:gd name="T71" fmla="*/ 46 h 452"/>
                <a:gd name="T72" fmla="*/ 406 w 612"/>
                <a:gd name="T73" fmla="*/ 22 h 452"/>
                <a:gd name="T74" fmla="*/ 369 w 612"/>
                <a:gd name="T75" fmla="*/ 10 h 452"/>
                <a:gd name="T76" fmla="*/ 339 w 612"/>
                <a:gd name="T77" fmla="*/ 22 h 452"/>
                <a:gd name="T78" fmla="*/ 318 w 612"/>
                <a:gd name="T79" fmla="*/ 49 h 452"/>
                <a:gd name="T80" fmla="*/ 274 w 612"/>
                <a:gd name="T81" fmla="*/ 52 h 452"/>
                <a:gd name="T82" fmla="*/ 237 w 612"/>
                <a:gd name="T83" fmla="*/ 59 h 452"/>
                <a:gd name="T84" fmla="*/ 208 w 612"/>
                <a:gd name="T85" fmla="*/ 85 h 452"/>
                <a:gd name="T86" fmla="*/ 190 w 612"/>
                <a:gd name="T87" fmla="*/ 104 h 452"/>
                <a:gd name="T88" fmla="*/ 171 w 612"/>
                <a:gd name="T89" fmla="*/ 134 h 452"/>
                <a:gd name="T90" fmla="*/ 126 w 612"/>
                <a:gd name="T91" fmla="*/ 151 h 452"/>
                <a:gd name="T92" fmla="*/ 79 w 612"/>
                <a:gd name="T93" fmla="*/ 16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12" h="452">
                  <a:moveTo>
                    <a:pt x="79" y="160"/>
                  </a:moveTo>
                  <a:cubicBezTo>
                    <a:pt x="74" y="162"/>
                    <a:pt x="64" y="167"/>
                    <a:pt x="60" y="170"/>
                  </a:cubicBezTo>
                  <a:cubicBezTo>
                    <a:pt x="56" y="173"/>
                    <a:pt x="58" y="175"/>
                    <a:pt x="54" y="179"/>
                  </a:cubicBezTo>
                  <a:cubicBezTo>
                    <a:pt x="50" y="183"/>
                    <a:pt x="40" y="189"/>
                    <a:pt x="37" y="193"/>
                  </a:cubicBezTo>
                  <a:cubicBezTo>
                    <a:pt x="34" y="197"/>
                    <a:pt x="35" y="201"/>
                    <a:pt x="34" y="206"/>
                  </a:cubicBezTo>
                  <a:cubicBezTo>
                    <a:pt x="33" y="211"/>
                    <a:pt x="34" y="221"/>
                    <a:pt x="33" y="226"/>
                  </a:cubicBezTo>
                  <a:cubicBezTo>
                    <a:pt x="32" y="231"/>
                    <a:pt x="30" y="234"/>
                    <a:pt x="28" y="235"/>
                  </a:cubicBezTo>
                  <a:cubicBezTo>
                    <a:pt x="26" y="236"/>
                    <a:pt x="20" y="228"/>
                    <a:pt x="19" y="230"/>
                  </a:cubicBezTo>
                  <a:cubicBezTo>
                    <a:pt x="18" y="232"/>
                    <a:pt x="18" y="243"/>
                    <a:pt x="19" y="247"/>
                  </a:cubicBezTo>
                  <a:cubicBezTo>
                    <a:pt x="20" y="251"/>
                    <a:pt x="24" y="253"/>
                    <a:pt x="25" y="257"/>
                  </a:cubicBezTo>
                  <a:cubicBezTo>
                    <a:pt x="26" y="261"/>
                    <a:pt x="21" y="265"/>
                    <a:pt x="22" y="269"/>
                  </a:cubicBezTo>
                  <a:cubicBezTo>
                    <a:pt x="23" y="273"/>
                    <a:pt x="32" y="279"/>
                    <a:pt x="33" y="283"/>
                  </a:cubicBezTo>
                  <a:cubicBezTo>
                    <a:pt x="34" y="287"/>
                    <a:pt x="31" y="291"/>
                    <a:pt x="30" y="296"/>
                  </a:cubicBezTo>
                  <a:cubicBezTo>
                    <a:pt x="29" y="301"/>
                    <a:pt x="27" y="306"/>
                    <a:pt x="27" y="311"/>
                  </a:cubicBezTo>
                  <a:cubicBezTo>
                    <a:pt x="27" y="316"/>
                    <a:pt x="28" y="323"/>
                    <a:pt x="28" y="328"/>
                  </a:cubicBezTo>
                  <a:cubicBezTo>
                    <a:pt x="28" y="333"/>
                    <a:pt x="26" y="338"/>
                    <a:pt x="24" y="341"/>
                  </a:cubicBezTo>
                  <a:cubicBezTo>
                    <a:pt x="22" y="344"/>
                    <a:pt x="18" y="344"/>
                    <a:pt x="16" y="347"/>
                  </a:cubicBezTo>
                  <a:cubicBezTo>
                    <a:pt x="14" y="350"/>
                    <a:pt x="13" y="356"/>
                    <a:pt x="10" y="359"/>
                  </a:cubicBezTo>
                  <a:cubicBezTo>
                    <a:pt x="7" y="362"/>
                    <a:pt x="0" y="360"/>
                    <a:pt x="0" y="365"/>
                  </a:cubicBezTo>
                  <a:cubicBezTo>
                    <a:pt x="0" y="370"/>
                    <a:pt x="5" y="383"/>
                    <a:pt x="13" y="388"/>
                  </a:cubicBezTo>
                  <a:cubicBezTo>
                    <a:pt x="21" y="393"/>
                    <a:pt x="39" y="395"/>
                    <a:pt x="48" y="394"/>
                  </a:cubicBezTo>
                  <a:cubicBezTo>
                    <a:pt x="57" y="393"/>
                    <a:pt x="62" y="385"/>
                    <a:pt x="69" y="382"/>
                  </a:cubicBezTo>
                  <a:cubicBezTo>
                    <a:pt x="76" y="379"/>
                    <a:pt x="80" y="377"/>
                    <a:pt x="88" y="377"/>
                  </a:cubicBezTo>
                  <a:cubicBezTo>
                    <a:pt x="96" y="377"/>
                    <a:pt x="108" y="380"/>
                    <a:pt x="115" y="379"/>
                  </a:cubicBezTo>
                  <a:cubicBezTo>
                    <a:pt x="122" y="378"/>
                    <a:pt x="128" y="376"/>
                    <a:pt x="133" y="373"/>
                  </a:cubicBezTo>
                  <a:cubicBezTo>
                    <a:pt x="138" y="370"/>
                    <a:pt x="137" y="363"/>
                    <a:pt x="142" y="359"/>
                  </a:cubicBezTo>
                  <a:cubicBezTo>
                    <a:pt x="147" y="355"/>
                    <a:pt x="157" y="352"/>
                    <a:pt x="165" y="350"/>
                  </a:cubicBezTo>
                  <a:cubicBezTo>
                    <a:pt x="173" y="348"/>
                    <a:pt x="182" y="349"/>
                    <a:pt x="189" y="347"/>
                  </a:cubicBezTo>
                  <a:cubicBezTo>
                    <a:pt x="196" y="345"/>
                    <a:pt x="201" y="342"/>
                    <a:pt x="208" y="340"/>
                  </a:cubicBezTo>
                  <a:cubicBezTo>
                    <a:pt x="215" y="338"/>
                    <a:pt x="224" y="335"/>
                    <a:pt x="232" y="334"/>
                  </a:cubicBezTo>
                  <a:cubicBezTo>
                    <a:pt x="240" y="333"/>
                    <a:pt x="251" y="335"/>
                    <a:pt x="258" y="337"/>
                  </a:cubicBezTo>
                  <a:cubicBezTo>
                    <a:pt x="265" y="339"/>
                    <a:pt x="269" y="341"/>
                    <a:pt x="273" y="344"/>
                  </a:cubicBezTo>
                  <a:cubicBezTo>
                    <a:pt x="277" y="347"/>
                    <a:pt x="278" y="349"/>
                    <a:pt x="280" y="353"/>
                  </a:cubicBezTo>
                  <a:cubicBezTo>
                    <a:pt x="282" y="357"/>
                    <a:pt x="285" y="363"/>
                    <a:pt x="286" y="368"/>
                  </a:cubicBezTo>
                  <a:cubicBezTo>
                    <a:pt x="287" y="373"/>
                    <a:pt x="288" y="381"/>
                    <a:pt x="288" y="385"/>
                  </a:cubicBezTo>
                  <a:cubicBezTo>
                    <a:pt x="288" y="389"/>
                    <a:pt x="285" y="396"/>
                    <a:pt x="288" y="395"/>
                  </a:cubicBezTo>
                  <a:cubicBezTo>
                    <a:pt x="291" y="394"/>
                    <a:pt x="301" y="382"/>
                    <a:pt x="306" y="377"/>
                  </a:cubicBezTo>
                  <a:cubicBezTo>
                    <a:pt x="311" y="372"/>
                    <a:pt x="314" y="368"/>
                    <a:pt x="318" y="365"/>
                  </a:cubicBezTo>
                  <a:cubicBezTo>
                    <a:pt x="322" y="362"/>
                    <a:pt x="327" y="363"/>
                    <a:pt x="330" y="359"/>
                  </a:cubicBezTo>
                  <a:cubicBezTo>
                    <a:pt x="333" y="355"/>
                    <a:pt x="333" y="343"/>
                    <a:pt x="334" y="343"/>
                  </a:cubicBezTo>
                  <a:cubicBezTo>
                    <a:pt x="335" y="343"/>
                    <a:pt x="339" y="355"/>
                    <a:pt x="339" y="358"/>
                  </a:cubicBezTo>
                  <a:cubicBezTo>
                    <a:pt x="339" y="361"/>
                    <a:pt x="334" y="362"/>
                    <a:pt x="331" y="364"/>
                  </a:cubicBezTo>
                  <a:cubicBezTo>
                    <a:pt x="328" y="366"/>
                    <a:pt x="320" y="365"/>
                    <a:pt x="319" y="368"/>
                  </a:cubicBezTo>
                  <a:cubicBezTo>
                    <a:pt x="318" y="371"/>
                    <a:pt x="322" y="379"/>
                    <a:pt x="324" y="382"/>
                  </a:cubicBezTo>
                  <a:cubicBezTo>
                    <a:pt x="326" y="385"/>
                    <a:pt x="333" y="384"/>
                    <a:pt x="333" y="386"/>
                  </a:cubicBezTo>
                  <a:cubicBezTo>
                    <a:pt x="333" y="388"/>
                    <a:pt x="325" y="390"/>
                    <a:pt x="325" y="394"/>
                  </a:cubicBezTo>
                  <a:cubicBezTo>
                    <a:pt x="325" y="398"/>
                    <a:pt x="330" y="405"/>
                    <a:pt x="330" y="409"/>
                  </a:cubicBezTo>
                  <a:cubicBezTo>
                    <a:pt x="330" y="413"/>
                    <a:pt x="324" y="415"/>
                    <a:pt x="324" y="419"/>
                  </a:cubicBezTo>
                  <a:cubicBezTo>
                    <a:pt x="324" y="423"/>
                    <a:pt x="328" y="432"/>
                    <a:pt x="331" y="436"/>
                  </a:cubicBezTo>
                  <a:cubicBezTo>
                    <a:pt x="334" y="440"/>
                    <a:pt x="338" y="443"/>
                    <a:pt x="342" y="445"/>
                  </a:cubicBezTo>
                  <a:cubicBezTo>
                    <a:pt x="346" y="447"/>
                    <a:pt x="350" y="448"/>
                    <a:pt x="354" y="449"/>
                  </a:cubicBezTo>
                  <a:cubicBezTo>
                    <a:pt x="358" y="450"/>
                    <a:pt x="363" y="451"/>
                    <a:pt x="367" y="451"/>
                  </a:cubicBezTo>
                  <a:cubicBezTo>
                    <a:pt x="371" y="451"/>
                    <a:pt x="375" y="452"/>
                    <a:pt x="378" y="451"/>
                  </a:cubicBezTo>
                  <a:cubicBezTo>
                    <a:pt x="381" y="450"/>
                    <a:pt x="380" y="443"/>
                    <a:pt x="384" y="443"/>
                  </a:cubicBezTo>
                  <a:cubicBezTo>
                    <a:pt x="388" y="443"/>
                    <a:pt x="395" y="447"/>
                    <a:pt x="400" y="448"/>
                  </a:cubicBezTo>
                  <a:cubicBezTo>
                    <a:pt x="405" y="449"/>
                    <a:pt x="408" y="452"/>
                    <a:pt x="412" y="452"/>
                  </a:cubicBezTo>
                  <a:cubicBezTo>
                    <a:pt x="416" y="452"/>
                    <a:pt x="423" y="447"/>
                    <a:pt x="427" y="445"/>
                  </a:cubicBezTo>
                  <a:cubicBezTo>
                    <a:pt x="431" y="443"/>
                    <a:pt x="435" y="441"/>
                    <a:pt x="439" y="439"/>
                  </a:cubicBezTo>
                  <a:cubicBezTo>
                    <a:pt x="443" y="437"/>
                    <a:pt x="446" y="436"/>
                    <a:pt x="450" y="436"/>
                  </a:cubicBezTo>
                  <a:cubicBezTo>
                    <a:pt x="454" y="436"/>
                    <a:pt x="460" y="438"/>
                    <a:pt x="465" y="437"/>
                  </a:cubicBezTo>
                  <a:cubicBezTo>
                    <a:pt x="470" y="436"/>
                    <a:pt x="475" y="431"/>
                    <a:pt x="478" y="428"/>
                  </a:cubicBezTo>
                  <a:cubicBezTo>
                    <a:pt x="481" y="425"/>
                    <a:pt x="482" y="422"/>
                    <a:pt x="483" y="418"/>
                  </a:cubicBezTo>
                  <a:cubicBezTo>
                    <a:pt x="484" y="414"/>
                    <a:pt x="482" y="407"/>
                    <a:pt x="486" y="404"/>
                  </a:cubicBezTo>
                  <a:cubicBezTo>
                    <a:pt x="490" y="401"/>
                    <a:pt x="502" y="400"/>
                    <a:pt x="507" y="397"/>
                  </a:cubicBezTo>
                  <a:cubicBezTo>
                    <a:pt x="512" y="394"/>
                    <a:pt x="510" y="392"/>
                    <a:pt x="513" y="388"/>
                  </a:cubicBezTo>
                  <a:cubicBezTo>
                    <a:pt x="516" y="384"/>
                    <a:pt x="520" y="378"/>
                    <a:pt x="523" y="374"/>
                  </a:cubicBezTo>
                  <a:cubicBezTo>
                    <a:pt x="526" y="370"/>
                    <a:pt x="527" y="365"/>
                    <a:pt x="531" y="362"/>
                  </a:cubicBezTo>
                  <a:cubicBezTo>
                    <a:pt x="535" y="359"/>
                    <a:pt x="543" y="359"/>
                    <a:pt x="547" y="356"/>
                  </a:cubicBezTo>
                  <a:cubicBezTo>
                    <a:pt x="551" y="353"/>
                    <a:pt x="552" y="350"/>
                    <a:pt x="556" y="347"/>
                  </a:cubicBezTo>
                  <a:cubicBezTo>
                    <a:pt x="560" y="344"/>
                    <a:pt x="567" y="341"/>
                    <a:pt x="570" y="337"/>
                  </a:cubicBezTo>
                  <a:cubicBezTo>
                    <a:pt x="573" y="333"/>
                    <a:pt x="573" y="330"/>
                    <a:pt x="574" y="326"/>
                  </a:cubicBezTo>
                  <a:cubicBezTo>
                    <a:pt x="575" y="322"/>
                    <a:pt x="575" y="317"/>
                    <a:pt x="577" y="313"/>
                  </a:cubicBezTo>
                  <a:cubicBezTo>
                    <a:pt x="579" y="309"/>
                    <a:pt x="582" y="306"/>
                    <a:pt x="585" y="302"/>
                  </a:cubicBezTo>
                  <a:cubicBezTo>
                    <a:pt x="588" y="298"/>
                    <a:pt x="594" y="293"/>
                    <a:pt x="597" y="289"/>
                  </a:cubicBezTo>
                  <a:cubicBezTo>
                    <a:pt x="600" y="285"/>
                    <a:pt x="602" y="280"/>
                    <a:pt x="603" y="275"/>
                  </a:cubicBezTo>
                  <a:cubicBezTo>
                    <a:pt x="604" y="270"/>
                    <a:pt x="606" y="262"/>
                    <a:pt x="606" y="257"/>
                  </a:cubicBezTo>
                  <a:cubicBezTo>
                    <a:pt x="606" y="252"/>
                    <a:pt x="605" y="249"/>
                    <a:pt x="606" y="245"/>
                  </a:cubicBezTo>
                  <a:cubicBezTo>
                    <a:pt x="607" y="241"/>
                    <a:pt x="612" y="240"/>
                    <a:pt x="612" y="236"/>
                  </a:cubicBezTo>
                  <a:cubicBezTo>
                    <a:pt x="612" y="232"/>
                    <a:pt x="610" y="223"/>
                    <a:pt x="607" y="218"/>
                  </a:cubicBezTo>
                  <a:cubicBezTo>
                    <a:pt x="604" y="213"/>
                    <a:pt x="595" y="210"/>
                    <a:pt x="591" y="206"/>
                  </a:cubicBezTo>
                  <a:cubicBezTo>
                    <a:pt x="587" y="202"/>
                    <a:pt x="585" y="198"/>
                    <a:pt x="583" y="193"/>
                  </a:cubicBezTo>
                  <a:cubicBezTo>
                    <a:pt x="581" y="188"/>
                    <a:pt x="581" y="179"/>
                    <a:pt x="580" y="173"/>
                  </a:cubicBezTo>
                  <a:cubicBezTo>
                    <a:pt x="579" y="167"/>
                    <a:pt x="578" y="162"/>
                    <a:pt x="576" y="157"/>
                  </a:cubicBezTo>
                  <a:cubicBezTo>
                    <a:pt x="574" y="152"/>
                    <a:pt x="568" y="147"/>
                    <a:pt x="565" y="143"/>
                  </a:cubicBezTo>
                  <a:cubicBezTo>
                    <a:pt x="562" y="139"/>
                    <a:pt x="564" y="136"/>
                    <a:pt x="561" y="133"/>
                  </a:cubicBezTo>
                  <a:cubicBezTo>
                    <a:pt x="558" y="130"/>
                    <a:pt x="552" y="128"/>
                    <a:pt x="549" y="125"/>
                  </a:cubicBezTo>
                  <a:cubicBezTo>
                    <a:pt x="546" y="122"/>
                    <a:pt x="542" y="120"/>
                    <a:pt x="541" y="116"/>
                  </a:cubicBezTo>
                  <a:cubicBezTo>
                    <a:pt x="540" y="112"/>
                    <a:pt x="544" y="105"/>
                    <a:pt x="544" y="101"/>
                  </a:cubicBezTo>
                  <a:cubicBezTo>
                    <a:pt x="544" y="97"/>
                    <a:pt x="542" y="95"/>
                    <a:pt x="541" y="91"/>
                  </a:cubicBezTo>
                  <a:cubicBezTo>
                    <a:pt x="540" y="87"/>
                    <a:pt x="541" y="80"/>
                    <a:pt x="540" y="76"/>
                  </a:cubicBezTo>
                  <a:cubicBezTo>
                    <a:pt x="539" y="72"/>
                    <a:pt x="538" y="67"/>
                    <a:pt x="535" y="64"/>
                  </a:cubicBezTo>
                  <a:cubicBezTo>
                    <a:pt x="532" y="61"/>
                    <a:pt x="524" y="58"/>
                    <a:pt x="522" y="55"/>
                  </a:cubicBezTo>
                  <a:cubicBezTo>
                    <a:pt x="520" y="52"/>
                    <a:pt x="523" y="48"/>
                    <a:pt x="523" y="43"/>
                  </a:cubicBezTo>
                  <a:cubicBezTo>
                    <a:pt x="523" y="38"/>
                    <a:pt x="524" y="33"/>
                    <a:pt x="523" y="26"/>
                  </a:cubicBezTo>
                  <a:cubicBezTo>
                    <a:pt x="522" y="19"/>
                    <a:pt x="521" y="4"/>
                    <a:pt x="517" y="2"/>
                  </a:cubicBezTo>
                  <a:cubicBezTo>
                    <a:pt x="513" y="0"/>
                    <a:pt x="505" y="7"/>
                    <a:pt x="501" y="11"/>
                  </a:cubicBezTo>
                  <a:cubicBezTo>
                    <a:pt x="497" y="15"/>
                    <a:pt x="497" y="22"/>
                    <a:pt x="495" y="29"/>
                  </a:cubicBezTo>
                  <a:cubicBezTo>
                    <a:pt x="493" y="36"/>
                    <a:pt x="489" y="46"/>
                    <a:pt x="487" y="53"/>
                  </a:cubicBezTo>
                  <a:cubicBezTo>
                    <a:pt x="485" y="60"/>
                    <a:pt x="482" y="68"/>
                    <a:pt x="480" y="74"/>
                  </a:cubicBezTo>
                  <a:cubicBezTo>
                    <a:pt x="478" y="80"/>
                    <a:pt x="477" y="87"/>
                    <a:pt x="474" y="92"/>
                  </a:cubicBezTo>
                  <a:cubicBezTo>
                    <a:pt x="471" y="97"/>
                    <a:pt x="463" y="103"/>
                    <a:pt x="459" y="106"/>
                  </a:cubicBezTo>
                  <a:cubicBezTo>
                    <a:pt x="455" y="109"/>
                    <a:pt x="451" y="110"/>
                    <a:pt x="447" y="110"/>
                  </a:cubicBezTo>
                  <a:cubicBezTo>
                    <a:pt x="443" y="110"/>
                    <a:pt x="439" y="107"/>
                    <a:pt x="436" y="104"/>
                  </a:cubicBezTo>
                  <a:cubicBezTo>
                    <a:pt x="433" y="101"/>
                    <a:pt x="434" y="95"/>
                    <a:pt x="430" y="92"/>
                  </a:cubicBezTo>
                  <a:cubicBezTo>
                    <a:pt x="426" y="89"/>
                    <a:pt x="416" y="87"/>
                    <a:pt x="412" y="83"/>
                  </a:cubicBezTo>
                  <a:cubicBezTo>
                    <a:pt x="408" y="79"/>
                    <a:pt x="409" y="74"/>
                    <a:pt x="408" y="70"/>
                  </a:cubicBezTo>
                  <a:cubicBezTo>
                    <a:pt x="407" y="66"/>
                    <a:pt x="403" y="62"/>
                    <a:pt x="403" y="58"/>
                  </a:cubicBezTo>
                  <a:cubicBezTo>
                    <a:pt x="403" y="54"/>
                    <a:pt x="407" y="50"/>
                    <a:pt x="409" y="46"/>
                  </a:cubicBezTo>
                  <a:cubicBezTo>
                    <a:pt x="411" y="42"/>
                    <a:pt x="414" y="38"/>
                    <a:pt x="417" y="34"/>
                  </a:cubicBezTo>
                  <a:cubicBezTo>
                    <a:pt x="420" y="30"/>
                    <a:pt x="426" y="22"/>
                    <a:pt x="424" y="20"/>
                  </a:cubicBezTo>
                  <a:cubicBezTo>
                    <a:pt x="422" y="18"/>
                    <a:pt x="411" y="23"/>
                    <a:pt x="406" y="22"/>
                  </a:cubicBezTo>
                  <a:cubicBezTo>
                    <a:pt x="401" y="21"/>
                    <a:pt x="399" y="18"/>
                    <a:pt x="396" y="17"/>
                  </a:cubicBezTo>
                  <a:cubicBezTo>
                    <a:pt x="393" y="16"/>
                    <a:pt x="389" y="14"/>
                    <a:pt x="385" y="13"/>
                  </a:cubicBezTo>
                  <a:cubicBezTo>
                    <a:pt x="381" y="12"/>
                    <a:pt x="374" y="12"/>
                    <a:pt x="369" y="10"/>
                  </a:cubicBezTo>
                  <a:cubicBezTo>
                    <a:pt x="364" y="8"/>
                    <a:pt x="358" y="0"/>
                    <a:pt x="355" y="1"/>
                  </a:cubicBezTo>
                  <a:cubicBezTo>
                    <a:pt x="352" y="2"/>
                    <a:pt x="354" y="13"/>
                    <a:pt x="351" y="16"/>
                  </a:cubicBezTo>
                  <a:cubicBezTo>
                    <a:pt x="348" y="19"/>
                    <a:pt x="343" y="20"/>
                    <a:pt x="339" y="22"/>
                  </a:cubicBezTo>
                  <a:cubicBezTo>
                    <a:pt x="335" y="24"/>
                    <a:pt x="330" y="25"/>
                    <a:pt x="328" y="28"/>
                  </a:cubicBezTo>
                  <a:cubicBezTo>
                    <a:pt x="326" y="31"/>
                    <a:pt x="326" y="38"/>
                    <a:pt x="324" y="41"/>
                  </a:cubicBezTo>
                  <a:cubicBezTo>
                    <a:pt x="322" y="44"/>
                    <a:pt x="321" y="46"/>
                    <a:pt x="318" y="49"/>
                  </a:cubicBezTo>
                  <a:cubicBezTo>
                    <a:pt x="315" y="52"/>
                    <a:pt x="311" y="56"/>
                    <a:pt x="306" y="59"/>
                  </a:cubicBezTo>
                  <a:cubicBezTo>
                    <a:pt x="301" y="62"/>
                    <a:pt x="294" y="68"/>
                    <a:pt x="289" y="67"/>
                  </a:cubicBezTo>
                  <a:cubicBezTo>
                    <a:pt x="284" y="66"/>
                    <a:pt x="279" y="56"/>
                    <a:pt x="274" y="52"/>
                  </a:cubicBezTo>
                  <a:cubicBezTo>
                    <a:pt x="269" y="48"/>
                    <a:pt x="265" y="44"/>
                    <a:pt x="261" y="44"/>
                  </a:cubicBezTo>
                  <a:cubicBezTo>
                    <a:pt x="257" y="44"/>
                    <a:pt x="251" y="49"/>
                    <a:pt x="247" y="52"/>
                  </a:cubicBezTo>
                  <a:cubicBezTo>
                    <a:pt x="243" y="55"/>
                    <a:pt x="240" y="57"/>
                    <a:pt x="237" y="59"/>
                  </a:cubicBezTo>
                  <a:cubicBezTo>
                    <a:pt x="234" y="61"/>
                    <a:pt x="231" y="63"/>
                    <a:pt x="229" y="67"/>
                  </a:cubicBezTo>
                  <a:cubicBezTo>
                    <a:pt x="227" y="71"/>
                    <a:pt x="226" y="79"/>
                    <a:pt x="222" y="82"/>
                  </a:cubicBezTo>
                  <a:cubicBezTo>
                    <a:pt x="218" y="85"/>
                    <a:pt x="211" y="86"/>
                    <a:pt x="208" y="85"/>
                  </a:cubicBezTo>
                  <a:cubicBezTo>
                    <a:pt x="205" y="84"/>
                    <a:pt x="203" y="77"/>
                    <a:pt x="202" y="77"/>
                  </a:cubicBezTo>
                  <a:cubicBezTo>
                    <a:pt x="201" y="77"/>
                    <a:pt x="201" y="84"/>
                    <a:pt x="199" y="88"/>
                  </a:cubicBezTo>
                  <a:cubicBezTo>
                    <a:pt x="197" y="92"/>
                    <a:pt x="192" y="100"/>
                    <a:pt x="190" y="104"/>
                  </a:cubicBezTo>
                  <a:cubicBezTo>
                    <a:pt x="188" y="108"/>
                    <a:pt x="185" y="112"/>
                    <a:pt x="184" y="115"/>
                  </a:cubicBezTo>
                  <a:cubicBezTo>
                    <a:pt x="183" y="118"/>
                    <a:pt x="183" y="122"/>
                    <a:pt x="181" y="125"/>
                  </a:cubicBezTo>
                  <a:cubicBezTo>
                    <a:pt x="179" y="128"/>
                    <a:pt x="175" y="131"/>
                    <a:pt x="171" y="134"/>
                  </a:cubicBezTo>
                  <a:cubicBezTo>
                    <a:pt x="167" y="137"/>
                    <a:pt x="162" y="140"/>
                    <a:pt x="157" y="142"/>
                  </a:cubicBezTo>
                  <a:cubicBezTo>
                    <a:pt x="152" y="144"/>
                    <a:pt x="147" y="144"/>
                    <a:pt x="142" y="145"/>
                  </a:cubicBezTo>
                  <a:cubicBezTo>
                    <a:pt x="137" y="146"/>
                    <a:pt x="132" y="149"/>
                    <a:pt x="126" y="151"/>
                  </a:cubicBezTo>
                  <a:cubicBezTo>
                    <a:pt x="120" y="153"/>
                    <a:pt x="112" y="159"/>
                    <a:pt x="106" y="160"/>
                  </a:cubicBezTo>
                  <a:cubicBezTo>
                    <a:pt x="100" y="161"/>
                    <a:pt x="95" y="160"/>
                    <a:pt x="91" y="160"/>
                  </a:cubicBezTo>
                  <a:cubicBezTo>
                    <a:pt x="87" y="160"/>
                    <a:pt x="84" y="158"/>
                    <a:pt x="79" y="16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4859" y="2905"/>
              <a:ext cx="55" cy="56"/>
            </a:xfrm>
            <a:custGeom>
              <a:avLst/>
              <a:gdLst>
                <a:gd name="T0" fmla="*/ 17 w 55"/>
                <a:gd name="T1" fmla="*/ 3 h 56"/>
                <a:gd name="T2" fmla="*/ 4 w 55"/>
                <a:gd name="T3" fmla="*/ 13 h 56"/>
                <a:gd name="T4" fmla="*/ 3 w 55"/>
                <a:gd name="T5" fmla="*/ 29 h 56"/>
                <a:gd name="T6" fmla="*/ 1 w 55"/>
                <a:gd name="T7" fmla="*/ 43 h 56"/>
                <a:gd name="T8" fmla="*/ 9 w 55"/>
                <a:gd name="T9" fmla="*/ 55 h 56"/>
                <a:gd name="T10" fmla="*/ 27 w 55"/>
                <a:gd name="T11" fmla="*/ 47 h 56"/>
                <a:gd name="T12" fmla="*/ 36 w 55"/>
                <a:gd name="T13" fmla="*/ 43 h 56"/>
                <a:gd name="T14" fmla="*/ 45 w 55"/>
                <a:gd name="T15" fmla="*/ 25 h 56"/>
                <a:gd name="T16" fmla="*/ 54 w 55"/>
                <a:gd name="T17" fmla="*/ 14 h 56"/>
                <a:gd name="T18" fmla="*/ 52 w 55"/>
                <a:gd name="T19" fmla="*/ 1 h 56"/>
                <a:gd name="T20" fmla="*/ 39 w 55"/>
                <a:gd name="T21" fmla="*/ 10 h 56"/>
                <a:gd name="T22" fmla="*/ 25 w 55"/>
                <a:gd name="T23" fmla="*/ 13 h 56"/>
                <a:gd name="T24" fmla="*/ 17 w 55"/>
                <a:gd name="T25" fmla="*/ 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6">
                  <a:moveTo>
                    <a:pt x="17" y="3"/>
                  </a:moveTo>
                  <a:cubicBezTo>
                    <a:pt x="14" y="3"/>
                    <a:pt x="6" y="9"/>
                    <a:pt x="4" y="13"/>
                  </a:cubicBezTo>
                  <a:cubicBezTo>
                    <a:pt x="2" y="17"/>
                    <a:pt x="3" y="24"/>
                    <a:pt x="3" y="29"/>
                  </a:cubicBezTo>
                  <a:cubicBezTo>
                    <a:pt x="3" y="34"/>
                    <a:pt x="0" y="39"/>
                    <a:pt x="1" y="43"/>
                  </a:cubicBezTo>
                  <a:cubicBezTo>
                    <a:pt x="2" y="47"/>
                    <a:pt x="5" y="54"/>
                    <a:pt x="9" y="55"/>
                  </a:cubicBezTo>
                  <a:cubicBezTo>
                    <a:pt x="13" y="56"/>
                    <a:pt x="23" y="49"/>
                    <a:pt x="27" y="47"/>
                  </a:cubicBezTo>
                  <a:cubicBezTo>
                    <a:pt x="31" y="45"/>
                    <a:pt x="33" y="47"/>
                    <a:pt x="36" y="43"/>
                  </a:cubicBezTo>
                  <a:cubicBezTo>
                    <a:pt x="39" y="39"/>
                    <a:pt x="42" y="30"/>
                    <a:pt x="45" y="25"/>
                  </a:cubicBezTo>
                  <a:cubicBezTo>
                    <a:pt x="48" y="20"/>
                    <a:pt x="53" y="18"/>
                    <a:pt x="54" y="14"/>
                  </a:cubicBezTo>
                  <a:cubicBezTo>
                    <a:pt x="55" y="10"/>
                    <a:pt x="54" y="2"/>
                    <a:pt x="52" y="1"/>
                  </a:cubicBezTo>
                  <a:cubicBezTo>
                    <a:pt x="50" y="0"/>
                    <a:pt x="43" y="8"/>
                    <a:pt x="39" y="10"/>
                  </a:cubicBezTo>
                  <a:cubicBezTo>
                    <a:pt x="35" y="12"/>
                    <a:pt x="29" y="13"/>
                    <a:pt x="25" y="13"/>
                  </a:cubicBezTo>
                  <a:cubicBezTo>
                    <a:pt x="21" y="13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5112" y="2900"/>
              <a:ext cx="152" cy="100"/>
            </a:xfrm>
            <a:custGeom>
              <a:avLst/>
              <a:gdLst>
                <a:gd name="T0" fmla="*/ 13 w 152"/>
                <a:gd name="T1" fmla="*/ 99 h 100"/>
                <a:gd name="T2" fmla="*/ 2 w 152"/>
                <a:gd name="T3" fmla="*/ 93 h 100"/>
                <a:gd name="T4" fmla="*/ 2 w 152"/>
                <a:gd name="T5" fmla="*/ 75 h 100"/>
                <a:gd name="T6" fmla="*/ 17 w 152"/>
                <a:gd name="T7" fmla="*/ 64 h 100"/>
                <a:gd name="T8" fmla="*/ 50 w 152"/>
                <a:gd name="T9" fmla="*/ 52 h 100"/>
                <a:gd name="T10" fmla="*/ 80 w 152"/>
                <a:gd name="T11" fmla="*/ 37 h 100"/>
                <a:gd name="T12" fmla="*/ 90 w 152"/>
                <a:gd name="T13" fmla="*/ 28 h 100"/>
                <a:gd name="T14" fmla="*/ 104 w 152"/>
                <a:gd name="T15" fmla="*/ 25 h 100"/>
                <a:gd name="T16" fmla="*/ 120 w 152"/>
                <a:gd name="T17" fmla="*/ 16 h 100"/>
                <a:gd name="T18" fmla="*/ 131 w 152"/>
                <a:gd name="T19" fmla="*/ 0 h 100"/>
                <a:gd name="T20" fmla="*/ 152 w 152"/>
                <a:gd name="T21" fmla="*/ 13 h 100"/>
                <a:gd name="T22" fmla="*/ 134 w 152"/>
                <a:gd name="T23" fmla="*/ 33 h 100"/>
                <a:gd name="T24" fmla="*/ 119 w 152"/>
                <a:gd name="T25" fmla="*/ 39 h 100"/>
                <a:gd name="T26" fmla="*/ 119 w 152"/>
                <a:gd name="T27" fmla="*/ 49 h 100"/>
                <a:gd name="T28" fmla="*/ 99 w 152"/>
                <a:gd name="T29" fmla="*/ 55 h 100"/>
                <a:gd name="T30" fmla="*/ 83 w 152"/>
                <a:gd name="T31" fmla="*/ 58 h 100"/>
                <a:gd name="T32" fmla="*/ 74 w 152"/>
                <a:gd name="T33" fmla="*/ 67 h 100"/>
                <a:gd name="T34" fmla="*/ 66 w 152"/>
                <a:gd name="T35" fmla="*/ 79 h 100"/>
                <a:gd name="T36" fmla="*/ 51 w 152"/>
                <a:gd name="T37" fmla="*/ 88 h 100"/>
                <a:gd name="T38" fmla="*/ 36 w 152"/>
                <a:gd name="T39" fmla="*/ 97 h 100"/>
                <a:gd name="T40" fmla="*/ 23 w 152"/>
                <a:gd name="T41" fmla="*/ 100 h 100"/>
                <a:gd name="T42" fmla="*/ 13 w 152"/>
                <a:gd name="T43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2" h="100">
                  <a:moveTo>
                    <a:pt x="13" y="99"/>
                  </a:moveTo>
                  <a:lnTo>
                    <a:pt x="2" y="93"/>
                  </a:lnTo>
                  <a:cubicBezTo>
                    <a:pt x="0" y="89"/>
                    <a:pt x="0" y="80"/>
                    <a:pt x="2" y="75"/>
                  </a:cubicBezTo>
                  <a:cubicBezTo>
                    <a:pt x="4" y="70"/>
                    <a:pt x="9" y="68"/>
                    <a:pt x="17" y="64"/>
                  </a:cubicBezTo>
                  <a:cubicBezTo>
                    <a:pt x="25" y="60"/>
                    <a:pt x="40" y="56"/>
                    <a:pt x="50" y="52"/>
                  </a:cubicBezTo>
                  <a:cubicBezTo>
                    <a:pt x="60" y="48"/>
                    <a:pt x="73" y="41"/>
                    <a:pt x="80" y="37"/>
                  </a:cubicBezTo>
                  <a:cubicBezTo>
                    <a:pt x="87" y="33"/>
                    <a:pt x="86" y="30"/>
                    <a:pt x="90" y="28"/>
                  </a:cubicBezTo>
                  <a:cubicBezTo>
                    <a:pt x="94" y="26"/>
                    <a:pt x="99" y="27"/>
                    <a:pt x="104" y="25"/>
                  </a:cubicBezTo>
                  <a:cubicBezTo>
                    <a:pt x="109" y="23"/>
                    <a:pt x="116" y="20"/>
                    <a:pt x="120" y="16"/>
                  </a:cubicBezTo>
                  <a:cubicBezTo>
                    <a:pt x="124" y="12"/>
                    <a:pt x="126" y="0"/>
                    <a:pt x="131" y="0"/>
                  </a:cubicBezTo>
                  <a:cubicBezTo>
                    <a:pt x="136" y="0"/>
                    <a:pt x="152" y="8"/>
                    <a:pt x="152" y="13"/>
                  </a:cubicBezTo>
                  <a:cubicBezTo>
                    <a:pt x="152" y="18"/>
                    <a:pt x="140" y="29"/>
                    <a:pt x="134" y="33"/>
                  </a:cubicBezTo>
                  <a:cubicBezTo>
                    <a:pt x="128" y="37"/>
                    <a:pt x="121" y="36"/>
                    <a:pt x="119" y="39"/>
                  </a:cubicBezTo>
                  <a:cubicBezTo>
                    <a:pt x="117" y="42"/>
                    <a:pt x="122" y="46"/>
                    <a:pt x="119" y="49"/>
                  </a:cubicBezTo>
                  <a:cubicBezTo>
                    <a:pt x="116" y="52"/>
                    <a:pt x="105" y="54"/>
                    <a:pt x="99" y="55"/>
                  </a:cubicBezTo>
                  <a:cubicBezTo>
                    <a:pt x="93" y="56"/>
                    <a:pt x="87" y="56"/>
                    <a:pt x="83" y="58"/>
                  </a:cubicBezTo>
                  <a:cubicBezTo>
                    <a:pt x="79" y="60"/>
                    <a:pt x="77" y="64"/>
                    <a:pt x="74" y="67"/>
                  </a:cubicBezTo>
                  <a:cubicBezTo>
                    <a:pt x="71" y="70"/>
                    <a:pt x="70" y="76"/>
                    <a:pt x="66" y="79"/>
                  </a:cubicBezTo>
                  <a:cubicBezTo>
                    <a:pt x="62" y="82"/>
                    <a:pt x="56" y="85"/>
                    <a:pt x="51" y="88"/>
                  </a:cubicBezTo>
                  <a:cubicBezTo>
                    <a:pt x="46" y="91"/>
                    <a:pt x="41" y="95"/>
                    <a:pt x="36" y="97"/>
                  </a:cubicBezTo>
                  <a:cubicBezTo>
                    <a:pt x="31" y="99"/>
                    <a:pt x="27" y="100"/>
                    <a:pt x="23" y="100"/>
                  </a:cubicBezTo>
                  <a:cubicBezTo>
                    <a:pt x="19" y="100"/>
                    <a:pt x="14" y="99"/>
                    <a:pt x="13" y="99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5283" y="2804"/>
              <a:ext cx="87" cy="116"/>
            </a:xfrm>
            <a:custGeom>
              <a:avLst/>
              <a:gdLst>
                <a:gd name="T0" fmla="*/ 1 w 87"/>
                <a:gd name="T1" fmla="*/ 104 h 116"/>
                <a:gd name="T2" fmla="*/ 0 w 87"/>
                <a:gd name="T3" fmla="*/ 114 h 116"/>
                <a:gd name="T4" fmla="*/ 20 w 87"/>
                <a:gd name="T5" fmla="*/ 114 h 116"/>
                <a:gd name="T6" fmla="*/ 35 w 87"/>
                <a:gd name="T7" fmla="*/ 109 h 116"/>
                <a:gd name="T8" fmla="*/ 47 w 87"/>
                <a:gd name="T9" fmla="*/ 99 h 116"/>
                <a:gd name="T10" fmla="*/ 54 w 87"/>
                <a:gd name="T11" fmla="*/ 87 h 116"/>
                <a:gd name="T12" fmla="*/ 65 w 87"/>
                <a:gd name="T13" fmla="*/ 82 h 116"/>
                <a:gd name="T14" fmla="*/ 78 w 87"/>
                <a:gd name="T15" fmla="*/ 70 h 116"/>
                <a:gd name="T16" fmla="*/ 86 w 87"/>
                <a:gd name="T17" fmla="*/ 55 h 116"/>
                <a:gd name="T18" fmla="*/ 84 w 87"/>
                <a:gd name="T19" fmla="*/ 43 h 116"/>
                <a:gd name="T20" fmla="*/ 75 w 87"/>
                <a:gd name="T21" fmla="*/ 49 h 116"/>
                <a:gd name="T22" fmla="*/ 68 w 87"/>
                <a:gd name="T23" fmla="*/ 37 h 116"/>
                <a:gd name="T24" fmla="*/ 54 w 87"/>
                <a:gd name="T25" fmla="*/ 39 h 116"/>
                <a:gd name="T26" fmla="*/ 47 w 87"/>
                <a:gd name="T27" fmla="*/ 31 h 116"/>
                <a:gd name="T28" fmla="*/ 47 w 87"/>
                <a:gd name="T29" fmla="*/ 18 h 116"/>
                <a:gd name="T30" fmla="*/ 41 w 87"/>
                <a:gd name="T31" fmla="*/ 7 h 116"/>
                <a:gd name="T32" fmla="*/ 30 w 87"/>
                <a:gd name="T33" fmla="*/ 1 h 116"/>
                <a:gd name="T34" fmla="*/ 23 w 87"/>
                <a:gd name="T35" fmla="*/ 10 h 116"/>
                <a:gd name="T36" fmla="*/ 27 w 87"/>
                <a:gd name="T37" fmla="*/ 19 h 116"/>
                <a:gd name="T38" fmla="*/ 35 w 87"/>
                <a:gd name="T39" fmla="*/ 31 h 116"/>
                <a:gd name="T40" fmla="*/ 35 w 87"/>
                <a:gd name="T41" fmla="*/ 43 h 116"/>
                <a:gd name="T42" fmla="*/ 32 w 87"/>
                <a:gd name="T43" fmla="*/ 54 h 116"/>
                <a:gd name="T44" fmla="*/ 26 w 87"/>
                <a:gd name="T45" fmla="*/ 67 h 116"/>
                <a:gd name="T46" fmla="*/ 11 w 87"/>
                <a:gd name="T47" fmla="*/ 73 h 116"/>
                <a:gd name="T48" fmla="*/ 3 w 87"/>
                <a:gd name="T49" fmla="*/ 79 h 116"/>
                <a:gd name="T50" fmla="*/ 11 w 87"/>
                <a:gd name="T51" fmla="*/ 85 h 116"/>
                <a:gd name="T52" fmla="*/ 1 w 87"/>
                <a:gd name="T53" fmla="*/ 10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7" h="116">
                  <a:moveTo>
                    <a:pt x="1" y="104"/>
                  </a:moveTo>
                  <a:lnTo>
                    <a:pt x="0" y="114"/>
                  </a:lnTo>
                  <a:cubicBezTo>
                    <a:pt x="3" y="116"/>
                    <a:pt x="14" y="115"/>
                    <a:pt x="20" y="114"/>
                  </a:cubicBezTo>
                  <a:cubicBezTo>
                    <a:pt x="26" y="113"/>
                    <a:pt x="31" y="111"/>
                    <a:pt x="35" y="109"/>
                  </a:cubicBezTo>
                  <a:cubicBezTo>
                    <a:pt x="39" y="107"/>
                    <a:pt x="44" y="103"/>
                    <a:pt x="47" y="99"/>
                  </a:cubicBezTo>
                  <a:cubicBezTo>
                    <a:pt x="50" y="95"/>
                    <a:pt x="51" y="90"/>
                    <a:pt x="54" y="87"/>
                  </a:cubicBezTo>
                  <a:cubicBezTo>
                    <a:pt x="57" y="84"/>
                    <a:pt x="61" y="85"/>
                    <a:pt x="65" y="82"/>
                  </a:cubicBezTo>
                  <a:cubicBezTo>
                    <a:pt x="69" y="79"/>
                    <a:pt x="75" y="74"/>
                    <a:pt x="78" y="70"/>
                  </a:cubicBezTo>
                  <a:cubicBezTo>
                    <a:pt x="81" y="66"/>
                    <a:pt x="85" y="59"/>
                    <a:pt x="86" y="55"/>
                  </a:cubicBezTo>
                  <a:cubicBezTo>
                    <a:pt x="87" y="51"/>
                    <a:pt x="86" y="44"/>
                    <a:pt x="84" y="43"/>
                  </a:cubicBezTo>
                  <a:cubicBezTo>
                    <a:pt x="82" y="42"/>
                    <a:pt x="78" y="50"/>
                    <a:pt x="75" y="49"/>
                  </a:cubicBezTo>
                  <a:cubicBezTo>
                    <a:pt x="72" y="48"/>
                    <a:pt x="71" y="39"/>
                    <a:pt x="68" y="37"/>
                  </a:cubicBezTo>
                  <a:cubicBezTo>
                    <a:pt x="65" y="35"/>
                    <a:pt x="57" y="40"/>
                    <a:pt x="54" y="39"/>
                  </a:cubicBezTo>
                  <a:cubicBezTo>
                    <a:pt x="51" y="38"/>
                    <a:pt x="48" y="34"/>
                    <a:pt x="47" y="31"/>
                  </a:cubicBezTo>
                  <a:cubicBezTo>
                    <a:pt x="46" y="28"/>
                    <a:pt x="48" y="22"/>
                    <a:pt x="47" y="18"/>
                  </a:cubicBezTo>
                  <a:cubicBezTo>
                    <a:pt x="46" y="14"/>
                    <a:pt x="44" y="10"/>
                    <a:pt x="41" y="7"/>
                  </a:cubicBezTo>
                  <a:cubicBezTo>
                    <a:pt x="38" y="4"/>
                    <a:pt x="33" y="0"/>
                    <a:pt x="30" y="1"/>
                  </a:cubicBezTo>
                  <a:cubicBezTo>
                    <a:pt x="27" y="2"/>
                    <a:pt x="23" y="7"/>
                    <a:pt x="23" y="10"/>
                  </a:cubicBezTo>
                  <a:cubicBezTo>
                    <a:pt x="23" y="13"/>
                    <a:pt x="25" y="16"/>
                    <a:pt x="27" y="19"/>
                  </a:cubicBezTo>
                  <a:cubicBezTo>
                    <a:pt x="29" y="22"/>
                    <a:pt x="34" y="27"/>
                    <a:pt x="35" y="31"/>
                  </a:cubicBezTo>
                  <a:cubicBezTo>
                    <a:pt x="36" y="35"/>
                    <a:pt x="35" y="39"/>
                    <a:pt x="35" y="43"/>
                  </a:cubicBezTo>
                  <a:cubicBezTo>
                    <a:pt x="35" y="47"/>
                    <a:pt x="33" y="50"/>
                    <a:pt x="32" y="54"/>
                  </a:cubicBezTo>
                  <a:cubicBezTo>
                    <a:pt x="31" y="58"/>
                    <a:pt x="29" y="64"/>
                    <a:pt x="26" y="67"/>
                  </a:cubicBezTo>
                  <a:cubicBezTo>
                    <a:pt x="23" y="70"/>
                    <a:pt x="15" y="71"/>
                    <a:pt x="11" y="73"/>
                  </a:cubicBezTo>
                  <a:cubicBezTo>
                    <a:pt x="7" y="75"/>
                    <a:pt x="3" y="77"/>
                    <a:pt x="3" y="79"/>
                  </a:cubicBezTo>
                  <a:cubicBezTo>
                    <a:pt x="3" y="81"/>
                    <a:pt x="10" y="82"/>
                    <a:pt x="11" y="85"/>
                  </a:cubicBezTo>
                  <a:cubicBezTo>
                    <a:pt x="12" y="88"/>
                    <a:pt x="10" y="93"/>
                    <a:pt x="1" y="10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4990" y="2302"/>
              <a:ext cx="136" cy="123"/>
            </a:xfrm>
            <a:custGeom>
              <a:avLst/>
              <a:gdLst>
                <a:gd name="T0" fmla="*/ 45 w 136"/>
                <a:gd name="T1" fmla="*/ 85 h 123"/>
                <a:gd name="T2" fmla="*/ 61 w 136"/>
                <a:gd name="T3" fmla="*/ 89 h 123"/>
                <a:gd name="T4" fmla="*/ 73 w 136"/>
                <a:gd name="T5" fmla="*/ 94 h 123"/>
                <a:gd name="T6" fmla="*/ 85 w 136"/>
                <a:gd name="T7" fmla="*/ 106 h 123"/>
                <a:gd name="T8" fmla="*/ 98 w 136"/>
                <a:gd name="T9" fmla="*/ 116 h 123"/>
                <a:gd name="T10" fmla="*/ 118 w 136"/>
                <a:gd name="T11" fmla="*/ 122 h 123"/>
                <a:gd name="T12" fmla="*/ 134 w 136"/>
                <a:gd name="T13" fmla="*/ 121 h 123"/>
                <a:gd name="T14" fmla="*/ 128 w 136"/>
                <a:gd name="T15" fmla="*/ 109 h 123"/>
                <a:gd name="T16" fmla="*/ 119 w 136"/>
                <a:gd name="T17" fmla="*/ 92 h 123"/>
                <a:gd name="T18" fmla="*/ 112 w 136"/>
                <a:gd name="T19" fmla="*/ 79 h 123"/>
                <a:gd name="T20" fmla="*/ 104 w 136"/>
                <a:gd name="T21" fmla="*/ 71 h 123"/>
                <a:gd name="T22" fmla="*/ 106 w 136"/>
                <a:gd name="T23" fmla="*/ 56 h 123"/>
                <a:gd name="T24" fmla="*/ 95 w 136"/>
                <a:gd name="T25" fmla="*/ 49 h 123"/>
                <a:gd name="T26" fmla="*/ 83 w 136"/>
                <a:gd name="T27" fmla="*/ 44 h 123"/>
                <a:gd name="T28" fmla="*/ 71 w 136"/>
                <a:gd name="T29" fmla="*/ 29 h 123"/>
                <a:gd name="T30" fmla="*/ 59 w 136"/>
                <a:gd name="T31" fmla="*/ 23 h 123"/>
                <a:gd name="T32" fmla="*/ 43 w 136"/>
                <a:gd name="T33" fmla="*/ 16 h 123"/>
                <a:gd name="T34" fmla="*/ 23 w 136"/>
                <a:gd name="T35" fmla="*/ 7 h 123"/>
                <a:gd name="T36" fmla="*/ 13 w 136"/>
                <a:gd name="T37" fmla="*/ 2 h 123"/>
                <a:gd name="T38" fmla="*/ 11 w 136"/>
                <a:gd name="T39" fmla="*/ 20 h 123"/>
                <a:gd name="T40" fmla="*/ 10 w 136"/>
                <a:gd name="T41" fmla="*/ 37 h 123"/>
                <a:gd name="T42" fmla="*/ 8 w 136"/>
                <a:gd name="T43" fmla="*/ 53 h 123"/>
                <a:gd name="T44" fmla="*/ 8 w 136"/>
                <a:gd name="T45" fmla="*/ 68 h 123"/>
                <a:gd name="T46" fmla="*/ 1 w 136"/>
                <a:gd name="T47" fmla="*/ 77 h 123"/>
                <a:gd name="T48" fmla="*/ 1 w 136"/>
                <a:gd name="T49" fmla="*/ 88 h 123"/>
                <a:gd name="T50" fmla="*/ 1 w 136"/>
                <a:gd name="T51" fmla="*/ 98 h 123"/>
                <a:gd name="T52" fmla="*/ 10 w 136"/>
                <a:gd name="T53" fmla="*/ 104 h 123"/>
                <a:gd name="T54" fmla="*/ 26 w 136"/>
                <a:gd name="T55" fmla="*/ 106 h 123"/>
                <a:gd name="T56" fmla="*/ 45 w 136"/>
                <a:gd name="T57" fmla="*/ 8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" h="123">
                  <a:moveTo>
                    <a:pt x="45" y="85"/>
                  </a:moveTo>
                  <a:cubicBezTo>
                    <a:pt x="51" y="82"/>
                    <a:pt x="56" y="88"/>
                    <a:pt x="61" y="89"/>
                  </a:cubicBezTo>
                  <a:cubicBezTo>
                    <a:pt x="66" y="90"/>
                    <a:pt x="69" y="91"/>
                    <a:pt x="73" y="94"/>
                  </a:cubicBezTo>
                  <a:cubicBezTo>
                    <a:pt x="77" y="97"/>
                    <a:pt x="81" y="102"/>
                    <a:pt x="85" y="106"/>
                  </a:cubicBezTo>
                  <a:cubicBezTo>
                    <a:pt x="89" y="110"/>
                    <a:pt x="93" y="113"/>
                    <a:pt x="98" y="116"/>
                  </a:cubicBezTo>
                  <a:cubicBezTo>
                    <a:pt x="103" y="119"/>
                    <a:pt x="112" y="121"/>
                    <a:pt x="118" y="122"/>
                  </a:cubicBezTo>
                  <a:cubicBezTo>
                    <a:pt x="124" y="123"/>
                    <a:pt x="132" y="123"/>
                    <a:pt x="134" y="121"/>
                  </a:cubicBezTo>
                  <a:cubicBezTo>
                    <a:pt x="136" y="119"/>
                    <a:pt x="130" y="114"/>
                    <a:pt x="128" y="109"/>
                  </a:cubicBezTo>
                  <a:cubicBezTo>
                    <a:pt x="126" y="104"/>
                    <a:pt x="122" y="97"/>
                    <a:pt x="119" y="92"/>
                  </a:cubicBezTo>
                  <a:cubicBezTo>
                    <a:pt x="116" y="87"/>
                    <a:pt x="114" y="82"/>
                    <a:pt x="112" y="79"/>
                  </a:cubicBezTo>
                  <a:cubicBezTo>
                    <a:pt x="110" y="76"/>
                    <a:pt x="105" y="75"/>
                    <a:pt x="104" y="71"/>
                  </a:cubicBezTo>
                  <a:cubicBezTo>
                    <a:pt x="103" y="67"/>
                    <a:pt x="108" y="60"/>
                    <a:pt x="106" y="56"/>
                  </a:cubicBezTo>
                  <a:cubicBezTo>
                    <a:pt x="104" y="52"/>
                    <a:pt x="99" y="51"/>
                    <a:pt x="95" y="49"/>
                  </a:cubicBezTo>
                  <a:cubicBezTo>
                    <a:pt x="91" y="47"/>
                    <a:pt x="87" y="47"/>
                    <a:pt x="83" y="44"/>
                  </a:cubicBezTo>
                  <a:cubicBezTo>
                    <a:pt x="79" y="41"/>
                    <a:pt x="75" y="32"/>
                    <a:pt x="71" y="29"/>
                  </a:cubicBezTo>
                  <a:cubicBezTo>
                    <a:pt x="67" y="26"/>
                    <a:pt x="63" y="25"/>
                    <a:pt x="59" y="23"/>
                  </a:cubicBezTo>
                  <a:cubicBezTo>
                    <a:pt x="55" y="21"/>
                    <a:pt x="49" y="19"/>
                    <a:pt x="43" y="16"/>
                  </a:cubicBezTo>
                  <a:cubicBezTo>
                    <a:pt x="37" y="13"/>
                    <a:pt x="28" y="9"/>
                    <a:pt x="23" y="7"/>
                  </a:cubicBezTo>
                  <a:cubicBezTo>
                    <a:pt x="18" y="5"/>
                    <a:pt x="15" y="0"/>
                    <a:pt x="13" y="2"/>
                  </a:cubicBezTo>
                  <a:cubicBezTo>
                    <a:pt x="11" y="4"/>
                    <a:pt x="11" y="14"/>
                    <a:pt x="11" y="20"/>
                  </a:cubicBezTo>
                  <a:cubicBezTo>
                    <a:pt x="11" y="26"/>
                    <a:pt x="10" y="32"/>
                    <a:pt x="10" y="37"/>
                  </a:cubicBezTo>
                  <a:cubicBezTo>
                    <a:pt x="10" y="42"/>
                    <a:pt x="8" y="48"/>
                    <a:pt x="8" y="53"/>
                  </a:cubicBezTo>
                  <a:cubicBezTo>
                    <a:pt x="8" y="58"/>
                    <a:pt x="9" y="64"/>
                    <a:pt x="8" y="68"/>
                  </a:cubicBezTo>
                  <a:cubicBezTo>
                    <a:pt x="7" y="72"/>
                    <a:pt x="2" y="74"/>
                    <a:pt x="1" y="77"/>
                  </a:cubicBezTo>
                  <a:cubicBezTo>
                    <a:pt x="0" y="80"/>
                    <a:pt x="1" y="85"/>
                    <a:pt x="1" y="88"/>
                  </a:cubicBezTo>
                  <a:cubicBezTo>
                    <a:pt x="1" y="91"/>
                    <a:pt x="0" y="95"/>
                    <a:pt x="1" y="98"/>
                  </a:cubicBezTo>
                  <a:cubicBezTo>
                    <a:pt x="2" y="101"/>
                    <a:pt x="6" y="103"/>
                    <a:pt x="10" y="104"/>
                  </a:cubicBezTo>
                  <a:cubicBezTo>
                    <a:pt x="14" y="105"/>
                    <a:pt x="21" y="108"/>
                    <a:pt x="26" y="106"/>
                  </a:cubicBezTo>
                  <a:cubicBezTo>
                    <a:pt x="31" y="104"/>
                    <a:pt x="39" y="88"/>
                    <a:pt x="45" y="85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5104" y="2332"/>
              <a:ext cx="73" cy="32"/>
            </a:xfrm>
            <a:custGeom>
              <a:avLst/>
              <a:gdLst>
                <a:gd name="T0" fmla="*/ 21 w 73"/>
                <a:gd name="T1" fmla="*/ 32 h 32"/>
                <a:gd name="T2" fmla="*/ 44 w 73"/>
                <a:gd name="T3" fmla="*/ 28 h 32"/>
                <a:gd name="T4" fmla="*/ 58 w 73"/>
                <a:gd name="T5" fmla="*/ 20 h 32"/>
                <a:gd name="T6" fmla="*/ 68 w 73"/>
                <a:gd name="T7" fmla="*/ 13 h 32"/>
                <a:gd name="T8" fmla="*/ 71 w 73"/>
                <a:gd name="T9" fmla="*/ 1 h 32"/>
                <a:gd name="T10" fmla="*/ 53 w 73"/>
                <a:gd name="T11" fmla="*/ 5 h 32"/>
                <a:gd name="T12" fmla="*/ 44 w 73"/>
                <a:gd name="T13" fmla="*/ 13 h 32"/>
                <a:gd name="T14" fmla="*/ 32 w 73"/>
                <a:gd name="T15" fmla="*/ 13 h 32"/>
                <a:gd name="T16" fmla="*/ 13 w 73"/>
                <a:gd name="T17" fmla="*/ 16 h 32"/>
                <a:gd name="T18" fmla="*/ 1 w 73"/>
                <a:gd name="T19" fmla="*/ 19 h 32"/>
                <a:gd name="T20" fmla="*/ 10 w 73"/>
                <a:gd name="T21" fmla="*/ 28 h 32"/>
                <a:gd name="T22" fmla="*/ 21 w 73"/>
                <a:gd name="T2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32">
                  <a:moveTo>
                    <a:pt x="21" y="32"/>
                  </a:moveTo>
                  <a:cubicBezTo>
                    <a:pt x="27" y="32"/>
                    <a:pt x="38" y="30"/>
                    <a:pt x="44" y="28"/>
                  </a:cubicBezTo>
                  <a:cubicBezTo>
                    <a:pt x="50" y="26"/>
                    <a:pt x="54" y="22"/>
                    <a:pt x="58" y="20"/>
                  </a:cubicBezTo>
                  <a:cubicBezTo>
                    <a:pt x="62" y="18"/>
                    <a:pt x="66" y="16"/>
                    <a:pt x="68" y="13"/>
                  </a:cubicBezTo>
                  <a:cubicBezTo>
                    <a:pt x="70" y="10"/>
                    <a:pt x="73" y="2"/>
                    <a:pt x="71" y="1"/>
                  </a:cubicBezTo>
                  <a:cubicBezTo>
                    <a:pt x="69" y="0"/>
                    <a:pt x="57" y="3"/>
                    <a:pt x="53" y="5"/>
                  </a:cubicBezTo>
                  <a:cubicBezTo>
                    <a:pt x="49" y="7"/>
                    <a:pt x="47" y="12"/>
                    <a:pt x="44" y="13"/>
                  </a:cubicBezTo>
                  <a:cubicBezTo>
                    <a:pt x="41" y="14"/>
                    <a:pt x="37" y="13"/>
                    <a:pt x="32" y="13"/>
                  </a:cubicBezTo>
                  <a:cubicBezTo>
                    <a:pt x="27" y="13"/>
                    <a:pt x="18" y="15"/>
                    <a:pt x="13" y="16"/>
                  </a:cubicBezTo>
                  <a:cubicBezTo>
                    <a:pt x="8" y="17"/>
                    <a:pt x="2" y="17"/>
                    <a:pt x="1" y="19"/>
                  </a:cubicBezTo>
                  <a:cubicBezTo>
                    <a:pt x="0" y="21"/>
                    <a:pt x="6" y="26"/>
                    <a:pt x="10" y="28"/>
                  </a:cubicBezTo>
                  <a:cubicBezTo>
                    <a:pt x="14" y="30"/>
                    <a:pt x="15" y="32"/>
                    <a:pt x="21" y="32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2028825" y="5202238"/>
            <a:ext cx="5394325" cy="474663"/>
            <a:chOff x="1288" y="3249"/>
            <a:chExt cx="3398" cy="299"/>
          </a:xfrm>
        </p:grpSpPr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1288" y="3249"/>
              <a:ext cx="3398" cy="299"/>
            </a:xfrm>
            <a:custGeom>
              <a:avLst/>
              <a:gdLst>
                <a:gd name="T0" fmla="*/ 164 w 3398"/>
                <a:gd name="T1" fmla="*/ 261 h 299"/>
                <a:gd name="T2" fmla="*/ 209 w 3398"/>
                <a:gd name="T3" fmla="*/ 249 h 299"/>
                <a:gd name="T4" fmla="*/ 167 w 3398"/>
                <a:gd name="T5" fmla="*/ 201 h 299"/>
                <a:gd name="T6" fmla="*/ 74 w 3398"/>
                <a:gd name="T7" fmla="*/ 186 h 299"/>
                <a:gd name="T8" fmla="*/ 35 w 3398"/>
                <a:gd name="T9" fmla="*/ 156 h 299"/>
                <a:gd name="T10" fmla="*/ 185 w 3398"/>
                <a:gd name="T11" fmla="*/ 132 h 299"/>
                <a:gd name="T12" fmla="*/ 311 w 3398"/>
                <a:gd name="T13" fmla="*/ 120 h 299"/>
                <a:gd name="T14" fmla="*/ 416 w 3398"/>
                <a:gd name="T15" fmla="*/ 135 h 299"/>
                <a:gd name="T16" fmla="*/ 527 w 3398"/>
                <a:gd name="T17" fmla="*/ 138 h 299"/>
                <a:gd name="T18" fmla="*/ 566 w 3398"/>
                <a:gd name="T19" fmla="*/ 114 h 299"/>
                <a:gd name="T20" fmla="*/ 722 w 3398"/>
                <a:gd name="T21" fmla="*/ 129 h 299"/>
                <a:gd name="T22" fmla="*/ 857 w 3398"/>
                <a:gd name="T23" fmla="*/ 111 h 299"/>
                <a:gd name="T24" fmla="*/ 863 w 3398"/>
                <a:gd name="T25" fmla="*/ 9 h 299"/>
                <a:gd name="T26" fmla="*/ 863 w 3398"/>
                <a:gd name="T27" fmla="*/ 39 h 299"/>
                <a:gd name="T28" fmla="*/ 917 w 3398"/>
                <a:gd name="T29" fmla="*/ 102 h 299"/>
                <a:gd name="T30" fmla="*/ 920 w 3398"/>
                <a:gd name="T31" fmla="*/ 186 h 299"/>
                <a:gd name="T32" fmla="*/ 815 w 3398"/>
                <a:gd name="T33" fmla="*/ 177 h 299"/>
                <a:gd name="T34" fmla="*/ 785 w 3398"/>
                <a:gd name="T35" fmla="*/ 177 h 299"/>
                <a:gd name="T36" fmla="*/ 884 w 3398"/>
                <a:gd name="T37" fmla="*/ 225 h 299"/>
                <a:gd name="T38" fmla="*/ 995 w 3398"/>
                <a:gd name="T39" fmla="*/ 240 h 299"/>
                <a:gd name="T40" fmla="*/ 1145 w 3398"/>
                <a:gd name="T41" fmla="*/ 222 h 299"/>
                <a:gd name="T42" fmla="*/ 1286 w 3398"/>
                <a:gd name="T43" fmla="*/ 213 h 299"/>
                <a:gd name="T44" fmla="*/ 1268 w 3398"/>
                <a:gd name="T45" fmla="*/ 165 h 299"/>
                <a:gd name="T46" fmla="*/ 1403 w 3398"/>
                <a:gd name="T47" fmla="*/ 126 h 299"/>
                <a:gd name="T48" fmla="*/ 1499 w 3398"/>
                <a:gd name="T49" fmla="*/ 93 h 299"/>
                <a:gd name="T50" fmla="*/ 1565 w 3398"/>
                <a:gd name="T51" fmla="*/ 108 h 299"/>
                <a:gd name="T52" fmla="*/ 1664 w 3398"/>
                <a:gd name="T53" fmla="*/ 96 h 299"/>
                <a:gd name="T54" fmla="*/ 1766 w 3398"/>
                <a:gd name="T55" fmla="*/ 93 h 299"/>
                <a:gd name="T56" fmla="*/ 1877 w 3398"/>
                <a:gd name="T57" fmla="*/ 90 h 299"/>
                <a:gd name="T58" fmla="*/ 1973 w 3398"/>
                <a:gd name="T59" fmla="*/ 72 h 299"/>
                <a:gd name="T60" fmla="*/ 2075 w 3398"/>
                <a:gd name="T61" fmla="*/ 51 h 299"/>
                <a:gd name="T62" fmla="*/ 2168 w 3398"/>
                <a:gd name="T63" fmla="*/ 39 h 299"/>
                <a:gd name="T64" fmla="*/ 2279 w 3398"/>
                <a:gd name="T65" fmla="*/ 57 h 299"/>
                <a:gd name="T66" fmla="*/ 2339 w 3398"/>
                <a:gd name="T67" fmla="*/ 84 h 299"/>
                <a:gd name="T68" fmla="*/ 2372 w 3398"/>
                <a:gd name="T69" fmla="*/ 96 h 299"/>
                <a:gd name="T70" fmla="*/ 2456 w 3398"/>
                <a:gd name="T71" fmla="*/ 60 h 299"/>
                <a:gd name="T72" fmla="*/ 2552 w 3398"/>
                <a:gd name="T73" fmla="*/ 30 h 299"/>
                <a:gd name="T74" fmla="*/ 2693 w 3398"/>
                <a:gd name="T75" fmla="*/ 51 h 299"/>
                <a:gd name="T76" fmla="*/ 2777 w 3398"/>
                <a:gd name="T77" fmla="*/ 36 h 299"/>
                <a:gd name="T78" fmla="*/ 2894 w 3398"/>
                <a:gd name="T79" fmla="*/ 48 h 299"/>
                <a:gd name="T80" fmla="*/ 3008 w 3398"/>
                <a:gd name="T81" fmla="*/ 42 h 299"/>
                <a:gd name="T82" fmla="*/ 3086 w 3398"/>
                <a:gd name="T83" fmla="*/ 39 h 299"/>
                <a:gd name="T84" fmla="*/ 3188 w 3398"/>
                <a:gd name="T85" fmla="*/ 48 h 299"/>
                <a:gd name="T86" fmla="*/ 3293 w 3398"/>
                <a:gd name="T87" fmla="*/ 69 h 299"/>
                <a:gd name="T88" fmla="*/ 3368 w 3398"/>
                <a:gd name="T89" fmla="*/ 99 h 299"/>
                <a:gd name="T90" fmla="*/ 3335 w 3398"/>
                <a:gd name="T91" fmla="*/ 129 h 299"/>
                <a:gd name="T92" fmla="*/ 3227 w 3398"/>
                <a:gd name="T93" fmla="*/ 168 h 299"/>
                <a:gd name="T94" fmla="*/ 3125 w 3398"/>
                <a:gd name="T95" fmla="*/ 201 h 299"/>
                <a:gd name="T96" fmla="*/ 3086 w 3398"/>
                <a:gd name="T97" fmla="*/ 249 h 299"/>
                <a:gd name="T98" fmla="*/ 3101 w 3398"/>
                <a:gd name="T99" fmla="*/ 285 h 299"/>
                <a:gd name="T100" fmla="*/ 1691 w 3398"/>
                <a:gd name="T101" fmla="*/ 297 h 299"/>
                <a:gd name="T102" fmla="*/ 95 w 3398"/>
                <a:gd name="T103" fmla="*/ 294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98" h="299">
                  <a:moveTo>
                    <a:pt x="95" y="294"/>
                  </a:moveTo>
                  <a:cubicBezTo>
                    <a:pt x="62" y="289"/>
                    <a:pt x="47" y="272"/>
                    <a:pt x="50" y="267"/>
                  </a:cubicBezTo>
                  <a:cubicBezTo>
                    <a:pt x="53" y="262"/>
                    <a:pt x="94" y="262"/>
                    <a:pt x="113" y="261"/>
                  </a:cubicBezTo>
                  <a:cubicBezTo>
                    <a:pt x="132" y="260"/>
                    <a:pt x="149" y="261"/>
                    <a:pt x="164" y="261"/>
                  </a:cubicBezTo>
                  <a:cubicBezTo>
                    <a:pt x="179" y="261"/>
                    <a:pt x="194" y="263"/>
                    <a:pt x="206" y="264"/>
                  </a:cubicBezTo>
                  <a:cubicBezTo>
                    <a:pt x="218" y="265"/>
                    <a:pt x="227" y="268"/>
                    <a:pt x="236" y="267"/>
                  </a:cubicBezTo>
                  <a:cubicBezTo>
                    <a:pt x="245" y="266"/>
                    <a:pt x="267" y="261"/>
                    <a:pt x="263" y="258"/>
                  </a:cubicBezTo>
                  <a:cubicBezTo>
                    <a:pt x="259" y="255"/>
                    <a:pt x="221" y="252"/>
                    <a:pt x="209" y="249"/>
                  </a:cubicBezTo>
                  <a:cubicBezTo>
                    <a:pt x="197" y="246"/>
                    <a:pt x="195" y="241"/>
                    <a:pt x="188" y="237"/>
                  </a:cubicBezTo>
                  <a:cubicBezTo>
                    <a:pt x="181" y="233"/>
                    <a:pt x="166" y="229"/>
                    <a:pt x="167" y="225"/>
                  </a:cubicBezTo>
                  <a:cubicBezTo>
                    <a:pt x="168" y="221"/>
                    <a:pt x="191" y="217"/>
                    <a:pt x="191" y="213"/>
                  </a:cubicBezTo>
                  <a:cubicBezTo>
                    <a:pt x="191" y="209"/>
                    <a:pt x="175" y="204"/>
                    <a:pt x="167" y="201"/>
                  </a:cubicBezTo>
                  <a:cubicBezTo>
                    <a:pt x="159" y="198"/>
                    <a:pt x="150" y="196"/>
                    <a:pt x="143" y="195"/>
                  </a:cubicBezTo>
                  <a:cubicBezTo>
                    <a:pt x="136" y="194"/>
                    <a:pt x="129" y="193"/>
                    <a:pt x="122" y="192"/>
                  </a:cubicBezTo>
                  <a:cubicBezTo>
                    <a:pt x="115" y="191"/>
                    <a:pt x="106" y="190"/>
                    <a:pt x="98" y="189"/>
                  </a:cubicBezTo>
                  <a:cubicBezTo>
                    <a:pt x="90" y="188"/>
                    <a:pt x="83" y="186"/>
                    <a:pt x="74" y="186"/>
                  </a:cubicBezTo>
                  <a:cubicBezTo>
                    <a:pt x="65" y="186"/>
                    <a:pt x="53" y="191"/>
                    <a:pt x="44" y="189"/>
                  </a:cubicBezTo>
                  <a:cubicBezTo>
                    <a:pt x="35" y="187"/>
                    <a:pt x="27" y="179"/>
                    <a:pt x="20" y="174"/>
                  </a:cubicBezTo>
                  <a:cubicBezTo>
                    <a:pt x="13" y="169"/>
                    <a:pt x="0" y="162"/>
                    <a:pt x="2" y="159"/>
                  </a:cubicBezTo>
                  <a:cubicBezTo>
                    <a:pt x="4" y="156"/>
                    <a:pt x="23" y="156"/>
                    <a:pt x="35" y="156"/>
                  </a:cubicBezTo>
                  <a:cubicBezTo>
                    <a:pt x="47" y="156"/>
                    <a:pt x="66" y="159"/>
                    <a:pt x="77" y="159"/>
                  </a:cubicBezTo>
                  <a:cubicBezTo>
                    <a:pt x="88" y="159"/>
                    <a:pt x="92" y="162"/>
                    <a:pt x="104" y="159"/>
                  </a:cubicBezTo>
                  <a:cubicBezTo>
                    <a:pt x="116" y="156"/>
                    <a:pt x="136" y="145"/>
                    <a:pt x="149" y="141"/>
                  </a:cubicBezTo>
                  <a:cubicBezTo>
                    <a:pt x="162" y="137"/>
                    <a:pt x="175" y="133"/>
                    <a:pt x="185" y="132"/>
                  </a:cubicBezTo>
                  <a:cubicBezTo>
                    <a:pt x="195" y="131"/>
                    <a:pt x="197" y="137"/>
                    <a:pt x="209" y="138"/>
                  </a:cubicBezTo>
                  <a:cubicBezTo>
                    <a:pt x="221" y="139"/>
                    <a:pt x="244" y="139"/>
                    <a:pt x="257" y="138"/>
                  </a:cubicBezTo>
                  <a:cubicBezTo>
                    <a:pt x="270" y="137"/>
                    <a:pt x="281" y="135"/>
                    <a:pt x="290" y="132"/>
                  </a:cubicBezTo>
                  <a:cubicBezTo>
                    <a:pt x="299" y="129"/>
                    <a:pt x="304" y="122"/>
                    <a:pt x="311" y="120"/>
                  </a:cubicBezTo>
                  <a:cubicBezTo>
                    <a:pt x="318" y="118"/>
                    <a:pt x="326" y="118"/>
                    <a:pt x="335" y="120"/>
                  </a:cubicBezTo>
                  <a:cubicBezTo>
                    <a:pt x="344" y="122"/>
                    <a:pt x="355" y="132"/>
                    <a:pt x="365" y="132"/>
                  </a:cubicBezTo>
                  <a:cubicBezTo>
                    <a:pt x="375" y="132"/>
                    <a:pt x="390" y="123"/>
                    <a:pt x="398" y="123"/>
                  </a:cubicBezTo>
                  <a:cubicBezTo>
                    <a:pt x="406" y="123"/>
                    <a:pt x="411" y="136"/>
                    <a:pt x="416" y="135"/>
                  </a:cubicBezTo>
                  <a:cubicBezTo>
                    <a:pt x="421" y="134"/>
                    <a:pt x="423" y="117"/>
                    <a:pt x="431" y="117"/>
                  </a:cubicBezTo>
                  <a:cubicBezTo>
                    <a:pt x="439" y="117"/>
                    <a:pt x="452" y="134"/>
                    <a:pt x="464" y="138"/>
                  </a:cubicBezTo>
                  <a:cubicBezTo>
                    <a:pt x="476" y="142"/>
                    <a:pt x="493" y="144"/>
                    <a:pt x="503" y="144"/>
                  </a:cubicBezTo>
                  <a:cubicBezTo>
                    <a:pt x="513" y="144"/>
                    <a:pt x="526" y="144"/>
                    <a:pt x="527" y="138"/>
                  </a:cubicBezTo>
                  <a:cubicBezTo>
                    <a:pt x="528" y="132"/>
                    <a:pt x="507" y="114"/>
                    <a:pt x="512" y="108"/>
                  </a:cubicBezTo>
                  <a:cubicBezTo>
                    <a:pt x="517" y="102"/>
                    <a:pt x="553" y="99"/>
                    <a:pt x="557" y="99"/>
                  </a:cubicBezTo>
                  <a:cubicBezTo>
                    <a:pt x="561" y="99"/>
                    <a:pt x="538" y="106"/>
                    <a:pt x="539" y="108"/>
                  </a:cubicBezTo>
                  <a:cubicBezTo>
                    <a:pt x="540" y="110"/>
                    <a:pt x="555" y="115"/>
                    <a:pt x="566" y="114"/>
                  </a:cubicBezTo>
                  <a:cubicBezTo>
                    <a:pt x="577" y="113"/>
                    <a:pt x="591" y="105"/>
                    <a:pt x="605" y="105"/>
                  </a:cubicBezTo>
                  <a:cubicBezTo>
                    <a:pt x="619" y="105"/>
                    <a:pt x="638" y="114"/>
                    <a:pt x="653" y="117"/>
                  </a:cubicBezTo>
                  <a:cubicBezTo>
                    <a:pt x="668" y="120"/>
                    <a:pt x="681" y="121"/>
                    <a:pt x="692" y="123"/>
                  </a:cubicBezTo>
                  <a:cubicBezTo>
                    <a:pt x="703" y="125"/>
                    <a:pt x="713" y="131"/>
                    <a:pt x="722" y="129"/>
                  </a:cubicBezTo>
                  <a:cubicBezTo>
                    <a:pt x="731" y="127"/>
                    <a:pt x="738" y="113"/>
                    <a:pt x="746" y="111"/>
                  </a:cubicBezTo>
                  <a:cubicBezTo>
                    <a:pt x="754" y="109"/>
                    <a:pt x="762" y="119"/>
                    <a:pt x="773" y="120"/>
                  </a:cubicBezTo>
                  <a:cubicBezTo>
                    <a:pt x="784" y="121"/>
                    <a:pt x="798" y="119"/>
                    <a:pt x="812" y="117"/>
                  </a:cubicBezTo>
                  <a:cubicBezTo>
                    <a:pt x="826" y="115"/>
                    <a:pt x="852" y="117"/>
                    <a:pt x="857" y="111"/>
                  </a:cubicBezTo>
                  <a:cubicBezTo>
                    <a:pt x="862" y="105"/>
                    <a:pt x="848" y="87"/>
                    <a:pt x="842" y="78"/>
                  </a:cubicBezTo>
                  <a:cubicBezTo>
                    <a:pt x="836" y="69"/>
                    <a:pt x="822" y="65"/>
                    <a:pt x="821" y="57"/>
                  </a:cubicBezTo>
                  <a:cubicBezTo>
                    <a:pt x="820" y="49"/>
                    <a:pt x="829" y="38"/>
                    <a:pt x="836" y="30"/>
                  </a:cubicBezTo>
                  <a:cubicBezTo>
                    <a:pt x="843" y="22"/>
                    <a:pt x="854" y="14"/>
                    <a:pt x="863" y="9"/>
                  </a:cubicBezTo>
                  <a:cubicBezTo>
                    <a:pt x="872" y="4"/>
                    <a:pt x="891" y="0"/>
                    <a:pt x="893" y="0"/>
                  </a:cubicBezTo>
                  <a:cubicBezTo>
                    <a:pt x="895" y="0"/>
                    <a:pt x="879" y="7"/>
                    <a:pt x="878" y="12"/>
                  </a:cubicBezTo>
                  <a:cubicBezTo>
                    <a:pt x="877" y="17"/>
                    <a:pt x="889" y="29"/>
                    <a:pt x="887" y="33"/>
                  </a:cubicBezTo>
                  <a:cubicBezTo>
                    <a:pt x="885" y="37"/>
                    <a:pt x="869" y="35"/>
                    <a:pt x="863" y="39"/>
                  </a:cubicBezTo>
                  <a:cubicBezTo>
                    <a:pt x="857" y="43"/>
                    <a:pt x="849" y="54"/>
                    <a:pt x="851" y="57"/>
                  </a:cubicBezTo>
                  <a:cubicBezTo>
                    <a:pt x="853" y="60"/>
                    <a:pt x="871" y="57"/>
                    <a:pt x="878" y="60"/>
                  </a:cubicBezTo>
                  <a:cubicBezTo>
                    <a:pt x="885" y="63"/>
                    <a:pt x="890" y="68"/>
                    <a:pt x="896" y="75"/>
                  </a:cubicBezTo>
                  <a:cubicBezTo>
                    <a:pt x="902" y="82"/>
                    <a:pt x="911" y="97"/>
                    <a:pt x="917" y="102"/>
                  </a:cubicBezTo>
                  <a:cubicBezTo>
                    <a:pt x="923" y="107"/>
                    <a:pt x="930" y="99"/>
                    <a:pt x="935" y="105"/>
                  </a:cubicBezTo>
                  <a:cubicBezTo>
                    <a:pt x="940" y="111"/>
                    <a:pt x="950" y="129"/>
                    <a:pt x="950" y="138"/>
                  </a:cubicBezTo>
                  <a:cubicBezTo>
                    <a:pt x="950" y="147"/>
                    <a:pt x="943" y="154"/>
                    <a:pt x="938" y="162"/>
                  </a:cubicBezTo>
                  <a:cubicBezTo>
                    <a:pt x="933" y="170"/>
                    <a:pt x="929" y="182"/>
                    <a:pt x="920" y="186"/>
                  </a:cubicBezTo>
                  <a:cubicBezTo>
                    <a:pt x="911" y="190"/>
                    <a:pt x="892" y="187"/>
                    <a:pt x="881" y="186"/>
                  </a:cubicBezTo>
                  <a:cubicBezTo>
                    <a:pt x="870" y="185"/>
                    <a:pt x="861" y="183"/>
                    <a:pt x="854" y="180"/>
                  </a:cubicBezTo>
                  <a:cubicBezTo>
                    <a:pt x="847" y="177"/>
                    <a:pt x="842" y="168"/>
                    <a:pt x="836" y="168"/>
                  </a:cubicBezTo>
                  <a:cubicBezTo>
                    <a:pt x="830" y="168"/>
                    <a:pt x="821" y="176"/>
                    <a:pt x="815" y="177"/>
                  </a:cubicBezTo>
                  <a:cubicBezTo>
                    <a:pt x="809" y="178"/>
                    <a:pt x="802" y="179"/>
                    <a:pt x="797" y="177"/>
                  </a:cubicBezTo>
                  <a:cubicBezTo>
                    <a:pt x="792" y="175"/>
                    <a:pt x="791" y="162"/>
                    <a:pt x="785" y="162"/>
                  </a:cubicBezTo>
                  <a:cubicBezTo>
                    <a:pt x="779" y="162"/>
                    <a:pt x="758" y="172"/>
                    <a:pt x="758" y="174"/>
                  </a:cubicBezTo>
                  <a:cubicBezTo>
                    <a:pt x="758" y="176"/>
                    <a:pt x="776" y="175"/>
                    <a:pt x="785" y="177"/>
                  </a:cubicBezTo>
                  <a:cubicBezTo>
                    <a:pt x="794" y="179"/>
                    <a:pt x="807" y="185"/>
                    <a:pt x="815" y="189"/>
                  </a:cubicBezTo>
                  <a:cubicBezTo>
                    <a:pt x="823" y="193"/>
                    <a:pt x="826" y="199"/>
                    <a:pt x="833" y="201"/>
                  </a:cubicBezTo>
                  <a:cubicBezTo>
                    <a:pt x="840" y="203"/>
                    <a:pt x="852" y="200"/>
                    <a:pt x="860" y="204"/>
                  </a:cubicBezTo>
                  <a:cubicBezTo>
                    <a:pt x="868" y="208"/>
                    <a:pt x="877" y="221"/>
                    <a:pt x="884" y="225"/>
                  </a:cubicBezTo>
                  <a:cubicBezTo>
                    <a:pt x="891" y="229"/>
                    <a:pt x="897" y="229"/>
                    <a:pt x="905" y="228"/>
                  </a:cubicBezTo>
                  <a:cubicBezTo>
                    <a:pt x="913" y="227"/>
                    <a:pt x="922" y="222"/>
                    <a:pt x="932" y="222"/>
                  </a:cubicBezTo>
                  <a:cubicBezTo>
                    <a:pt x="942" y="222"/>
                    <a:pt x="958" y="228"/>
                    <a:pt x="968" y="231"/>
                  </a:cubicBezTo>
                  <a:cubicBezTo>
                    <a:pt x="978" y="234"/>
                    <a:pt x="985" y="237"/>
                    <a:pt x="995" y="240"/>
                  </a:cubicBezTo>
                  <a:cubicBezTo>
                    <a:pt x="1005" y="243"/>
                    <a:pt x="1019" y="249"/>
                    <a:pt x="1031" y="249"/>
                  </a:cubicBezTo>
                  <a:cubicBezTo>
                    <a:pt x="1043" y="249"/>
                    <a:pt x="1057" y="244"/>
                    <a:pt x="1070" y="240"/>
                  </a:cubicBezTo>
                  <a:cubicBezTo>
                    <a:pt x="1083" y="236"/>
                    <a:pt x="1097" y="228"/>
                    <a:pt x="1109" y="225"/>
                  </a:cubicBezTo>
                  <a:cubicBezTo>
                    <a:pt x="1121" y="222"/>
                    <a:pt x="1133" y="222"/>
                    <a:pt x="1145" y="222"/>
                  </a:cubicBezTo>
                  <a:cubicBezTo>
                    <a:pt x="1157" y="222"/>
                    <a:pt x="1170" y="225"/>
                    <a:pt x="1181" y="225"/>
                  </a:cubicBezTo>
                  <a:cubicBezTo>
                    <a:pt x="1192" y="225"/>
                    <a:pt x="1200" y="226"/>
                    <a:pt x="1211" y="225"/>
                  </a:cubicBezTo>
                  <a:cubicBezTo>
                    <a:pt x="1222" y="224"/>
                    <a:pt x="1238" y="218"/>
                    <a:pt x="1250" y="216"/>
                  </a:cubicBezTo>
                  <a:cubicBezTo>
                    <a:pt x="1262" y="214"/>
                    <a:pt x="1277" y="217"/>
                    <a:pt x="1286" y="213"/>
                  </a:cubicBezTo>
                  <a:cubicBezTo>
                    <a:pt x="1295" y="209"/>
                    <a:pt x="1305" y="196"/>
                    <a:pt x="1304" y="192"/>
                  </a:cubicBezTo>
                  <a:cubicBezTo>
                    <a:pt x="1303" y="188"/>
                    <a:pt x="1289" y="191"/>
                    <a:pt x="1280" y="189"/>
                  </a:cubicBezTo>
                  <a:cubicBezTo>
                    <a:pt x="1271" y="187"/>
                    <a:pt x="1252" y="184"/>
                    <a:pt x="1250" y="180"/>
                  </a:cubicBezTo>
                  <a:cubicBezTo>
                    <a:pt x="1248" y="176"/>
                    <a:pt x="1260" y="167"/>
                    <a:pt x="1268" y="165"/>
                  </a:cubicBezTo>
                  <a:cubicBezTo>
                    <a:pt x="1276" y="163"/>
                    <a:pt x="1288" y="167"/>
                    <a:pt x="1298" y="165"/>
                  </a:cubicBezTo>
                  <a:cubicBezTo>
                    <a:pt x="1308" y="163"/>
                    <a:pt x="1317" y="160"/>
                    <a:pt x="1328" y="156"/>
                  </a:cubicBezTo>
                  <a:cubicBezTo>
                    <a:pt x="1339" y="152"/>
                    <a:pt x="1355" y="146"/>
                    <a:pt x="1367" y="141"/>
                  </a:cubicBezTo>
                  <a:cubicBezTo>
                    <a:pt x="1379" y="136"/>
                    <a:pt x="1392" y="130"/>
                    <a:pt x="1403" y="126"/>
                  </a:cubicBezTo>
                  <a:cubicBezTo>
                    <a:pt x="1414" y="122"/>
                    <a:pt x="1423" y="119"/>
                    <a:pt x="1433" y="117"/>
                  </a:cubicBezTo>
                  <a:cubicBezTo>
                    <a:pt x="1443" y="115"/>
                    <a:pt x="1454" y="115"/>
                    <a:pt x="1463" y="114"/>
                  </a:cubicBezTo>
                  <a:cubicBezTo>
                    <a:pt x="1472" y="113"/>
                    <a:pt x="1481" y="114"/>
                    <a:pt x="1487" y="111"/>
                  </a:cubicBezTo>
                  <a:cubicBezTo>
                    <a:pt x="1493" y="108"/>
                    <a:pt x="1493" y="93"/>
                    <a:pt x="1499" y="93"/>
                  </a:cubicBezTo>
                  <a:cubicBezTo>
                    <a:pt x="1505" y="93"/>
                    <a:pt x="1516" y="107"/>
                    <a:pt x="1523" y="108"/>
                  </a:cubicBezTo>
                  <a:cubicBezTo>
                    <a:pt x="1530" y="109"/>
                    <a:pt x="1538" y="105"/>
                    <a:pt x="1544" y="102"/>
                  </a:cubicBezTo>
                  <a:cubicBezTo>
                    <a:pt x="1550" y="99"/>
                    <a:pt x="1556" y="89"/>
                    <a:pt x="1559" y="90"/>
                  </a:cubicBezTo>
                  <a:cubicBezTo>
                    <a:pt x="1562" y="91"/>
                    <a:pt x="1560" y="105"/>
                    <a:pt x="1565" y="108"/>
                  </a:cubicBezTo>
                  <a:cubicBezTo>
                    <a:pt x="1570" y="111"/>
                    <a:pt x="1582" y="112"/>
                    <a:pt x="1589" y="111"/>
                  </a:cubicBezTo>
                  <a:cubicBezTo>
                    <a:pt x="1596" y="110"/>
                    <a:pt x="1598" y="101"/>
                    <a:pt x="1607" y="99"/>
                  </a:cubicBezTo>
                  <a:cubicBezTo>
                    <a:pt x="1616" y="97"/>
                    <a:pt x="1634" y="96"/>
                    <a:pt x="1643" y="96"/>
                  </a:cubicBezTo>
                  <a:cubicBezTo>
                    <a:pt x="1652" y="96"/>
                    <a:pt x="1657" y="95"/>
                    <a:pt x="1664" y="96"/>
                  </a:cubicBezTo>
                  <a:cubicBezTo>
                    <a:pt x="1671" y="97"/>
                    <a:pt x="1679" y="101"/>
                    <a:pt x="1688" y="102"/>
                  </a:cubicBezTo>
                  <a:cubicBezTo>
                    <a:pt x="1697" y="103"/>
                    <a:pt x="1709" y="103"/>
                    <a:pt x="1718" y="102"/>
                  </a:cubicBezTo>
                  <a:cubicBezTo>
                    <a:pt x="1727" y="101"/>
                    <a:pt x="1734" y="95"/>
                    <a:pt x="1742" y="93"/>
                  </a:cubicBezTo>
                  <a:cubicBezTo>
                    <a:pt x="1750" y="91"/>
                    <a:pt x="1758" y="93"/>
                    <a:pt x="1766" y="93"/>
                  </a:cubicBezTo>
                  <a:cubicBezTo>
                    <a:pt x="1774" y="93"/>
                    <a:pt x="1782" y="91"/>
                    <a:pt x="1790" y="93"/>
                  </a:cubicBezTo>
                  <a:cubicBezTo>
                    <a:pt x="1798" y="95"/>
                    <a:pt x="1806" y="101"/>
                    <a:pt x="1814" y="102"/>
                  </a:cubicBezTo>
                  <a:cubicBezTo>
                    <a:pt x="1822" y="103"/>
                    <a:pt x="1828" y="101"/>
                    <a:pt x="1838" y="99"/>
                  </a:cubicBezTo>
                  <a:cubicBezTo>
                    <a:pt x="1848" y="97"/>
                    <a:pt x="1866" y="92"/>
                    <a:pt x="1877" y="90"/>
                  </a:cubicBezTo>
                  <a:cubicBezTo>
                    <a:pt x="1888" y="88"/>
                    <a:pt x="1898" y="86"/>
                    <a:pt x="1907" y="84"/>
                  </a:cubicBezTo>
                  <a:cubicBezTo>
                    <a:pt x="1916" y="82"/>
                    <a:pt x="1927" y="81"/>
                    <a:pt x="1934" y="78"/>
                  </a:cubicBezTo>
                  <a:cubicBezTo>
                    <a:pt x="1941" y="75"/>
                    <a:pt x="1943" y="67"/>
                    <a:pt x="1949" y="66"/>
                  </a:cubicBezTo>
                  <a:cubicBezTo>
                    <a:pt x="1955" y="65"/>
                    <a:pt x="1967" y="69"/>
                    <a:pt x="1973" y="72"/>
                  </a:cubicBezTo>
                  <a:cubicBezTo>
                    <a:pt x="1979" y="75"/>
                    <a:pt x="1982" y="86"/>
                    <a:pt x="1988" y="87"/>
                  </a:cubicBezTo>
                  <a:cubicBezTo>
                    <a:pt x="1994" y="88"/>
                    <a:pt x="2002" y="81"/>
                    <a:pt x="2012" y="78"/>
                  </a:cubicBezTo>
                  <a:cubicBezTo>
                    <a:pt x="2022" y="75"/>
                    <a:pt x="2040" y="71"/>
                    <a:pt x="2051" y="66"/>
                  </a:cubicBezTo>
                  <a:cubicBezTo>
                    <a:pt x="2062" y="61"/>
                    <a:pt x="2068" y="54"/>
                    <a:pt x="2075" y="51"/>
                  </a:cubicBezTo>
                  <a:cubicBezTo>
                    <a:pt x="2082" y="48"/>
                    <a:pt x="2088" y="45"/>
                    <a:pt x="2096" y="45"/>
                  </a:cubicBezTo>
                  <a:cubicBezTo>
                    <a:pt x="2104" y="45"/>
                    <a:pt x="2119" y="51"/>
                    <a:pt x="2126" y="54"/>
                  </a:cubicBezTo>
                  <a:cubicBezTo>
                    <a:pt x="2133" y="57"/>
                    <a:pt x="2134" y="69"/>
                    <a:pt x="2141" y="66"/>
                  </a:cubicBezTo>
                  <a:cubicBezTo>
                    <a:pt x="2148" y="63"/>
                    <a:pt x="2161" y="44"/>
                    <a:pt x="2168" y="39"/>
                  </a:cubicBezTo>
                  <a:cubicBezTo>
                    <a:pt x="2175" y="34"/>
                    <a:pt x="2179" y="33"/>
                    <a:pt x="2186" y="33"/>
                  </a:cubicBezTo>
                  <a:cubicBezTo>
                    <a:pt x="2193" y="33"/>
                    <a:pt x="2199" y="38"/>
                    <a:pt x="2210" y="42"/>
                  </a:cubicBezTo>
                  <a:cubicBezTo>
                    <a:pt x="2221" y="46"/>
                    <a:pt x="2244" y="58"/>
                    <a:pt x="2255" y="60"/>
                  </a:cubicBezTo>
                  <a:cubicBezTo>
                    <a:pt x="2266" y="62"/>
                    <a:pt x="2271" y="57"/>
                    <a:pt x="2279" y="57"/>
                  </a:cubicBezTo>
                  <a:cubicBezTo>
                    <a:pt x="2287" y="57"/>
                    <a:pt x="2295" y="59"/>
                    <a:pt x="2303" y="60"/>
                  </a:cubicBezTo>
                  <a:cubicBezTo>
                    <a:pt x="2311" y="61"/>
                    <a:pt x="2319" y="63"/>
                    <a:pt x="2327" y="63"/>
                  </a:cubicBezTo>
                  <a:cubicBezTo>
                    <a:pt x="2335" y="63"/>
                    <a:pt x="2352" y="57"/>
                    <a:pt x="2354" y="60"/>
                  </a:cubicBezTo>
                  <a:cubicBezTo>
                    <a:pt x="2356" y="63"/>
                    <a:pt x="2342" y="77"/>
                    <a:pt x="2339" y="84"/>
                  </a:cubicBezTo>
                  <a:cubicBezTo>
                    <a:pt x="2336" y="91"/>
                    <a:pt x="2337" y="96"/>
                    <a:pt x="2336" y="102"/>
                  </a:cubicBezTo>
                  <a:cubicBezTo>
                    <a:pt x="2335" y="108"/>
                    <a:pt x="2331" y="122"/>
                    <a:pt x="2333" y="123"/>
                  </a:cubicBezTo>
                  <a:cubicBezTo>
                    <a:pt x="2335" y="124"/>
                    <a:pt x="2342" y="115"/>
                    <a:pt x="2348" y="111"/>
                  </a:cubicBezTo>
                  <a:cubicBezTo>
                    <a:pt x="2354" y="107"/>
                    <a:pt x="2366" y="101"/>
                    <a:pt x="2372" y="96"/>
                  </a:cubicBezTo>
                  <a:cubicBezTo>
                    <a:pt x="2378" y="91"/>
                    <a:pt x="2380" y="83"/>
                    <a:pt x="2387" y="81"/>
                  </a:cubicBezTo>
                  <a:cubicBezTo>
                    <a:pt x="2394" y="79"/>
                    <a:pt x="2409" y="85"/>
                    <a:pt x="2417" y="84"/>
                  </a:cubicBezTo>
                  <a:cubicBezTo>
                    <a:pt x="2425" y="83"/>
                    <a:pt x="2428" y="76"/>
                    <a:pt x="2435" y="72"/>
                  </a:cubicBezTo>
                  <a:cubicBezTo>
                    <a:pt x="2442" y="68"/>
                    <a:pt x="2447" y="63"/>
                    <a:pt x="2456" y="60"/>
                  </a:cubicBezTo>
                  <a:cubicBezTo>
                    <a:pt x="2465" y="57"/>
                    <a:pt x="2479" y="55"/>
                    <a:pt x="2489" y="54"/>
                  </a:cubicBezTo>
                  <a:cubicBezTo>
                    <a:pt x="2499" y="53"/>
                    <a:pt x="2510" y="54"/>
                    <a:pt x="2519" y="54"/>
                  </a:cubicBezTo>
                  <a:cubicBezTo>
                    <a:pt x="2528" y="54"/>
                    <a:pt x="2541" y="55"/>
                    <a:pt x="2546" y="51"/>
                  </a:cubicBezTo>
                  <a:cubicBezTo>
                    <a:pt x="2551" y="47"/>
                    <a:pt x="2547" y="32"/>
                    <a:pt x="2552" y="30"/>
                  </a:cubicBezTo>
                  <a:cubicBezTo>
                    <a:pt x="2557" y="28"/>
                    <a:pt x="2568" y="36"/>
                    <a:pt x="2576" y="39"/>
                  </a:cubicBezTo>
                  <a:cubicBezTo>
                    <a:pt x="2584" y="42"/>
                    <a:pt x="2592" y="47"/>
                    <a:pt x="2603" y="48"/>
                  </a:cubicBezTo>
                  <a:cubicBezTo>
                    <a:pt x="2614" y="49"/>
                    <a:pt x="2630" y="47"/>
                    <a:pt x="2645" y="48"/>
                  </a:cubicBezTo>
                  <a:cubicBezTo>
                    <a:pt x="2660" y="49"/>
                    <a:pt x="2682" y="52"/>
                    <a:pt x="2693" y="51"/>
                  </a:cubicBezTo>
                  <a:cubicBezTo>
                    <a:pt x="2704" y="50"/>
                    <a:pt x="2708" y="44"/>
                    <a:pt x="2714" y="42"/>
                  </a:cubicBezTo>
                  <a:cubicBezTo>
                    <a:pt x="2720" y="40"/>
                    <a:pt x="2726" y="37"/>
                    <a:pt x="2732" y="36"/>
                  </a:cubicBezTo>
                  <a:cubicBezTo>
                    <a:pt x="2738" y="35"/>
                    <a:pt x="2746" y="36"/>
                    <a:pt x="2753" y="36"/>
                  </a:cubicBezTo>
                  <a:cubicBezTo>
                    <a:pt x="2760" y="36"/>
                    <a:pt x="2769" y="34"/>
                    <a:pt x="2777" y="36"/>
                  </a:cubicBezTo>
                  <a:cubicBezTo>
                    <a:pt x="2785" y="38"/>
                    <a:pt x="2794" y="47"/>
                    <a:pt x="2804" y="48"/>
                  </a:cubicBezTo>
                  <a:cubicBezTo>
                    <a:pt x="2814" y="49"/>
                    <a:pt x="2828" y="44"/>
                    <a:pt x="2837" y="42"/>
                  </a:cubicBezTo>
                  <a:cubicBezTo>
                    <a:pt x="2846" y="40"/>
                    <a:pt x="2852" y="35"/>
                    <a:pt x="2861" y="36"/>
                  </a:cubicBezTo>
                  <a:cubicBezTo>
                    <a:pt x="2870" y="37"/>
                    <a:pt x="2883" y="46"/>
                    <a:pt x="2894" y="48"/>
                  </a:cubicBezTo>
                  <a:cubicBezTo>
                    <a:pt x="2905" y="50"/>
                    <a:pt x="2916" y="51"/>
                    <a:pt x="2927" y="51"/>
                  </a:cubicBezTo>
                  <a:cubicBezTo>
                    <a:pt x="2938" y="51"/>
                    <a:pt x="2950" y="51"/>
                    <a:pt x="2960" y="51"/>
                  </a:cubicBezTo>
                  <a:cubicBezTo>
                    <a:pt x="2970" y="51"/>
                    <a:pt x="2979" y="49"/>
                    <a:pt x="2987" y="48"/>
                  </a:cubicBezTo>
                  <a:cubicBezTo>
                    <a:pt x="2995" y="47"/>
                    <a:pt x="3001" y="42"/>
                    <a:pt x="3008" y="42"/>
                  </a:cubicBezTo>
                  <a:cubicBezTo>
                    <a:pt x="3015" y="42"/>
                    <a:pt x="3026" y="46"/>
                    <a:pt x="3032" y="45"/>
                  </a:cubicBezTo>
                  <a:cubicBezTo>
                    <a:pt x="3038" y="44"/>
                    <a:pt x="3041" y="35"/>
                    <a:pt x="3047" y="33"/>
                  </a:cubicBezTo>
                  <a:cubicBezTo>
                    <a:pt x="3053" y="31"/>
                    <a:pt x="3062" y="32"/>
                    <a:pt x="3068" y="33"/>
                  </a:cubicBezTo>
                  <a:cubicBezTo>
                    <a:pt x="3074" y="34"/>
                    <a:pt x="3079" y="39"/>
                    <a:pt x="3086" y="39"/>
                  </a:cubicBezTo>
                  <a:cubicBezTo>
                    <a:pt x="3093" y="39"/>
                    <a:pt x="3102" y="36"/>
                    <a:pt x="3110" y="36"/>
                  </a:cubicBezTo>
                  <a:cubicBezTo>
                    <a:pt x="3118" y="36"/>
                    <a:pt x="3126" y="38"/>
                    <a:pt x="3134" y="39"/>
                  </a:cubicBezTo>
                  <a:cubicBezTo>
                    <a:pt x="3142" y="40"/>
                    <a:pt x="3152" y="41"/>
                    <a:pt x="3161" y="42"/>
                  </a:cubicBezTo>
                  <a:cubicBezTo>
                    <a:pt x="3170" y="43"/>
                    <a:pt x="3180" y="47"/>
                    <a:pt x="3188" y="48"/>
                  </a:cubicBezTo>
                  <a:cubicBezTo>
                    <a:pt x="3196" y="49"/>
                    <a:pt x="3206" y="45"/>
                    <a:pt x="3212" y="48"/>
                  </a:cubicBezTo>
                  <a:cubicBezTo>
                    <a:pt x="3218" y="51"/>
                    <a:pt x="3218" y="63"/>
                    <a:pt x="3227" y="66"/>
                  </a:cubicBezTo>
                  <a:cubicBezTo>
                    <a:pt x="3236" y="69"/>
                    <a:pt x="3258" y="65"/>
                    <a:pt x="3269" y="66"/>
                  </a:cubicBezTo>
                  <a:cubicBezTo>
                    <a:pt x="3280" y="67"/>
                    <a:pt x="3286" y="69"/>
                    <a:pt x="3293" y="69"/>
                  </a:cubicBezTo>
                  <a:cubicBezTo>
                    <a:pt x="3300" y="69"/>
                    <a:pt x="3306" y="61"/>
                    <a:pt x="3311" y="63"/>
                  </a:cubicBezTo>
                  <a:cubicBezTo>
                    <a:pt x="3316" y="65"/>
                    <a:pt x="3321" y="76"/>
                    <a:pt x="3326" y="81"/>
                  </a:cubicBezTo>
                  <a:cubicBezTo>
                    <a:pt x="3331" y="86"/>
                    <a:pt x="3334" y="90"/>
                    <a:pt x="3341" y="93"/>
                  </a:cubicBezTo>
                  <a:cubicBezTo>
                    <a:pt x="3348" y="96"/>
                    <a:pt x="3359" y="97"/>
                    <a:pt x="3368" y="99"/>
                  </a:cubicBezTo>
                  <a:cubicBezTo>
                    <a:pt x="3377" y="101"/>
                    <a:pt x="3392" y="103"/>
                    <a:pt x="3395" y="108"/>
                  </a:cubicBezTo>
                  <a:cubicBezTo>
                    <a:pt x="3398" y="113"/>
                    <a:pt x="3394" y="125"/>
                    <a:pt x="3389" y="129"/>
                  </a:cubicBezTo>
                  <a:cubicBezTo>
                    <a:pt x="3384" y="133"/>
                    <a:pt x="3374" y="135"/>
                    <a:pt x="3365" y="135"/>
                  </a:cubicBezTo>
                  <a:cubicBezTo>
                    <a:pt x="3356" y="135"/>
                    <a:pt x="3343" y="129"/>
                    <a:pt x="3335" y="129"/>
                  </a:cubicBezTo>
                  <a:cubicBezTo>
                    <a:pt x="3327" y="129"/>
                    <a:pt x="3320" y="133"/>
                    <a:pt x="3314" y="135"/>
                  </a:cubicBezTo>
                  <a:cubicBezTo>
                    <a:pt x="3308" y="137"/>
                    <a:pt x="3305" y="142"/>
                    <a:pt x="3296" y="144"/>
                  </a:cubicBezTo>
                  <a:cubicBezTo>
                    <a:pt x="3287" y="146"/>
                    <a:pt x="3268" y="146"/>
                    <a:pt x="3257" y="150"/>
                  </a:cubicBezTo>
                  <a:cubicBezTo>
                    <a:pt x="3246" y="154"/>
                    <a:pt x="3234" y="163"/>
                    <a:pt x="3227" y="168"/>
                  </a:cubicBezTo>
                  <a:cubicBezTo>
                    <a:pt x="3220" y="173"/>
                    <a:pt x="3219" y="176"/>
                    <a:pt x="3212" y="180"/>
                  </a:cubicBezTo>
                  <a:cubicBezTo>
                    <a:pt x="3205" y="184"/>
                    <a:pt x="3195" y="189"/>
                    <a:pt x="3185" y="192"/>
                  </a:cubicBezTo>
                  <a:cubicBezTo>
                    <a:pt x="3175" y="195"/>
                    <a:pt x="3162" y="193"/>
                    <a:pt x="3152" y="195"/>
                  </a:cubicBezTo>
                  <a:cubicBezTo>
                    <a:pt x="3142" y="197"/>
                    <a:pt x="3133" y="197"/>
                    <a:pt x="3125" y="201"/>
                  </a:cubicBezTo>
                  <a:cubicBezTo>
                    <a:pt x="3117" y="205"/>
                    <a:pt x="3109" y="215"/>
                    <a:pt x="3101" y="219"/>
                  </a:cubicBezTo>
                  <a:cubicBezTo>
                    <a:pt x="3093" y="223"/>
                    <a:pt x="3080" y="221"/>
                    <a:pt x="3074" y="225"/>
                  </a:cubicBezTo>
                  <a:cubicBezTo>
                    <a:pt x="3068" y="229"/>
                    <a:pt x="3060" y="242"/>
                    <a:pt x="3062" y="246"/>
                  </a:cubicBezTo>
                  <a:cubicBezTo>
                    <a:pt x="3064" y="250"/>
                    <a:pt x="3077" y="247"/>
                    <a:pt x="3086" y="249"/>
                  </a:cubicBezTo>
                  <a:cubicBezTo>
                    <a:pt x="3095" y="251"/>
                    <a:pt x="3107" y="256"/>
                    <a:pt x="3116" y="258"/>
                  </a:cubicBezTo>
                  <a:cubicBezTo>
                    <a:pt x="3125" y="260"/>
                    <a:pt x="3134" y="263"/>
                    <a:pt x="3143" y="264"/>
                  </a:cubicBezTo>
                  <a:cubicBezTo>
                    <a:pt x="3152" y="265"/>
                    <a:pt x="3174" y="264"/>
                    <a:pt x="3167" y="267"/>
                  </a:cubicBezTo>
                  <a:cubicBezTo>
                    <a:pt x="3160" y="270"/>
                    <a:pt x="3118" y="281"/>
                    <a:pt x="3101" y="285"/>
                  </a:cubicBezTo>
                  <a:cubicBezTo>
                    <a:pt x="3084" y="289"/>
                    <a:pt x="3114" y="293"/>
                    <a:pt x="3062" y="294"/>
                  </a:cubicBezTo>
                  <a:cubicBezTo>
                    <a:pt x="3010" y="295"/>
                    <a:pt x="2912" y="294"/>
                    <a:pt x="2786" y="294"/>
                  </a:cubicBezTo>
                  <a:cubicBezTo>
                    <a:pt x="2660" y="294"/>
                    <a:pt x="2485" y="291"/>
                    <a:pt x="2303" y="291"/>
                  </a:cubicBezTo>
                  <a:cubicBezTo>
                    <a:pt x="2121" y="291"/>
                    <a:pt x="1885" y="297"/>
                    <a:pt x="1691" y="297"/>
                  </a:cubicBezTo>
                  <a:cubicBezTo>
                    <a:pt x="1497" y="297"/>
                    <a:pt x="1318" y="294"/>
                    <a:pt x="1139" y="294"/>
                  </a:cubicBezTo>
                  <a:cubicBezTo>
                    <a:pt x="960" y="294"/>
                    <a:pt x="762" y="294"/>
                    <a:pt x="614" y="294"/>
                  </a:cubicBezTo>
                  <a:cubicBezTo>
                    <a:pt x="466" y="294"/>
                    <a:pt x="334" y="293"/>
                    <a:pt x="248" y="294"/>
                  </a:cubicBezTo>
                  <a:cubicBezTo>
                    <a:pt x="162" y="295"/>
                    <a:pt x="128" y="299"/>
                    <a:pt x="95" y="29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2253" y="3434"/>
              <a:ext cx="65" cy="42"/>
            </a:xfrm>
            <a:custGeom>
              <a:avLst/>
              <a:gdLst>
                <a:gd name="T0" fmla="*/ 37 w 65"/>
                <a:gd name="T1" fmla="*/ 41 h 42"/>
                <a:gd name="T2" fmla="*/ 63 w 65"/>
                <a:gd name="T3" fmla="*/ 22 h 42"/>
                <a:gd name="T4" fmla="*/ 51 w 65"/>
                <a:gd name="T5" fmla="*/ 1 h 42"/>
                <a:gd name="T6" fmla="*/ 27 w 65"/>
                <a:gd name="T7" fmla="*/ 13 h 42"/>
                <a:gd name="T8" fmla="*/ 3 w 65"/>
                <a:gd name="T9" fmla="*/ 13 h 42"/>
                <a:gd name="T10" fmla="*/ 9 w 65"/>
                <a:gd name="T11" fmla="*/ 31 h 42"/>
                <a:gd name="T12" fmla="*/ 37 w 65"/>
                <a:gd name="T13" fmla="*/ 4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42">
                  <a:moveTo>
                    <a:pt x="37" y="41"/>
                  </a:moveTo>
                  <a:cubicBezTo>
                    <a:pt x="46" y="40"/>
                    <a:pt x="61" y="29"/>
                    <a:pt x="63" y="22"/>
                  </a:cubicBezTo>
                  <a:cubicBezTo>
                    <a:pt x="65" y="15"/>
                    <a:pt x="57" y="2"/>
                    <a:pt x="51" y="1"/>
                  </a:cubicBezTo>
                  <a:cubicBezTo>
                    <a:pt x="45" y="0"/>
                    <a:pt x="35" y="11"/>
                    <a:pt x="27" y="13"/>
                  </a:cubicBezTo>
                  <a:cubicBezTo>
                    <a:pt x="19" y="15"/>
                    <a:pt x="6" y="10"/>
                    <a:pt x="3" y="13"/>
                  </a:cubicBezTo>
                  <a:cubicBezTo>
                    <a:pt x="0" y="16"/>
                    <a:pt x="3" y="26"/>
                    <a:pt x="9" y="31"/>
                  </a:cubicBezTo>
                  <a:cubicBezTo>
                    <a:pt x="15" y="36"/>
                    <a:pt x="28" y="42"/>
                    <a:pt x="37" y="4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2378" y="3416"/>
              <a:ext cx="74" cy="45"/>
            </a:xfrm>
            <a:custGeom>
              <a:avLst/>
              <a:gdLst>
                <a:gd name="T0" fmla="*/ 3 w 74"/>
                <a:gd name="T1" fmla="*/ 14 h 45"/>
                <a:gd name="T2" fmla="*/ 19 w 74"/>
                <a:gd name="T3" fmla="*/ 1 h 45"/>
                <a:gd name="T4" fmla="*/ 43 w 74"/>
                <a:gd name="T5" fmla="*/ 10 h 45"/>
                <a:gd name="T6" fmla="*/ 73 w 74"/>
                <a:gd name="T7" fmla="*/ 40 h 45"/>
                <a:gd name="T8" fmla="*/ 37 w 74"/>
                <a:gd name="T9" fmla="*/ 43 h 45"/>
                <a:gd name="T10" fmla="*/ 3 w 74"/>
                <a:gd name="T11" fmla="*/ 1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45">
                  <a:moveTo>
                    <a:pt x="3" y="14"/>
                  </a:moveTo>
                  <a:cubicBezTo>
                    <a:pt x="0" y="7"/>
                    <a:pt x="12" y="2"/>
                    <a:pt x="19" y="1"/>
                  </a:cubicBezTo>
                  <a:cubicBezTo>
                    <a:pt x="26" y="0"/>
                    <a:pt x="34" y="4"/>
                    <a:pt x="43" y="10"/>
                  </a:cubicBezTo>
                  <a:cubicBezTo>
                    <a:pt x="52" y="16"/>
                    <a:pt x="74" y="35"/>
                    <a:pt x="73" y="40"/>
                  </a:cubicBezTo>
                  <a:cubicBezTo>
                    <a:pt x="72" y="45"/>
                    <a:pt x="47" y="45"/>
                    <a:pt x="37" y="43"/>
                  </a:cubicBezTo>
                  <a:cubicBezTo>
                    <a:pt x="27" y="41"/>
                    <a:pt x="6" y="21"/>
                    <a:pt x="3" y="1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9" name="Group 39"/>
          <p:cNvGrpSpPr>
            <a:grpSpLocks/>
          </p:cNvGrpSpPr>
          <p:nvPr/>
        </p:nvGrpSpPr>
        <p:grpSpPr bwMode="auto">
          <a:xfrm>
            <a:off x="822325" y="1646238"/>
            <a:ext cx="3562350" cy="1776413"/>
            <a:chOff x="528" y="1009"/>
            <a:chExt cx="2244" cy="1119"/>
          </a:xfrm>
        </p:grpSpPr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801" y="1150"/>
              <a:ext cx="1362" cy="978"/>
            </a:xfrm>
            <a:custGeom>
              <a:avLst/>
              <a:gdLst>
                <a:gd name="T0" fmla="*/ 1323 w 1362"/>
                <a:gd name="T1" fmla="*/ 187 h 978"/>
                <a:gd name="T2" fmla="*/ 1343 w 1362"/>
                <a:gd name="T3" fmla="*/ 247 h 978"/>
                <a:gd name="T4" fmla="*/ 1269 w 1362"/>
                <a:gd name="T5" fmla="*/ 305 h 978"/>
                <a:gd name="T6" fmla="*/ 1136 w 1362"/>
                <a:gd name="T7" fmla="*/ 353 h 978"/>
                <a:gd name="T8" fmla="*/ 1212 w 1362"/>
                <a:gd name="T9" fmla="*/ 356 h 978"/>
                <a:gd name="T10" fmla="*/ 1239 w 1362"/>
                <a:gd name="T11" fmla="*/ 386 h 978"/>
                <a:gd name="T12" fmla="*/ 1182 w 1362"/>
                <a:gd name="T13" fmla="*/ 382 h 978"/>
                <a:gd name="T14" fmla="*/ 1074 w 1362"/>
                <a:gd name="T15" fmla="*/ 448 h 978"/>
                <a:gd name="T16" fmla="*/ 1014 w 1362"/>
                <a:gd name="T17" fmla="*/ 502 h 978"/>
                <a:gd name="T18" fmla="*/ 965 w 1362"/>
                <a:gd name="T19" fmla="*/ 566 h 978"/>
                <a:gd name="T20" fmla="*/ 915 w 1362"/>
                <a:gd name="T21" fmla="*/ 662 h 978"/>
                <a:gd name="T22" fmla="*/ 884 w 1362"/>
                <a:gd name="T23" fmla="*/ 638 h 978"/>
                <a:gd name="T24" fmla="*/ 786 w 1362"/>
                <a:gd name="T25" fmla="*/ 622 h 978"/>
                <a:gd name="T26" fmla="*/ 678 w 1362"/>
                <a:gd name="T27" fmla="*/ 646 h 978"/>
                <a:gd name="T28" fmla="*/ 645 w 1362"/>
                <a:gd name="T29" fmla="*/ 763 h 978"/>
                <a:gd name="T30" fmla="*/ 723 w 1362"/>
                <a:gd name="T31" fmla="*/ 808 h 978"/>
                <a:gd name="T32" fmla="*/ 794 w 1362"/>
                <a:gd name="T33" fmla="*/ 751 h 978"/>
                <a:gd name="T34" fmla="*/ 822 w 1362"/>
                <a:gd name="T35" fmla="*/ 853 h 978"/>
                <a:gd name="T36" fmla="*/ 867 w 1362"/>
                <a:gd name="T37" fmla="*/ 964 h 978"/>
                <a:gd name="T38" fmla="*/ 822 w 1362"/>
                <a:gd name="T39" fmla="*/ 956 h 978"/>
                <a:gd name="T40" fmla="*/ 756 w 1362"/>
                <a:gd name="T41" fmla="*/ 892 h 978"/>
                <a:gd name="T42" fmla="*/ 653 w 1362"/>
                <a:gd name="T43" fmla="*/ 847 h 978"/>
                <a:gd name="T44" fmla="*/ 522 w 1362"/>
                <a:gd name="T45" fmla="*/ 781 h 978"/>
                <a:gd name="T46" fmla="*/ 483 w 1362"/>
                <a:gd name="T47" fmla="*/ 665 h 978"/>
                <a:gd name="T48" fmla="*/ 426 w 1362"/>
                <a:gd name="T49" fmla="*/ 632 h 978"/>
                <a:gd name="T50" fmla="*/ 461 w 1362"/>
                <a:gd name="T51" fmla="*/ 730 h 978"/>
                <a:gd name="T52" fmla="*/ 414 w 1362"/>
                <a:gd name="T53" fmla="*/ 653 h 978"/>
                <a:gd name="T54" fmla="*/ 380 w 1362"/>
                <a:gd name="T55" fmla="*/ 553 h 978"/>
                <a:gd name="T56" fmla="*/ 375 w 1362"/>
                <a:gd name="T57" fmla="*/ 439 h 978"/>
                <a:gd name="T58" fmla="*/ 449 w 1362"/>
                <a:gd name="T59" fmla="*/ 350 h 978"/>
                <a:gd name="T60" fmla="*/ 443 w 1362"/>
                <a:gd name="T61" fmla="*/ 265 h 978"/>
                <a:gd name="T62" fmla="*/ 386 w 1362"/>
                <a:gd name="T63" fmla="*/ 169 h 978"/>
                <a:gd name="T64" fmla="*/ 282 w 1362"/>
                <a:gd name="T65" fmla="*/ 163 h 978"/>
                <a:gd name="T66" fmla="*/ 284 w 1362"/>
                <a:gd name="T67" fmla="*/ 137 h 978"/>
                <a:gd name="T68" fmla="*/ 191 w 1362"/>
                <a:gd name="T69" fmla="*/ 193 h 978"/>
                <a:gd name="T70" fmla="*/ 78 w 1362"/>
                <a:gd name="T71" fmla="*/ 220 h 978"/>
                <a:gd name="T72" fmla="*/ 21 w 1362"/>
                <a:gd name="T73" fmla="*/ 229 h 978"/>
                <a:gd name="T74" fmla="*/ 129 w 1362"/>
                <a:gd name="T75" fmla="*/ 197 h 978"/>
                <a:gd name="T76" fmla="*/ 116 w 1362"/>
                <a:gd name="T77" fmla="*/ 163 h 978"/>
                <a:gd name="T78" fmla="*/ 171 w 1362"/>
                <a:gd name="T79" fmla="*/ 118 h 978"/>
                <a:gd name="T80" fmla="*/ 200 w 1362"/>
                <a:gd name="T81" fmla="*/ 67 h 978"/>
                <a:gd name="T82" fmla="*/ 264 w 1362"/>
                <a:gd name="T83" fmla="*/ 28 h 978"/>
                <a:gd name="T84" fmla="*/ 384 w 1362"/>
                <a:gd name="T85" fmla="*/ 11 h 978"/>
                <a:gd name="T86" fmla="*/ 506 w 1362"/>
                <a:gd name="T87" fmla="*/ 17 h 978"/>
                <a:gd name="T88" fmla="*/ 629 w 1362"/>
                <a:gd name="T89" fmla="*/ 23 h 978"/>
                <a:gd name="T90" fmla="*/ 735 w 1362"/>
                <a:gd name="T91" fmla="*/ 26 h 978"/>
                <a:gd name="T92" fmla="*/ 822 w 1362"/>
                <a:gd name="T93" fmla="*/ 56 h 978"/>
                <a:gd name="T94" fmla="*/ 932 w 1362"/>
                <a:gd name="T95" fmla="*/ 53 h 978"/>
                <a:gd name="T96" fmla="*/ 1029 w 1362"/>
                <a:gd name="T97" fmla="*/ 49 h 978"/>
                <a:gd name="T98" fmla="*/ 1086 w 1362"/>
                <a:gd name="T99" fmla="*/ 40 h 978"/>
                <a:gd name="T100" fmla="*/ 1142 w 1362"/>
                <a:gd name="T101" fmla="*/ 40 h 978"/>
                <a:gd name="T102" fmla="*/ 1164 w 1362"/>
                <a:gd name="T103" fmla="*/ 70 h 978"/>
                <a:gd name="T104" fmla="*/ 1065 w 1362"/>
                <a:gd name="T105" fmla="*/ 79 h 978"/>
                <a:gd name="T106" fmla="*/ 993 w 1362"/>
                <a:gd name="T107" fmla="*/ 124 h 978"/>
                <a:gd name="T108" fmla="*/ 962 w 1362"/>
                <a:gd name="T109" fmla="*/ 199 h 978"/>
                <a:gd name="T110" fmla="*/ 1037 w 1362"/>
                <a:gd name="T111" fmla="*/ 250 h 978"/>
                <a:gd name="T112" fmla="*/ 1083 w 1362"/>
                <a:gd name="T113" fmla="*/ 263 h 978"/>
                <a:gd name="T114" fmla="*/ 1131 w 1362"/>
                <a:gd name="T115" fmla="*/ 173 h 978"/>
                <a:gd name="T116" fmla="*/ 1206 w 1362"/>
                <a:gd name="T117" fmla="*/ 122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62" h="978">
                  <a:moveTo>
                    <a:pt x="1240" y="171"/>
                  </a:moveTo>
                  <a:lnTo>
                    <a:pt x="1251" y="179"/>
                  </a:lnTo>
                  <a:cubicBezTo>
                    <a:pt x="1256" y="181"/>
                    <a:pt x="1264" y="184"/>
                    <a:pt x="1269" y="182"/>
                  </a:cubicBezTo>
                  <a:cubicBezTo>
                    <a:pt x="1274" y="180"/>
                    <a:pt x="1278" y="172"/>
                    <a:pt x="1281" y="167"/>
                  </a:cubicBezTo>
                  <a:cubicBezTo>
                    <a:pt x="1284" y="162"/>
                    <a:pt x="1286" y="151"/>
                    <a:pt x="1290" y="149"/>
                  </a:cubicBezTo>
                  <a:cubicBezTo>
                    <a:pt x="1294" y="147"/>
                    <a:pt x="1300" y="151"/>
                    <a:pt x="1304" y="155"/>
                  </a:cubicBezTo>
                  <a:cubicBezTo>
                    <a:pt x="1308" y="159"/>
                    <a:pt x="1313" y="168"/>
                    <a:pt x="1316" y="173"/>
                  </a:cubicBezTo>
                  <a:cubicBezTo>
                    <a:pt x="1319" y="178"/>
                    <a:pt x="1323" y="183"/>
                    <a:pt x="1323" y="187"/>
                  </a:cubicBezTo>
                  <a:cubicBezTo>
                    <a:pt x="1323" y="191"/>
                    <a:pt x="1315" y="191"/>
                    <a:pt x="1314" y="196"/>
                  </a:cubicBezTo>
                  <a:cubicBezTo>
                    <a:pt x="1313" y="201"/>
                    <a:pt x="1314" y="212"/>
                    <a:pt x="1317" y="217"/>
                  </a:cubicBezTo>
                  <a:cubicBezTo>
                    <a:pt x="1320" y="222"/>
                    <a:pt x="1328" y="223"/>
                    <a:pt x="1332" y="226"/>
                  </a:cubicBezTo>
                  <a:cubicBezTo>
                    <a:pt x="1336" y="229"/>
                    <a:pt x="1344" y="234"/>
                    <a:pt x="1341" y="236"/>
                  </a:cubicBezTo>
                  <a:cubicBezTo>
                    <a:pt x="1338" y="238"/>
                    <a:pt x="1321" y="238"/>
                    <a:pt x="1316" y="241"/>
                  </a:cubicBezTo>
                  <a:cubicBezTo>
                    <a:pt x="1311" y="244"/>
                    <a:pt x="1307" y="252"/>
                    <a:pt x="1308" y="253"/>
                  </a:cubicBezTo>
                  <a:cubicBezTo>
                    <a:pt x="1309" y="254"/>
                    <a:pt x="1319" y="249"/>
                    <a:pt x="1325" y="248"/>
                  </a:cubicBezTo>
                  <a:cubicBezTo>
                    <a:pt x="1331" y="247"/>
                    <a:pt x="1338" y="246"/>
                    <a:pt x="1343" y="247"/>
                  </a:cubicBezTo>
                  <a:cubicBezTo>
                    <a:pt x="1348" y="248"/>
                    <a:pt x="1355" y="250"/>
                    <a:pt x="1358" y="253"/>
                  </a:cubicBezTo>
                  <a:cubicBezTo>
                    <a:pt x="1361" y="256"/>
                    <a:pt x="1362" y="261"/>
                    <a:pt x="1361" y="265"/>
                  </a:cubicBezTo>
                  <a:cubicBezTo>
                    <a:pt x="1360" y="269"/>
                    <a:pt x="1356" y="272"/>
                    <a:pt x="1353" y="275"/>
                  </a:cubicBezTo>
                  <a:cubicBezTo>
                    <a:pt x="1350" y="278"/>
                    <a:pt x="1345" y="282"/>
                    <a:pt x="1341" y="283"/>
                  </a:cubicBezTo>
                  <a:cubicBezTo>
                    <a:pt x="1337" y="284"/>
                    <a:pt x="1331" y="281"/>
                    <a:pt x="1326" y="284"/>
                  </a:cubicBezTo>
                  <a:cubicBezTo>
                    <a:pt x="1321" y="287"/>
                    <a:pt x="1317" y="296"/>
                    <a:pt x="1311" y="299"/>
                  </a:cubicBezTo>
                  <a:cubicBezTo>
                    <a:pt x="1305" y="302"/>
                    <a:pt x="1294" y="304"/>
                    <a:pt x="1287" y="305"/>
                  </a:cubicBezTo>
                  <a:cubicBezTo>
                    <a:pt x="1280" y="306"/>
                    <a:pt x="1276" y="305"/>
                    <a:pt x="1269" y="305"/>
                  </a:cubicBezTo>
                  <a:cubicBezTo>
                    <a:pt x="1262" y="305"/>
                    <a:pt x="1252" y="304"/>
                    <a:pt x="1244" y="304"/>
                  </a:cubicBezTo>
                  <a:cubicBezTo>
                    <a:pt x="1236" y="304"/>
                    <a:pt x="1228" y="304"/>
                    <a:pt x="1220" y="304"/>
                  </a:cubicBezTo>
                  <a:cubicBezTo>
                    <a:pt x="1212" y="304"/>
                    <a:pt x="1202" y="303"/>
                    <a:pt x="1197" y="305"/>
                  </a:cubicBezTo>
                  <a:cubicBezTo>
                    <a:pt x="1192" y="307"/>
                    <a:pt x="1191" y="312"/>
                    <a:pt x="1187" y="314"/>
                  </a:cubicBezTo>
                  <a:cubicBezTo>
                    <a:pt x="1183" y="316"/>
                    <a:pt x="1179" y="318"/>
                    <a:pt x="1175" y="320"/>
                  </a:cubicBezTo>
                  <a:cubicBezTo>
                    <a:pt x="1171" y="322"/>
                    <a:pt x="1164" y="323"/>
                    <a:pt x="1160" y="326"/>
                  </a:cubicBezTo>
                  <a:cubicBezTo>
                    <a:pt x="1156" y="329"/>
                    <a:pt x="1156" y="335"/>
                    <a:pt x="1152" y="340"/>
                  </a:cubicBezTo>
                  <a:cubicBezTo>
                    <a:pt x="1148" y="345"/>
                    <a:pt x="1135" y="352"/>
                    <a:pt x="1136" y="353"/>
                  </a:cubicBezTo>
                  <a:cubicBezTo>
                    <a:pt x="1137" y="354"/>
                    <a:pt x="1155" y="351"/>
                    <a:pt x="1161" y="349"/>
                  </a:cubicBezTo>
                  <a:cubicBezTo>
                    <a:pt x="1167" y="347"/>
                    <a:pt x="1169" y="343"/>
                    <a:pt x="1173" y="340"/>
                  </a:cubicBezTo>
                  <a:cubicBezTo>
                    <a:pt x="1177" y="337"/>
                    <a:pt x="1181" y="332"/>
                    <a:pt x="1185" y="329"/>
                  </a:cubicBezTo>
                  <a:cubicBezTo>
                    <a:pt x="1189" y="326"/>
                    <a:pt x="1195" y="327"/>
                    <a:pt x="1199" y="325"/>
                  </a:cubicBezTo>
                  <a:cubicBezTo>
                    <a:pt x="1203" y="323"/>
                    <a:pt x="1205" y="319"/>
                    <a:pt x="1209" y="319"/>
                  </a:cubicBezTo>
                  <a:cubicBezTo>
                    <a:pt x="1213" y="319"/>
                    <a:pt x="1226" y="320"/>
                    <a:pt x="1226" y="323"/>
                  </a:cubicBezTo>
                  <a:cubicBezTo>
                    <a:pt x="1226" y="326"/>
                    <a:pt x="1211" y="332"/>
                    <a:pt x="1209" y="337"/>
                  </a:cubicBezTo>
                  <a:cubicBezTo>
                    <a:pt x="1207" y="342"/>
                    <a:pt x="1211" y="351"/>
                    <a:pt x="1212" y="356"/>
                  </a:cubicBezTo>
                  <a:cubicBezTo>
                    <a:pt x="1213" y="361"/>
                    <a:pt x="1214" y="363"/>
                    <a:pt x="1217" y="365"/>
                  </a:cubicBezTo>
                  <a:cubicBezTo>
                    <a:pt x="1220" y="367"/>
                    <a:pt x="1226" y="367"/>
                    <a:pt x="1230" y="368"/>
                  </a:cubicBezTo>
                  <a:cubicBezTo>
                    <a:pt x="1234" y="369"/>
                    <a:pt x="1240" y="373"/>
                    <a:pt x="1244" y="373"/>
                  </a:cubicBezTo>
                  <a:cubicBezTo>
                    <a:pt x="1248" y="373"/>
                    <a:pt x="1252" y="371"/>
                    <a:pt x="1256" y="368"/>
                  </a:cubicBezTo>
                  <a:cubicBezTo>
                    <a:pt x="1260" y="365"/>
                    <a:pt x="1267" y="354"/>
                    <a:pt x="1269" y="355"/>
                  </a:cubicBezTo>
                  <a:cubicBezTo>
                    <a:pt x="1271" y="356"/>
                    <a:pt x="1272" y="372"/>
                    <a:pt x="1271" y="376"/>
                  </a:cubicBezTo>
                  <a:cubicBezTo>
                    <a:pt x="1270" y="380"/>
                    <a:pt x="1265" y="380"/>
                    <a:pt x="1260" y="382"/>
                  </a:cubicBezTo>
                  <a:cubicBezTo>
                    <a:pt x="1255" y="384"/>
                    <a:pt x="1244" y="384"/>
                    <a:pt x="1239" y="386"/>
                  </a:cubicBezTo>
                  <a:cubicBezTo>
                    <a:pt x="1234" y="388"/>
                    <a:pt x="1231" y="392"/>
                    <a:pt x="1227" y="392"/>
                  </a:cubicBezTo>
                  <a:cubicBezTo>
                    <a:pt x="1223" y="392"/>
                    <a:pt x="1218" y="387"/>
                    <a:pt x="1215" y="388"/>
                  </a:cubicBezTo>
                  <a:cubicBezTo>
                    <a:pt x="1212" y="389"/>
                    <a:pt x="1212" y="394"/>
                    <a:pt x="1209" y="397"/>
                  </a:cubicBezTo>
                  <a:cubicBezTo>
                    <a:pt x="1206" y="400"/>
                    <a:pt x="1198" y="404"/>
                    <a:pt x="1197" y="403"/>
                  </a:cubicBezTo>
                  <a:cubicBezTo>
                    <a:pt x="1196" y="402"/>
                    <a:pt x="1198" y="392"/>
                    <a:pt x="1200" y="389"/>
                  </a:cubicBezTo>
                  <a:cubicBezTo>
                    <a:pt x="1202" y="386"/>
                    <a:pt x="1213" y="383"/>
                    <a:pt x="1212" y="382"/>
                  </a:cubicBezTo>
                  <a:cubicBezTo>
                    <a:pt x="1211" y="381"/>
                    <a:pt x="1201" y="380"/>
                    <a:pt x="1196" y="380"/>
                  </a:cubicBezTo>
                  <a:cubicBezTo>
                    <a:pt x="1191" y="380"/>
                    <a:pt x="1186" y="380"/>
                    <a:pt x="1182" y="382"/>
                  </a:cubicBezTo>
                  <a:cubicBezTo>
                    <a:pt x="1178" y="384"/>
                    <a:pt x="1178" y="389"/>
                    <a:pt x="1172" y="391"/>
                  </a:cubicBezTo>
                  <a:cubicBezTo>
                    <a:pt x="1166" y="393"/>
                    <a:pt x="1152" y="392"/>
                    <a:pt x="1146" y="394"/>
                  </a:cubicBezTo>
                  <a:cubicBezTo>
                    <a:pt x="1140" y="396"/>
                    <a:pt x="1139" y="400"/>
                    <a:pt x="1134" y="404"/>
                  </a:cubicBezTo>
                  <a:cubicBezTo>
                    <a:pt x="1129" y="408"/>
                    <a:pt x="1122" y="412"/>
                    <a:pt x="1118" y="415"/>
                  </a:cubicBezTo>
                  <a:cubicBezTo>
                    <a:pt x="1114" y="418"/>
                    <a:pt x="1110" y="419"/>
                    <a:pt x="1110" y="422"/>
                  </a:cubicBezTo>
                  <a:cubicBezTo>
                    <a:pt x="1110" y="425"/>
                    <a:pt x="1121" y="432"/>
                    <a:pt x="1118" y="434"/>
                  </a:cubicBezTo>
                  <a:cubicBezTo>
                    <a:pt x="1115" y="436"/>
                    <a:pt x="1099" y="435"/>
                    <a:pt x="1092" y="437"/>
                  </a:cubicBezTo>
                  <a:cubicBezTo>
                    <a:pt x="1085" y="439"/>
                    <a:pt x="1079" y="446"/>
                    <a:pt x="1074" y="448"/>
                  </a:cubicBezTo>
                  <a:cubicBezTo>
                    <a:pt x="1069" y="450"/>
                    <a:pt x="1065" y="446"/>
                    <a:pt x="1062" y="448"/>
                  </a:cubicBezTo>
                  <a:cubicBezTo>
                    <a:pt x="1059" y="450"/>
                    <a:pt x="1057" y="454"/>
                    <a:pt x="1055" y="458"/>
                  </a:cubicBezTo>
                  <a:cubicBezTo>
                    <a:pt x="1053" y="462"/>
                    <a:pt x="1054" y="469"/>
                    <a:pt x="1052" y="472"/>
                  </a:cubicBezTo>
                  <a:cubicBezTo>
                    <a:pt x="1050" y="475"/>
                    <a:pt x="1046" y="476"/>
                    <a:pt x="1043" y="476"/>
                  </a:cubicBezTo>
                  <a:cubicBezTo>
                    <a:pt x="1040" y="476"/>
                    <a:pt x="1035" y="469"/>
                    <a:pt x="1034" y="470"/>
                  </a:cubicBezTo>
                  <a:cubicBezTo>
                    <a:pt x="1033" y="471"/>
                    <a:pt x="1035" y="478"/>
                    <a:pt x="1035" y="482"/>
                  </a:cubicBezTo>
                  <a:cubicBezTo>
                    <a:pt x="1035" y="486"/>
                    <a:pt x="1037" y="490"/>
                    <a:pt x="1034" y="493"/>
                  </a:cubicBezTo>
                  <a:cubicBezTo>
                    <a:pt x="1031" y="496"/>
                    <a:pt x="1017" y="503"/>
                    <a:pt x="1014" y="502"/>
                  </a:cubicBezTo>
                  <a:cubicBezTo>
                    <a:pt x="1011" y="501"/>
                    <a:pt x="1016" y="485"/>
                    <a:pt x="1016" y="485"/>
                  </a:cubicBezTo>
                  <a:cubicBezTo>
                    <a:pt x="1016" y="485"/>
                    <a:pt x="1012" y="496"/>
                    <a:pt x="1011" y="502"/>
                  </a:cubicBezTo>
                  <a:cubicBezTo>
                    <a:pt x="1010" y="508"/>
                    <a:pt x="1010" y="516"/>
                    <a:pt x="1010" y="521"/>
                  </a:cubicBezTo>
                  <a:cubicBezTo>
                    <a:pt x="1010" y="526"/>
                    <a:pt x="1010" y="529"/>
                    <a:pt x="1010" y="532"/>
                  </a:cubicBezTo>
                  <a:cubicBezTo>
                    <a:pt x="1010" y="535"/>
                    <a:pt x="1010" y="538"/>
                    <a:pt x="1007" y="542"/>
                  </a:cubicBezTo>
                  <a:cubicBezTo>
                    <a:pt x="1004" y="546"/>
                    <a:pt x="996" y="550"/>
                    <a:pt x="992" y="553"/>
                  </a:cubicBezTo>
                  <a:cubicBezTo>
                    <a:pt x="988" y="556"/>
                    <a:pt x="984" y="561"/>
                    <a:pt x="980" y="563"/>
                  </a:cubicBezTo>
                  <a:cubicBezTo>
                    <a:pt x="976" y="565"/>
                    <a:pt x="970" y="564"/>
                    <a:pt x="965" y="566"/>
                  </a:cubicBezTo>
                  <a:cubicBezTo>
                    <a:pt x="960" y="568"/>
                    <a:pt x="955" y="575"/>
                    <a:pt x="950" y="578"/>
                  </a:cubicBezTo>
                  <a:cubicBezTo>
                    <a:pt x="945" y="581"/>
                    <a:pt x="938" y="585"/>
                    <a:pt x="932" y="586"/>
                  </a:cubicBezTo>
                  <a:cubicBezTo>
                    <a:pt x="926" y="587"/>
                    <a:pt x="919" y="585"/>
                    <a:pt x="915" y="587"/>
                  </a:cubicBezTo>
                  <a:cubicBezTo>
                    <a:pt x="911" y="589"/>
                    <a:pt x="911" y="593"/>
                    <a:pt x="909" y="598"/>
                  </a:cubicBezTo>
                  <a:cubicBezTo>
                    <a:pt x="907" y="603"/>
                    <a:pt x="905" y="611"/>
                    <a:pt x="905" y="616"/>
                  </a:cubicBezTo>
                  <a:cubicBezTo>
                    <a:pt x="905" y="621"/>
                    <a:pt x="907" y="626"/>
                    <a:pt x="908" y="631"/>
                  </a:cubicBezTo>
                  <a:cubicBezTo>
                    <a:pt x="909" y="636"/>
                    <a:pt x="913" y="641"/>
                    <a:pt x="914" y="646"/>
                  </a:cubicBezTo>
                  <a:cubicBezTo>
                    <a:pt x="915" y="651"/>
                    <a:pt x="915" y="657"/>
                    <a:pt x="915" y="662"/>
                  </a:cubicBezTo>
                  <a:cubicBezTo>
                    <a:pt x="915" y="667"/>
                    <a:pt x="916" y="674"/>
                    <a:pt x="915" y="679"/>
                  </a:cubicBezTo>
                  <a:cubicBezTo>
                    <a:pt x="914" y="684"/>
                    <a:pt x="912" y="688"/>
                    <a:pt x="909" y="691"/>
                  </a:cubicBezTo>
                  <a:cubicBezTo>
                    <a:pt x="906" y="694"/>
                    <a:pt x="902" y="698"/>
                    <a:pt x="899" y="697"/>
                  </a:cubicBezTo>
                  <a:cubicBezTo>
                    <a:pt x="896" y="696"/>
                    <a:pt x="891" y="687"/>
                    <a:pt x="888" y="683"/>
                  </a:cubicBezTo>
                  <a:cubicBezTo>
                    <a:pt x="885" y="679"/>
                    <a:pt x="883" y="677"/>
                    <a:pt x="881" y="673"/>
                  </a:cubicBezTo>
                  <a:cubicBezTo>
                    <a:pt x="879" y="669"/>
                    <a:pt x="875" y="663"/>
                    <a:pt x="876" y="659"/>
                  </a:cubicBezTo>
                  <a:cubicBezTo>
                    <a:pt x="877" y="655"/>
                    <a:pt x="883" y="652"/>
                    <a:pt x="884" y="649"/>
                  </a:cubicBezTo>
                  <a:cubicBezTo>
                    <a:pt x="885" y="646"/>
                    <a:pt x="885" y="641"/>
                    <a:pt x="884" y="638"/>
                  </a:cubicBezTo>
                  <a:cubicBezTo>
                    <a:pt x="883" y="635"/>
                    <a:pt x="878" y="634"/>
                    <a:pt x="875" y="632"/>
                  </a:cubicBezTo>
                  <a:cubicBezTo>
                    <a:pt x="872" y="630"/>
                    <a:pt x="866" y="624"/>
                    <a:pt x="863" y="623"/>
                  </a:cubicBezTo>
                  <a:cubicBezTo>
                    <a:pt x="860" y="622"/>
                    <a:pt x="858" y="629"/>
                    <a:pt x="855" y="629"/>
                  </a:cubicBezTo>
                  <a:cubicBezTo>
                    <a:pt x="852" y="629"/>
                    <a:pt x="849" y="625"/>
                    <a:pt x="845" y="623"/>
                  </a:cubicBezTo>
                  <a:cubicBezTo>
                    <a:pt x="841" y="621"/>
                    <a:pt x="835" y="617"/>
                    <a:pt x="831" y="617"/>
                  </a:cubicBezTo>
                  <a:cubicBezTo>
                    <a:pt x="827" y="617"/>
                    <a:pt x="825" y="621"/>
                    <a:pt x="821" y="622"/>
                  </a:cubicBezTo>
                  <a:cubicBezTo>
                    <a:pt x="817" y="623"/>
                    <a:pt x="812" y="623"/>
                    <a:pt x="806" y="623"/>
                  </a:cubicBezTo>
                  <a:cubicBezTo>
                    <a:pt x="800" y="623"/>
                    <a:pt x="789" y="620"/>
                    <a:pt x="786" y="622"/>
                  </a:cubicBezTo>
                  <a:cubicBezTo>
                    <a:pt x="783" y="624"/>
                    <a:pt x="790" y="632"/>
                    <a:pt x="788" y="634"/>
                  </a:cubicBezTo>
                  <a:cubicBezTo>
                    <a:pt x="786" y="636"/>
                    <a:pt x="779" y="636"/>
                    <a:pt x="774" y="635"/>
                  </a:cubicBezTo>
                  <a:cubicBezTo>
                    <a:pt x="769" y="634"/>
                    <a:pt x="764" y="630"/>
                    <a:pt x="759" y="629"/>
                  </a:cubicBezTo>
                  <a:cubicBezTo>
                    <a:pt x="754" y="628"/>
                    <a:pt x="750" y="628"/>
                    <a:pt x="744" y="629"/>
                  </a:cubicBezTo>
                  <a:cubicBezTo>
                    <a:pt x="738" y="630"/>
                    <a:pt x="726" y="633"/>
                    <a:pt x="720" y="634"/>
                  </a:cubicBezTo>
                  <a:cubicBezTo>
                    <a:pt x="714" y="635"/>
                    <a:pt x="710" y="633"/>
                    <a:pt x="705" y="634"/>
                  </a:cubicBezTo>
                  <a:cubicBezTo>
                    <a:pt x="700" y="635"/>
                    <a:pt x="696" y="638"/>
                    <a:pt x="692" y="640"/>
                  </a:cubicBezTo>
                  <a:cubicBezTo>
                    <a:pt x="688" y="642"/>
                    <a:pt x="682" y="643"/>
                    <a:pt x="678" y="646"/>
                  </a:cubicBezTo>
                  <a:cubicBezTo>
                    <a:pt x="674" y="649"/>
                    <a:pt x="669" y="654"/>
                    <a:pt x="668" y="658"/>
                  </a:cubicBezTo>
                  <a:cubicBezTo>
                    <a:pt x="667" y="662"/>
                    <a:pt x="671" y="669"/>
                    <a:pt x="671" y="673"/>
                  </a:cubicBezTo>
                  <a:cubicBezTo>
                    <a:pt x="671" y="677"/>
                    <a:pt x="670" y="679"/>
                    <a:pt x="668" y="683"/>
                  </a:cubicBezTo>
                  <a:cubicBezTo>
                    <a:pt x="666" y="687"/>
                    <a:pt x="662" y="691"/>
                    <a:pt x="659" y="695"/>
                  </a:cubicBezTo>
                  <a:cubicBezTo>
                    <a:pt x="656" y="699"/>
                    <a:pt x="652" y="704"/>
                    <a:pt x="650" y="710"/>
                  </a:cubicBezTo>
                  <a:cubicBezTo>
                    <a:pt x="648" y="716"/>
                    <a:pt x="646" y="727"/>
                    <a:pt x="645" y="733"/>
                  </a:cubicBezTo>
                  <a:cubicBezTo>
                    <a:pt x="644" y="739"/>
                    <a:pt x="645" y="741"/>
                    <a:pt x="645" y="746"/>
                  </a:cubicBezTo>
                  <a:cubicBezTo>
                    <a:pt x="645" y="751"/>
                    <a:pt x="644" y="758"/>
                    <a:pt x="645" y="763"/>
                  </a:cubicBezTo>
                  <a:cubicBezTo>
                    <a:pt x="646" y="768"/>
                    <a:pt x="648" y="772"/>
                    <a:pt x="650" y="776"/>
                  </a:cubicBezTo>
                  <a:cubicBezTo>
                    <a:pt x="652" y="780"/>
                    <a:pt x="656" y="784"/>
                    <a:pt x="657" y="788"/>
                  </a:cubicBezTo>
                  <a:cubicBezTo>
                    <a:pt x="658" y="792"/>
                    <a:pt x="656" y="799"/>
                    <a:pt x="659" y="802"/>
                  </a:cubicBezTo>
                  <a:cubicBezTo>
                    <a:pt x="662" y="805"/>
                    <a:pt x="671" y="806"/>
                    <a:pt x="675" y="808"/>
                  </a:cubicBezTo>
                  <a:cubicBezTo>
                    <a:pt x="679" y="810"/>
                    <a:pt x="677" y="816"/>
                    <a:pt x="681" y="817"/>
                  </a:cubicBezTo>
                  <a:cubicBezTo>
                    <a:pt x="685" y="818"/>
                    <a:pt x="691" y="815"/>
                    <a:pt x="696" y="814"/>
                  </a:cubicBezTo>
                  <a:cubicBezTo>
                    <a:pt x="701" y="813"/>
                    <a:pt x="706" y="810"/>
                    <a:pt x="710" y="809"/>
                  </a:cubicBezTo>
                  <a:cubicBezTo>
                    <a:pt x="714" y="808"/>
                    <a:pt x="719" y="810"/>
                    <a:pt x="723" y="808"/>
                  </a:cubicBezTo>
                  <a:cubicBezTo>
                    <a:pt x="727" y="806"/>
                    <a:pt x="730" y="801"/>
                    <a:pt x="732" y="797"/>
                  </a:cubicBezTo>
                  <a:cubicBezTo>
                    <a:pt x="734" y="793"/>
                    <a:pt x="735" y="788"/>
                    <a:pt x="737" y="785"/>
                  </a:cubicBezTo>
                  <a:cubicBezTo>
                    <a:pt x="739" y="782"/>
                    <a:pt x="742" y="779"/>
                    <a:pt x="743" y="775"/>
                  </a:cubicBezTo>
                  <a:cubicBezTo>
                    <a:pt x="744" y="771"/>
                    <a:pt x="741" y="764"/>
                    <a:pt x="743" y="760"/>
                  </a:cubicBezTo>
                  <a:cubicBezTo>
                    <a:pt x="745" y="756"/>
                    <a:pt x="751" y="750"/>
                    <a:pt x="755" y="749"/>
                  </a:cubicBezTo>
                  <a:cubicBezTo>
                    <a:pt x="759" y="748"/>
                    <a:pt x="763" y="752"/>
                    <a:pt x="768" y="752"/>
                  </a:cubicBezTo>
                  <a:cubicBezTo>
                    <a:pt x="773" y="752"/>
                    <a:pt x="779" y="751"/>
                    <a:pt x="783" y="751"/>
                  </a:cubicBezTo>
                  <a:cubicBezTo>
                    <a:pt x="787" y="751"/>
                    <a:pt x="793" y="748"/>
                    <a:pt x="794" y="751"/>
                  </a:cubicBezTo>
                  <a:cubicBezTo>
                    <a:pt x="795" y="754"/>
                    <a:pt x="792" y="763"/>
                    <a:pt x="791" y="770"/>
                  </a:cubicBezTo>
                  <a:cubicBezTo>
                    <a:pt x="790" y="777"/>
                    <a:pt x="787" y="788"/>
                    <a:pt x="786" y="794"/>
                  </a:cubicBezTo>
                  <a:cubicBezTo>
                    <a:pt x="785" y="800"/>
                    <a:pt x="788" y="803"/>
                    <a:pt x="786" y="806"/>
                  </a:cubicBezTo>
                  <a:cubicBezTo>
                    <a:pt x="784" y="809"/>
                    <a:pt x="776" y="808"/>
                    <a:pt x="774" y="812"/>
                  </a:cubicBezTo>
                  <a:cubicBezTo>
                    <a:pt x="772" y="816"/>
                    <a:pt x="775" y="828"/>
                    <a:pt x="773" y="833"/>
                  </a:cubicBezTo>
                  <a:cubicBezTo>
                    <a:pt x="771" y="838"/>
                    <a:pt x="759" y="841"/>
                    <a:pt x="764" y="845"/>
                  </a:cubicBezTo>
                  <a:cubicBezTo>
                    <a:pt x="769" y="849"/>
                    <a:pt x="790" y="856"/>
                    <a:pt x="800" y="857"/>
                  </a:cubicBezTo>
                  <a:cubicBezTo>
                    <a:pt x="810" y="858"/>
                    <a:pt x="817" y="852"/>
                    <a:pt x="822" y="853"/>
                  </a:cubicBezTo>
                  <a:cubicBezTo>
                    <a:pt x="827" y="854"/>
                    <a:pt x="831" y="860"/>
                    <a:pt x="833" y="865"/>
                  </a:cubicBezTo>
                  <a:cubicBezTo>
                    <a:pt x="835" y="870"/>
                    <a:pt x="834" y="880"/>
                    <a:pt x="833" y="886"/>
                  </a:cubicBezTo>
                  <a:cubicBezTo>
                    <a:pt x="832" y="892"/>
                    <a:pt x="826" y="894"/>
                    <a:pt x="825" y="899"/>
                  </a:cubicBezTo>
                  <a:cubicBezTo>
                    <a:pt x="824" y="904"/>
                    <a:pt x="825" y="910"/>
                    <a:pt x="825" y="916"/>
                  </a:cubicBezTo>
                  <a:cubicBezTo>
                    <a:pt x="825" y="922"/>
                    <a:pt x="825" y="932"/>
                    <a:pt x="827" y="937"/>
                  </a:cubicBezTo>
                  <a:cubicBezTo>
                    <a:pt x="829" y="942"/>
                    <a:pt x="832" y="943"/>
                    <a:pt x="836" y="947"/>
                  </a:cubicBezTo>
                  <a:cubicBezTo>
                    <a:pt x="840" y="951"/>
                    <a:pt x="844" y="956"/>
                    <a:pt x="849" y="959"/>
                  </a:cubicBezTo>
                  <a:cubicBezTo>
                    <a:pt x="854" y="962"/>
                    <a:pt x="862" y="964"/>
                    <a:pt x="867" y="964"/>
                  </a:cubicBezTo>
                  <a:cubicBezTo>
                    <a:pt x="872" y="964"/>
                    <a:pt x="874" y="957"/>
                    <a:pt x="879" y="956"/>
                  </a:cubicBezTo>
                  <a:cubicBezTo>
                    <a:pt x="884" y="955"/>
                    <a:pt x="893" y="953"/>
                    <a:pt x="896" y="955"/>
                  </a:cubicBezTo>
                  <a:cubicBezTo>
                    <a:pt x="899" y="957"/>
                    <a:pt x="900" y="966"/>
                    <a:pt x="897" y="967"/>
                  </a:cubicBezTo>
                  <a:cubicBezTo>
                    <a:pt x="894" y="968"/>
                    <a:pt x="883" y="962"/>
                    <a:pt x="878" y="964"/>
                  </a:cubicBezTo>
                  <a:cubicBezTo>
                    <a:pt x="873" y="966"/>
                    <a:pt x="869" y="976"/>
                    <a:pt x="864" y="977"/>
                  </a:cubicBezTo>
                  <a:cubicBezTo>
                    <a:pt x="859" y="978"/>
                    <a:pt x="853" y="971"/>
                    <a:pt x="848" y="970"/>
                  </a:cubicBezTo>
                  <a:cubicBezTo>
                    <a:pt x="843" y="969"/>
                    <a:pt x="835" y="972"/>
                    <a:pt x="831" y="970"/>
                  </a:cubicBezTo>
                  <a:cubicBezTo>
                    <a:pt x="827" y="968"/>
                    <a:pt x="825" y="960"/>
                    <a:pt x="822" y="956"/>
                  </a:cubicBezTo>
                  <a:cubicBezTo>
                    <a:pt x="819" y="952"/>
                    <a:pt x="815" y="946"/>
                    <a:pt x="810" y="944"/>
                  </a:cubicBezTo>
                  <a:cubicBezTo>
                    <a:pt x="805" y="942"/>
                    <a:pt x="796" y="946"/>
                    <a:pt x="792" y="944"/>
                  </a:cubicBezTo>
                  <a:cubicBezTo>
                    <a:pt x="788" y="942"/>
                    <a:pt x="787" y="938"/>
                    <a:pt x="786" y="934"/>
                  </a:cubicBezTo>
                  <a:cubicBezTo>
                    <a:pt x="785" y="930"/>
                    <a:pt x="787" y="927"/>
                    <a:pt x="786" y="923"/>
                  </a:cubicBezTo>
                  <a:cubicBezTo>
                    <a:pt x="785" y="919"/>
                    <a:pt x="780" y="911"/>
                    <a:pt x="777" y="907"/>
                  </a:cubicBezTo>
                  <a:cubicBezTo>
                    <a:pt x="774" y="903"/>
                    <a:pt x="769" y="902"/>
                    <a:pt x="767" y="899"/>
                  </a:cubicBezTo>
                  <a:cubicBezTo>
                    <a:pt x="765" y="896"/>
                    <a:pt x="767" y="888"/>
                    <a:pt x="765" y="887"/>
                  </a:cubicBezTo>
                  <a:cubicBezTo>
                    <a:pt x="763" y="886"/>
                    <a:pt x="761" y="892"/>
                    <a:pt x="756" y="892"/>
                  </a:cubicBezTo>
                  <a:cubicBezTo>
                    <a:pt x="751" y="892"/>
                    <a:pt x="743" y="890"/>
                    <a:pt x="737" y="889"/>
                  </a:cubicBezTo>
                  <a:cubicBezTo>
                    <a:pt x="731" y="888"/>
                    <a:pt x="725" y="886"/>
                    <a:pt x="720" y="884"/>
                  </a:cubicBezTo>
                  <a:cubicBezTo>
                    <a:pt x="715" y="882"/>
                    <a:pt x="712" y="880"/>
                    <a:pt x="708" y="877"/>
                  </a:cubicBezTo>
                  <a:cubicBezTo>
                    <a:pt x="704" y="874"/>
                    <a:pt x="701" y="871"/>
                    <a:pt x="698" y="868"/>
                  </a:cubicBezTo>
                  <a:cubicBezTo>
                    <a:pt x="695" y="865"/>
                    <a:pt x="690" y="863"/>
                    <a:pt x="687" y="859"/>
                  </a:cubicBezTo>
                  <a:cubicBezTo>
                    <a:pt x="684" y="855"/>
                    <a:pt x="682" y="847"/>
                    <a:pt x="678" y="845"/>
                  </a:cubicBezTo>
                  <a:cubicBezTo>
                    <a:pt x="674" y="843"/>
                    <a:pt x="670" y="845"/>
                    <a:pt x="666" y="845"/>
                  </a:cubicBezTo>
                  <a:cubicBezTo>
                    <a:pt x="662" y="845"/>
                    <a:pt x="658" y="846"/>
                    <a:pt x="653" y="847"/>
                  </a:cubicBezTo>
                  <a:cubicBezTo>
                    <a:pt x="648" y="848"/>
                    <a:pt x="642" y="852"/>
                    <a:pt x="636" y="853"/>
                  </a:cubicBezTo>
                  <a:cubicBezTo>
                    <a:pt x="630" y="854"/>
                    <a:pt x="622" y="854"/>
                    <a:pt x="615" y="853"/>
                  </a:cubicBezTo>
                  <a:cubicBezTo>
                    <a:pt x="608" y="852"/>
                    <a:pt x="598" y="847"/>
                    <a:pt x="591" y="844"/>
                  </a:cubicBezTo>
                  <a:cubicBezTo>
                    <a:pt x="584" y="841"/>
                    <a:pt x="578" y="839"/>
                    <a:pt x="573" y="835"/>
                  </a:cubicBezTo>
                  <a:cubicBezTo>
                    <a:pt x="568" y="831"/>
                    <a:pt x="563" y="825"/>
                    <a:pt x="558" y="820"/>
                  </a:cubicBezTo>
                  <a:cubicBezTo>
                    <a:pt x="553" y="815"/>
                    <a:pt x="547" y="810"/>
                    <a:pt x="542" y="806"/>
                  </a:cubicBezTo>
                  <a:cubicBezTo>
                    <a:pt x="537" y="802"/>
                    <a:pt x="531" y="797"/>
                    <a:pt x="528" y="793"/>
                  </a:cubicBezTo>
                  <a:cubicBezTo>
                    <a:pt x="525" y="789"/>
                    <a:pt x="523" y="786"/>
                    <a:pt x="522" y="781"/>
                  </a:cubicBezTo>
                  <a:cubicBezTo>
                    <a:pt x="521" y="776"/>
                    <a:pt x="521" y="769"/>
                    <a:pt x="522" y="763"/>
                  </a:cubicBezTo>
                  <a:cubicBezTo>
                    <a:pt x="523" y="757"/>
                    <a:pt x="526" y="751"/>
                    <a:pt x="525" y="745"/>
                  </a:cubicBezTo>
                  <a:cubicBezTo>
                    <a:pt x="524" y="739"/>
                    <a:pt x="519" y="729"/>
                    <a:pt x="516" y="724"/>
                  </a:cubicBezTo>
                  <a:cubicBezTo>
                    <a:pt x="513" y="719"/>
                    <a:pt x="511" y="719"/>
                    <a:pt x="509" y="715"/>
                  </a:cubicBezTo>
                  <a:cubicBezTo>
                    <a:pt x="507" y="711"/>
                    <a:pt x="510" y="705"/>
                    <a:pt x="507" y="701"/>
                  </a:cubicBezTo>
                  <a:cubicBezTo>
                    <a:pt x="504" y="697"/>
                    <a:pt x="496" y="693"/>
                    <a:pt x="492" y="689"/>
                  </a:cubicBezTo>
                  <a:cubicBezTo>
                    <a:pt x="488" y="685"/>
                    <a:pt x="486" y="681"/>
                    <a:pt x="485" y="677"/>
                  </a:cubicBezTo>
                  <a:cubicBezTo>
                    <a:pt x="484" y="673"/>
                    <a:pt x="485" y="668"/>
                    <a:pt x="483" y="665"/>
                  </a:cubicBezTo>
                  <a:cubicBezTo>
                    <a:pt x="481" y="662"/>
                    <a:pt x="476" y="663"/>
                    <a:pt x="473" y="659"/>
                  </a:cubicBezTo>
                  <a:cubicBezTo>
                    <a:pt x="470" y="655"/>
                    <a:pt x="464" y="648"/>
                    <a:pt x="462" y="643"/>
                  </a:cubicBezTo>
                  <a:cubicBezTo>
                    <a:pt x="460" y="638"/>
                    <a:pt x="460" y="635"/>
                    <a:pt x="459" y="631"/>
                  </a:cubicBezTo>
                  <a:cubicBezTo>
                    <a:pt x="458" y="627"/>
                    <a:pt x="457" y="625"/>
                    <a:pt x="455" y="620"/>
                  </a:cubicBezTo>
                  <a:cubicBezTo>
                    <a:pt x="453" y="615"/>
                    <a:pt x="447" y="604"/>
                    <a:pt x="444" y="602"/>
                  </a:cubicBezTo>
                  <a:cubicBezTo>
                    <a:pt x="441" y="600"/>
                    <a:pt x="436" y="605"/>
                    <a:pt x="434" y="607"/>
                  </a:cubicBezTo>
                  <a:cubicBezTo>
                    <a:pt x="432" y="609"/>
                    <a:pt x="435" y="613"/>
                    <a:pt x="434" y="617"/>
                  </a:cubicBezTo>
                  <a:cubicBezTo>
                    <a:pt x="433" y="621"/>
                    <a:pt x="427" y="628"/>
                    <a:pt x="426" y="632"/>
                  </a:cubicBezTo>
                  <a:cubicBezTo>
                    <a:pt x="425" y="636"/>
                    <a:pt x="429" y="638"/>
                    <a:pt x="431" y="641"/>
                  </a:cubicBezTo>
                  <a:cubicBezTo>
                    <a:pt x="433" y="644"/>
                    <a:pt x="436" y="648"/>
                    <a:pt x="438" y="653"/>
                  </a:cubicBezTo>
                  <a:cubicBezTo>
                    <a:pt x="440" y="658"/>
                    <a:pt x="441" y="665"/>
                    <a:pt x="444" y="670"/>
                  </a:cubicBezTo>
                  <a:cubicBezTo>
                    <a:pt x="447" y="675"/>
                    <a:pt x="451" y="679"/>
                    <a:pt x="453" y="683"/>
                  </a:cubicBezTo>
                  <a:cubicBezTo>
                    <a:pt x="455" y="687"/>
                    <a:pt x="457" y="692"/>
                    <a:pt x="458" y="697"/>
                  </a:cubicBezTo>
                  <a:cubicBezTo>
                    <a:pt x="459" y="702"/>
                    <a:pt x="457" y="710"/>
                    <a:pt x="459" y="715"/>
                  </a:cubicBezTo>
                  <a:cubicBezTo>
                    <a:pt x="461" y="720"/>
                    <a:pt x="470" y="723"/>
                    <a:pt x="470" y="725"/>
                  </a:cubicBezTo>
                  <a:cubicBezTo>
                    <a:pt x="470" y="727"/>
                    <a:pt x="465" y="731"/>
                    <a:pt x="461" y="730"/>
                  </a:cubicBezTo>
                  <a:cubicBezTo>
                    <a:pt x="457" y="729"/>
                    <a:pt x="450" y="723"/>
                    <a:pt x="447" y="719"/>
                  </a:cubicBezTo>
                  <a:cubicBezTo>
                    <a:pt x="444" y="715"/>
                    <a:pt x="441" y="708"/>
                    <a:pt x="440" y="703"/>
                  </a:cubicBezTo>
                  <a:cubicBezTo>
                    <a:pt x="439" y="698"/>
                    <a:pt x="439" y="694"/>
                    <a:pt x="438" y="691"/>
                  </a:cubicBezTo>
                  <a:cubicBezTo>
                    <a:pt x="437" y="688"/>
                    <a:pt x="435" y="685"/>
                    <a:pt x="432" y="683"/>
                  </a:cubicBezTo>
                  <a:cubicBezTo>
                    <a:pt x="429" y="681"/>
                    <a:pt x="426" y="681"/>
                    <a:pt x="423" y="679"/>
                  </a:cubicBezTo>
                  <a:cubicBezTo>
                    <a:pt x="420" y="677"/>
                    <a:pt x="411" y="671"/>
                    <a:pt x="411" y="668"/>
                  </a:cubicBezTo>
                  <a:cubicBezTo>
                    <a:pt x="411" y="665"/>
                    <a:pt x="422" y="664"/>
                    <a:pt x="422" y="662"/>
                  </a:cubicBezTo>
                  <a:cubicBezTo>
                    <a:pt x="422" y="660"/>
                    <a:pt x="415" y="657"/>
                    <a:pt x="414" y="653"/>
                  </a:cubicBezTo>
                  <a:cubicBezTo>
                    <a:pt x="413" y="649"/>
                    <a:pt x="414" y="643"/>
                    <a:pt x="414" y="638"/>
                  </a:cubicBezTo>
                  <a:cubicBezTo>
                    <a:pt x="414" y="633"/>
                    <a:pt x="413" y="627"/>
                    <a:pt x="413" y="622"/>
                  </a:cubicBezTo>
                  <a:cubicBezTo>
                    <a:pt x="413" y="617"/>
                    <a:pt x="413" y="612"/>
                    <a:pt x="413" y="608"/>
                  </a:cubicBezTo>
                  <a:cubicBezTo>
                    <a:pt x="413" y="604"/>
                    <a:pt x="413" y="602"/>
                    <a:pt x="413" y="598"/>
                  </a:cubicBezTo>
                  <a:cubicBezTo>
                    <a:pt x="413" y="594"/>
                    <a:pt x="414" y="592"/>
                    <a:pt x="413" y="586"/>
                  </a:cubicBezTo>
                  <a:cubicBezTo>
                    <a:pt x="412" y="580"/>
                    <a:pt x="409" y="568"/>
                    <a:pt x="407" y="563"/>
                  </a:cubicBezTo>
                  <a:cubicBezTo>
                    <a:pt x="405" y="558"/>
                    <a:pt x="402" y="556"/>
                    <a:pt x="398" y="554"/>
                  </a:cubicBezTo>
                  <a:cubicBezTo>
                    <a:pt x="394" y="552"/>
                    <a:pt x="384" y="556"/>
                    <a:pt x="380" y="553"/>
                  </a:cubicBezTo>
                  <a:cubicBezTo>
                    <a:pt x="376" y="550"/>
                    <a:pt x="373" y="543"/>
                    <a:pt x="372" y="539"/>
                  </a:cubicBezTo>
                  <a:cubicBezTo>
                    <a:pt x="371" y="535"/>
                    <a:pt x="371" y="531"/>
                    <a:pt x="371" y="527"/>
                  </a:cubicBezTo>
                  <a:cubicBezTo>
                    <a:pt x="371" y="523"/>
                    <a:pt x="371" y="519"/>
                    <a:pt x="372" y="514"/>
                  </a:cubicBezTo>
                  <a:cubicBezTo>
                    <a:pt x="373" y="509"/>
                    <a:pt x="376" y="503"/>
                    <a:pt x="375" y="497"/>
                  </a:cubicBezTo>
                  <a:cubicBezTo>
                    <a:pt x="374" y="491"/>
                    <a:pt x="369" y="484"/>
                    <a:pt x="368" y="479"/>
                  </a:cubicBezTo>
                  <a:cubicBezTo>
                    <a:pt x="367" y="474"/>
                    <a:pt x="368" y="470"/>
                    <a:pt x="368" y="466"/>
                  </a:cubicBezTo>
                  <a:cubicBezTo>
                    <a:pt x="368" y="462"/>
                    <a:pt x="367" y="458"/>
                    <a:pt x="368" y="454"/>
                  </a:cubicBezTo>
                  <a:cubicBezTo>
                    <a:pt x="369" y="450"/>
                    <a:pt x="372" y="443"/>
                    <a:pt x="375" y="439"/>
                  </a:cubicBezTo>
                  <a:cubicBezTo>
                    <a:pt x="378" y="435"/>
                    <a:pt x="379" y="433"/>
                    <a:pt x="383" y="428"/>
                  </a:cubicBezTo>
                  <a:cubicBezTo>
                    <a:pt x="387" y="423"/>
                    <a:pt x="396" y="416"/>
                    <a:pt x="401" y="410"/>
                  </a:cubicBezTo>
                  <a:cubicBezTo>
                    <a:pt x="406" y="404"/>
                    <a:pt x="410" y="399"/>
                    <a:pt x="413" y="394"/>
                  </a:cubicBezTo>
                  <a:cubicBezTo>
                    <a:pt x="416" y="389"/>
                    <a:pt x="418" y="386"/>
                    <a:pt x="420" y="382"/>
                  </a:cubicBezTo>
                  <a:cubicBezTo>
                    <a:pt x="422" y="378"/>
                    <a:pt x="422" y="374"/>
                    <a:pt x="423" y="370"/>
                  </a:cubicBezTo>
                  <a:cubicBezTo>
                    <a:pt x="424" y="366"/>
                    <a:pt x="427" y="362"/>
                    <a:pt x="429" y="358"/>
                  </a:cubicBezTo>
                  <a:cubicBezTo>
                    <a:pt x="431" y="354"/>
                    <a:pt x="432" y="344"/>
                    <a:pt x="435" y="343"/>
                  </a:cubicBezTo>
                  <a:cubicBezTo>
                    <a:pt x="438" y="342"/>
                    <a:pt x="445" y="351"/>
                    <a:pt x="449" y="350"/>
                  </a:cubicBezTo>
                  <a:cubicBezTo>
                    <a:pt x="453" y="349"/>
                    <a:pt x="457" y="342"/>
                    <a:pt x="459" y="337"/>
                  </a:cubicBezTo>
                  <a:cubicBezTo>
                    <a:pt x="461" y="332"/>
                    <a:pt x="460" y="326"/>
                    <a:pt x="459" y="322"/>
                  </a:cubicBezTo>
                  <a:cubicBezTo>
                    <a:pt x="458" y="318"/>
                    <a:pt x="457" y="316"/>
                    <a:pt x="455" y="313"/>
                  </a:cubicBezTo>
                  <a:cubicBezTo>
                    <a:pt x="453" y="310"/>
                    <a:pt x="451" y="307"/>
                    <a:pt x="449" y="305"/>
                  </a:cubicBezTo>
                  <a:cubicBezTo>
                    <a:pt x="447" y="303"/>
                    <a:pt x="443" y="300"/>
                    <a:pt x="440" y="298"/>
                  </a:cubicBezTo>
                  <a:cubicBezTo>
                    <a:pt x="437" y="296"/>
                    <a:pt x="430" y="293"/>
                    <a:pt x="431" y="290"/>
                  </a:cubicBezTo>
                  <a:cubicBezTo>
                    <a:pt x="432" y="287"/>
                    <a:pt x="444" y="284"/>
                    <a:pt x="446" y="280"/>
                  </a:cubicBezTo>
                  <a:cubicBezTo>
                    <a:pt x="448" y="276"/>
                    <a:pt x="443" y="270"/>
                    <a:pt x="443" y="265"/>
                  </a:cubicBezTo>
                  <a:cubicBezTo>
                    <a:pt x="443" y="260"/>
                    <a:pt x="444" y="253"/>
                    <a:pt x="444" y="248"/>
                  </a:cubicBezTo>
                  <a:cubicBezTo>
                    <a:pt x="444" y="243"/>
                    <a:pt x="446" y="240"/>
                    <a:pt x="444" y="236"/>
                  </a:cubicBezTo>
                  <a:cubicBezTo>
                    <a:pt x="442" y="232"/>
                    <a:pt x="435" y="228"/>
                    <a:pt x="432" y="224"/>
                  </a:cubicBezTo>
                  <a:cubicBezTo>
                    <a:pt x="429" y="220"/>
                    <a:pt x="429" y="216"/>
                    <a:pt x="428" y="211"/>
                  </a:cubicBezTo>
                  <a:cubicBezTo>
                    <a:pt x="427" y="206"/>
                    <a:pt x="429" y="200"/>
                    <a:pt x="428" y="196"/>
                  </a:cubicBezTo>
                  <a:cubicBezTo>
                    <a:pt x="427" y="192"/>
                    <a:pt x="423" y="187"/>
                    <a:pt x="419" y="185"/>
                  </a:cubicBezTo>
                  <a:cubicBezTo>
                    <a:pt x="415" y="183"/>
                    <a:pt x="406" y="184"/>
                    <a:pt x="401" y="181"/>
                  </a:cubicBezTo>
                  <a:cubicBezTo>
                    <a:pt x="396" y="178"/>
                    <a:pt x="391" y="173"/>
                    <a:pt x="386" y="169"/>
                  </a:cubicBezTo>
                  <a:cubicBezTo>
                    <a:pt x="381" y="165"/>
                    <a:pt x="376" y="160"/>
                    <a:pt x="371" y="158"/>
                  </a:cubicBezTo>
                  <a:cubicBezTo>
                    <a:pt x="366" y="156"/>
                    <a:pt x="359" y="158"/>
                    <a:pt x="354" y="157"/>
                  </a:cubicBezTo>
                  <a:cubicBezTo>
                    <a:pt x="349" y="156"/>
                    <a:pt x="343" y="151"/>
                    <a:pt x="339" y="149"/>
                  </a:cubicBezTo>
                  <a:cubicBezTo>
                    <a:pt x="335" y="147"/>
                    <a:pt x="333" y="147"/>
                    <a:pt x="330" y="145"/>
                  </a:cubicBezTo>
                  <a:cubicBezTo>
                    <a:pt x="327" y="143"/>
                    <a:pt x="324" y="138"/>
                    <a:pt x="321" y="139"/>
                  </a:cubicBezTo>
                  <a:cubicBezTo>
                    <a:pt x="318" y="140"/>
                    <a:pt x="316" y="148"/>
                    <a:pt x="311" y="151"/>
                  </a:cubicBezTo>
                  <a:cubicBezTo>
                    <a:pt x="306" y="154"/>
                    <a:pt x="298" y="158"/>
                    <a:pt x="293" y="160"/>
                  </a:cubicBezTo>
                  <a:cubicBezTo>
                    <a:pt x="288" y="162"/>
                    <a:pt x="285" y="162"/>
                    <a:pt x="282" y="163"/>
                  </a:cubicBezTo>
                  <a:cubicBezTo>
                    <a:pt x="279" y="164"/>
                    <a:pt x="277" y="165"/>
                    <a:pt x="273" y="167"/>
                  </a:cubicBezTo>
                  <a:cubicBezTo>
                    <a:pt x="269" y="169"/>
                    <a:pt x="263" y="174"/>
                    <a:pt x="258" y="175"/>
                  </a:cubicBezTo>
                  <a:cubicBezTo>
                    <a:pt x="253" y="176"/>
                    <a:pt x="246" y="177"/>
                    <a:pt x="245" y="175"/>
                  </a:cubicBezTo>
                  <a:cubicBezTo>
                    <a:pt x="244" y="173"/>
                    <a:pt x="250" y="167"/>
                    <a:pt x="254" y="164"/>
                  </a:cubicBezTo>
                  <a:cubicBezTo>
                    <a:pt x="258" y="161"/>
                    <a:pt x="265" y="158"/>
                    <a:pt x="270" y="155"/>
                  </a:cubicBezTo>
                  <a:cubicBezTo>
                    <a:pt x="275" y="152"/>
                    <a:pt x="281" y="147"/>
                    <a:pt x="285" y="145"/>
                  </a:cubicBezTo>
                  <a:cubicBezTo>
                    <a:pt x="289" y="143"/>
                    <a:pt x="296" y="141"/>
                    <a:pt x="296" y="142"/>
                  </a:cubicBezTo>
                  <a:cubicBezTo>
                    <a:pt x="296" y="143"/>
                    <a:pt x="288" y="138"/>
                    <a:pt x="284" y="137"/>
                  </a:cubicBezTo>
                  <a:cubicBezTo>
                    <a:pt x="280" y="136"/>
                    <a:pt x="274" y="135"/>
                    <a:pt x="270" y="137"/>
                  </a:cubicBezTo>
                  <a:cubicBezTo>
                    <a:pt x="266" y="139"/>
                    <a:pt x="262" y="145"/>
                    <a:pt x="258" y="149"/>
                  </a:cubicBezTo>
                  <a:cubicBezTo>
                    <a:pt x="254" y="153"/>
                    <a:pt x="249" y="158"/>
                    <a:pt x="245" y="160"/>
                  </a:cubicBezTo>
                  <a:cubicBezTo>
                    <a:pt x="241" y="162"/>
                    <a:pt x="236" y="158"/>
                    <a:pt x="231" y="161"/>
                  </a:cubicBezTo>
                  <a:cubicBezTo>
                    <a:pt x="226" y="164"/>
                    <a:pt x="215" y="171"/>
                    <a:pt x="212" y="176"/>
                  </a:cubicBezTo>
                  <a:cubicBezTo>
                    <a:pt x="209" y="181"/>
                    <a:pt x="215" y="189"/>
                    <a:pt x="213" y="191"/>
                  </a:cubicBezTo>
                  <a:cubicBezTo>
                    <a:pt x="211" y="193"/>
                    <a:pt x="205" y="187"/>
                    <a:pt x="201" y="187"/>
                  </a:cubicBezTo>
                  <a:cubicBezTo>
                    <a:pt x="197" y="187"/>
                    <a:pt x="195" y="192"/>
                    <a:pt x="191" y="193"/>
                  </a:cubicBezTo>
                  <a:cubicBezTo>
                    <a:pt x="187" y="194"/>
                    <a:pt x="181" y="193"/>
                    <a:pt x="176" y="194"/>
                  </a:cubicBezTo>
                  <a:cubicBezTo>
                    <a:pt x="171" y="195"/>
                    <a:pt x="167" y="198"/>
                    <a:pt x="162" y="200"/>
                  </a:cubicBezTo>
                  <a:cubicBezTo>
                    <a:pt x="157" y="202"/>
                    <a:pt x="151" y="204"/>
                    <a:pt x="146" y="206"/>
                  </a:cubicBezTo>
                  <a:cubicBezTo>
                    <a:pt x="141" y="208"/>
                    <a:pt x="139" y="213"/>
                    <a:pt x="134" y="215"/>
                  </a:cubicBezTo>
                  <a:cubicBezTo>
                    <a:pt x="129" y="217"/>
                    <a:pt x="121" y="217"/>
                    <a:pt x="116" y="218"/>
                  </a:cubicBezTo>
                  <a:cubicBezTo>
                    <a:pt x="111" y="219"/>
                    <a:pt x="109" y="219"/>
                    <a:pt x="105" y="220"/>
                  </a:cubicBezTo>
                  <a:cubicBezTo>
                    <a:pt x="101" y="221"/>
                    <a:pt x="96" y="223"/>
                    <a:pt x="92" y="223"/>
                  </a:cubicBezTo>
                  <a:cubicBezTo>
                    <a:pt x="88" y="223"/>
                    <a:pt x="82" y="220"/>
                    <a:pt x="78" y="220"/>
                  </a:cubicBezTo>
                  <a:cubicBezTo>
                    <a:pt x="74" y="220"/>
                    <a:pt x="72" y="222"/>
                    <a:pt x="68" y="223"/>
                  </a:cubicBezTo>
                  <a:cubicBezTo>
                    <a:pt x="64" y="224"/>
                    <a:pt x="55" y="226"/>
                    <a:pt x="51" y="227"/>
                  </a:cubicBezTo>
                  <a:cubicBezTo>
                    <a:pt x="47" y="228"/>
                    <a:pt x="45" y="231"/>
                    <a:pt x="41" y="232"/>
                  </a:cubicBezTo>
                  <a:cubicBezTo>
                    <a:pt x="37" y="233"/>
                    <a:pt x="31" y="235"/>
                    <a:pt x="27" y="236"/>
                  </a:cubicBezTo>
                  <a:cubicBezTo>
                    <a:pt x="23" y="237"/>
                    <a:pt x="18" y="241"/>
                    <a:pt x="14" y="241"/>
                  </a:cubicBezTo>
                  <a:cubicBezTo>
                    <a:pt x="10" y="241"/>
                    <a:pt x="0" y="237"/>
                    <a:pt x="0" y="236"/>
                  </a:cubicBezTo>
                  <a:cubicBezTo>
                    <a:pt x="0" y="235"/>
                    <a:pt x="8" y="233"/>
                    <a:pt x="11" y="232"/>
                  </a:cubicBezTo>
                  <a:cubicBezTo>
                    <a:pt x="14" y="231"/>
                    <a:pt x="16" y="230"/>
                    <a:pt x="21" y="229"/>
                  </a:cubicBezTo>
                  <a:cubicBezTo>
                    <a:pt x="26" y="228"/>
                    <a:pt x="34" y="230"/>
                    <a:pt x="39" y="229"/>
                  </a:cubicBezTo>
                  <a:cubicBezTo>
                    <a:pt x="44" y="228"/>
                    <a:pt x="46" y="222"/>
                    <a:pt x="51" y="221"/>
                  </a:cubicBezTo>
                  <a:cubicBezTo>
                    <a:pt x="56" y="220"/>
                    <a:pt x="64" y="221"/>
                    <a:pt x="69" y="221"/>
                  </a:cubicBezTo>
                  <a:cubicBezTo>
                    <a:pt x="74" y="221"/>
                    <a:pt x="79" y="222"/>
                    <a:pt x="83" y="221"/>
                  </a:cubicBezTo>
                  <a:cubicBezTo>
                    <a:pt x="87" y="220"/>
                    <a:pt x="89" y="217"/>
                    <a:pt x="92" y="215"/>
                  </a:cubicBezTo>
                  <a:cubicBezTo>
                    <a:pt x="95" y="213"/>
                    <a:pt x="97" y="210"/>
                    <a:pt x="101" y="209"/>
                  </a:cubicBezTo>
                  <a:cubicBezTo>
                    <a:pt x="105" y="208"/>
                    <a:pt x="114" y="208"/>
                    <a:pt x="119" y="206"/>
                  </a:cubicBezTo>
                  <a:cubicBezTo>
                    <a:pt x="124" y="204"/>
                    <a:pt x="125" y="199"/>
                    <a:pt x="129" y="197"/>
                  </a:cubicBezTo>
                  <a:cubicBezTo>
                    <a:pt x="133" y="195"/>
                    <a:pt x="137" y="196"/>
                    <a:pt x="141" y="194"/>
                  </a:cubicBezTo>
                  <a:cubicBezTo>
                    <a:pt x="145" y="192"/>
                    <a:pt x="149" y="187"/>
                    <a:pt x="152" y="184"/>
                  </a:cubicBezTo>
                  <a:cubicBezTo>
                    <a:pt x="155" y="181"/>
                    <a:pt x="162" y="176"/>
                    <a:pt x="161" y="176"/>
                  </a:cubicBezTo>
                  <a:cubicBezTo>
                    <a:pt x="160" y="176"/>
                    <a:pt x="149" y="181"/>
                    <a:pt x="144" y="181"/>
                  </a:cubicBezTo>
                  <a:cubicBezTo>
                    <a:pt x="139" y="181"/>
                    <a:pt x="136" y="178"/>
                    <a:pt x="132" y="178"/>
                  </a:cubicBezTo>
                  <a:cubicBezTo>
                    <a:pt x="128" y="178"/>
                    <a:pt x="126" y="183"/>
                    <a:pt x="122" y="184"/>
                  </a:cubicBezTo>
                  <a:cubicBezTo>
                    <a:pt x="118" y="185"/>
                    <a:pt x="108" y="188"/>
                    <a:pt x="107" y="184"/>
                  </a:cubicBezTo>
                  <a:cubicBezTo>
                    <a:pt x="106" y="180"/>
                    <a:pt x="116" y="166"/>
                    <a:pt x="116" y="163"/>
                  </a:cubicBezTo>
                  <a:cubicBezTo>
                    <a:pt x="116" y="160"/>
                    <a:pt x="106" y="166"/>
                    <a:pt x="105" y="163"/>
                  </a:cubicBezTo>
                  <a:cubicBezTo>
                    <a:pt x="104" y="160"/>
                    <a:pt x="108" y="151"/>
                    <a:pt x="107" y="146"/>
                  </a:cubicBezTo>
                  <a:cubicBezTo>
                    <a:pt x="106" y="141"/>
                    <a:pt x="100" y="136"/>
                    <a:pt x="101" y="133"/>
                  </a:cubicBezTo>
                  <a:cubicBezTo>
                    <a:pt x="102" y="130"/>
                    <a:pt x="110" y="129"/>
                    <a:pt x="113" y="128"/>
                  </a:cubicBezTo>
                  <a:cubicBezTo>
                    <a:pt x="116" y="127"/>
                    <a:pt x="118" y="125"/>
                    <a:pt x="122" y="124"/>
                  </a:cubicBezTo>
                  <a:cubicBezTo>
                    <a:pt x="126" y="123"/>
                    <a:pt x="133" y="120"/>
                    <a:pt x="138" y="119"/>
                  </a:cubicBezTo>
                  <a:cubicBezTo>
                    <a:pt x="143" y="118"/>
                    <a:pt x="148" y="119"/>
                    <a:pt x="153" y="119"/>
                  </a:cubicBezTo>
                  <a:cubicBezTo>
                    <a:pt x="158" y="119"/>
                    <a:pt x="166" y="118"/>
                    <a:pt x="171" y="118"/>
                  </a:cubicBezTo>
                  <a:cubicBezTo>
                    <a:pt x="176" y="118"/>
                    <a:pt x="182" y="117"/>
                    <a:pt x="186" y="116"/>
                  </a:cubicBezTo>
                  <a:cubicBezTo>
                    <a:pt x="190" y="115"/>
                    <a:pt x="195" y="115"/>
                    <a:pt x="198" y="112"/>
                  </a:cubicBezTo>
                  <a:cubicBezTo>
                    <a:pt x="201" y="109"/>
                    <a:pt x="209" y="99"/>
                    <a:pt x="206" y="97"/>
                  </a:cubicBezTo>
                  <a:cubicBezTo>
                    <a:pt x="203" y="95"/>
                    <a:pt x="189" y="99"/>
                    <a:pt x="182" y="98"/>
                  </a:cubicBezTo>
                  <a:cubicBezTo>
                    <a:pt x="175" y="97"/>
                    <a:pt x="166" y="95"/>
                    <a:pt x="165" y="91"/>
                  </a:cubicBezTo>
                  <a:cubicBezTo>
                    <a:pt x="164" y="87"/>
                    <a:pt x="170" y="79"/>
                    <a:pt x="174" y="76"/>
                  </a:cubicBezTo>
                  <a:cubicBezTo>
                    <a:pt x="178" y="73"/>
                    <a:pt x="184" y="74"/>
                    <a:pt x="188" y="73"/>
                  </a:cubicBezTo>
                  <a:cubicBezTo>
                    <a:pt x="192" y="72"/>
                    <a:pt x="196" y="68"/>
                    <a:pt x="200" y="67"/>
                  </a:cubicBezTo>
                  <a:cubicBezTo>
                    <a:pt x="204" y="66"/>
                    <a:pt x="209" y="63"/>
                    <a:pt x="213" y="64"/>
                  </a:cubicBezTo>
                  <a:cubicBezTo>
                    <a:pt x="217" y="65"/>
                    <a:pt x="221" y="72"/>
                    <a:pt x="224" y="73"/>
                  </a:cubicBezTo>
                  <a:cubicBezTo>
                    <a:pt x="227" y="74"/>
                    <a:pt x="231" y="71"/>
                    <a:pt x="234" y="70"/>
                  </a:cubicBezTo>
                  <a:cubicBezTo>
                    <a:pt x="237" y="69"/>
                    <a:pt x="245" y="71"/>
                    <a:pt x="245" y="68"/>
                  </a:cubicBezTo>
                  <a:cubicBezTo>
                    <a:pt x="245" y="65"/>
                    <a:pt x="238" y="55"/>
                    <a:pt x="237" y="50"/>
                  </a:cubicBezTo>
                  <a:cubicBezTo>
                    <a:pt x="236" y="45"/>
                    <a:pt x="235" y="41"/>
                    <a:pt x="237" y="38"/>
                  </a:cubicBezTo>
                  <a:cubicBezTo>
                    <a:pt x="239" y="35"/>
                    <a:pt x="248" y="34"/>
                    <a:pt x="252" y="32"/>
                  </a:cubicBezTo>
                  <a:cubicBezTo>
                    <a:pt x="256" y="30"/>
                    <a:pt x="260" y="28"/>
                    <a:pt x="264" y="28"/>
                  </a:cubicBezTo>
                  <a:cubicBezTo>
                    <a:pt x="268" y="28"/>
                    <a:pt x="274" y="33"/>
                    <a:pt x="279" y="34"/>
                  </a:cubicBezTo>
                  <a:cubicBezTo>
                    <a:pt x="284" y="35"/>
                    <a:pt x="289" y="34"/>
                    <a:pt x="293" y="32"/>
                  </a:cubicBezTo>
                  <a:cubicBezTo>
                    <a:pt x="297" y="30"/>
                    <a:pt x="301" y="26"/>
                    <a:pt x="305" y="23"/>
                  </a:cubicBezTo>
                  <a:cubicBezTo>
                    <a:pt x="309" y="20"/>
                    <a:pt x="311" y="15"/>
                    <a:pt x="315" y="14"/>
                  </a:cubicBezTo>
                  <a:cubicBezTo>
                    <a:pt x="319" y="13"/>
                    <a:pt x="325" y="16"/>
                    <a:pt x="330" y="16"/>
                  </a:cubicBezTo>
                  <a:cubicBezTo>
                    <a:pt x="335" y="16"/>
                    <a:pt x="343" y="19"/>
                    <a:pt x="348" y="17"/>
                  </a:cubicBezTo>
                  <a:cubicBezTo>
                    <a:pt x="353" y="15"/>
                    <a:pt x="354" y="6"/>
                    <a:pt x="360" y="5"/>
                  </a:cubicBezTo>
                  <a:cubicBezTo>
                    <a:pt x="366" y="4"/>
                    <a:pt x="378" y="12"/>
                    <a:pt x="384" y="11"/>
                  </a:cubicBezTo>
                  <a:cubicBezTo>
                    <a:pt x="390" y="10"/>
                    <a:pt x="391" y="3"/>
                    <a:pt x="396" y="2"/>
                  </a:cubicBezTo>
                  <a:cubicBezTo>
                    <a:pt x="401" y="1"/>
                    <a:pt x="409" y="6"/>
                    <a:pt x="416" y="7"/>
                  </a:cubicBezTo>
                  <a:cubicBezTo>
                    <a:pt x="423" y="8"/>
                    <a:pt x="431" y="9"/>
                    <a:pt x="437" y="10"/>
                  </a:cubicBezTo>
                  <a:cubicBezTo>
                    <a:pt x="443" y="11"/>
                    <a:pt x="449" y="10"/>
                    <a:pt x="453" y="11"/>
                  </a:cubicBezTo>
                  <a:cubicBezTo>
                    <a:pt x="457" y="12"/>
                    <a:pt x="458" y="17"/>
                    <a:pt x="462" y="17"/>
                  </a:cubicBezTo>
                  <a:cubicBezTo>
                    <a:pt x="466" y="17"/>
                    <a:pt x="471" y="14"/>
                    <a:pt x="476" y="13"/>
                  </a:cubicBezTo>
                  <a:cubicBezTo>
                    <a:pt x="481" y="12"/>
                    <a:pt x="489" y="12"/>
                    <a:pt x="494" y="13"/>
                  </a:cubicBezTo>
                  <a:cubicBezTo>
                    <a:pt x="499" y="14"/>
                    <a:pt x="501" y="17"/>
                    <a:pt x="506" y="17"/>
                  </a:cubicBezTo>
                  <a:cubicBezTo>
                    <a:pt x="511" y="17"/>
                    <a:pt x="517" y="13"/>
                    <a:pt x="522" y="13"/>
                  </a:cubicBezTo>
                  <a:cubicBezTo>
                    <a:pt x="527" y="13"/>
                    <a:pt x="531" y="14"/>
                    <a:pt x="536" y="16"/>
                  </a:cubicBezTo>
                  <a:cubicBezTo>
                    <a:pt x="541" y="18"/>
                    <a:pt x="546" y="24"/>
                    <a:pt x="551" y="26"/>
                  </a:cubicBezTo>
                  <a:cubicBezTo>
                    <a:pt x="556" y="28"/>
                    <a:pt x="561" y="27"/>
                    <a:pt x="567" y="28"/>
                  </a:cubicBezTo>
                  <a:cubicBezTo>
                    <a:pt x="573" y="29"/>
                    <a:pt x="582" y="31"/>
                    <a:pt x="587" y="31"/>
                  </a:cubicBezTo>
                  <a:cubicBezTo>
                    <a:pt x="592" y="31"/>
                    <a:pt x="591" y="26"/>
                    <a:pt x="596" y="26"/>
                  </a:cubicBezTo>
                  <a:cubicBezTo>
                    <a:pt x="601" y="26"/>
                    <a:pt x="612" y="29"/>
                    <a:pt x="617" y="29"/>
                  </a:cubicBezTo>
                  <a:cubicBezTo>
                    <a:pt x="622" y="29"/>
                    <a:pt x="625" y="23"/>
                    <a:pt x="629" y="23"/>
                  </a:cubicBezTo>
                  <a:cubicBezTo>
                    <a:pt x="633" y="23"/>
                    <a:pt x="639" y="28"/>
                    <a:pt x="644" y="28"/>
                  </a:cubicBezTo>
                  <a:cubicBezTo>
                    <a:pt x="649" y="28"/>
                    <a:pt x="655" y="27"/>
                    <a:pt x="659" y="25"/>
                  </a:cubicBezTo>
                  <a:cubicBezTo>
                    <a:pt x="663" y="23"/>
                    <a:pt x="666" y="17"/>
                    <a:pt x="671" y="16"/>
                  </a:cubicBezTo>
                  <a:cubicBezTo>
                    <a:pt x="676" y="15"/>
                    <a:pt x="683" y="16"/>
                    <a:pt x="687" y="16"/>
                  </a:cubicBezTo>
                  <a:cubicBezTo>
                    <a:pt x="691" y="16"/>
                    <a:pt x="695" y="12"/>
                    <a:pt x="698" y="13"/>
                  </a:cubicBezTo>
                  <a:cubicBezTo>
                    <a:pt x="701" y="14"/>
                    <a:pt x="703" y="20"/>
                    <a:pt x="707" y="23"/>
                  </a:cubicBezTo>
                  <a:cubicBezTo>
                    <a:pt x="711" y="26"/>
                    <a:pt x="720" y="28"/>
                    <a:pt x="725" y="29"/>
                  </a:cubicBezTo>
                  <a:cubicBezTo>
                    <a:pt x="730" y="30"/>
                    <a:pt x="730" y="26"/>
                    <a:pt x="735" y="26"/>
                  </a:cubicBezTo>
                  <a:cubicBezTo>
                    <a:pt x="740" y="26"/>
                    <a:pt x="752" y="30"/>
                    <a:pt x="758" y="31"/>
                  </a:cubicBezTo>
                  <a:cubicBezTo>
                    <a:pt x="764" y="32"/>
                    <a:pt x="766" y="31"/>
                    <a:pt x="771" y="32"/>
                  </a:cubicBezTo>
                  <a:cubicBezTo>
                    <a:pt x="776" y="33"/>
                    <a:pt x="782" y="36"/>
                    <a:pt x="786" y="37"/>
                  </a:cubicBezTo>
                  <a:cubicBezTo>
                    <a:pt x="790" y="38"/>
                    <a:pt x="794" y="36"/>
                    <a:pt x="798" y="38"/>
                  </a:cubicBezTo>
                  <a:cubicBezTo>
                    <a:pt x="802" y="40"/>
                    <a:pt x="813" y="45"/>
                    <a:pt x="813" y="47"/>
                  </a:cubicBezTo>
                  <a:cubicBezTo>
                    <a:pt x="813" y="49"/>
                    <a:pt x="799" y="51"/>
                    <a:pt x="798" y="53"/>
                  </a:cubicBezTo>
                  <a:cubicBezTo>
                    <a:pt x="797" y="55"/>
                    <a:pt x="805" y="58"/>
                    <a:pt x="809" y="58"/>
                  </a:cubicBezTo>
                  <a:cubicBezTo>
                    <a:pt x="813" y="58"/>
                    <a:pt x="816" y="56"/>
                    <a:pt x="822" y="56"/>
                  </a:cubicBezTo>
                  <a:cubicBezTo>
                    <a:pt x="828" y="56"/>
                    <a:pt x="839" y="57"/>
                    <a:pt x="845" y="58"/>
                  </a:cubicBezTo>
                  <a:cubicBezTo>
                    <a:pt x="851" y="59"/>
                    <a:pt x="853" y="64"/>
                    <a:pt x="858" y="65"/>
                  </a:cubicBezTo>
                  <a:cubicBezTo>
                    <a:pt x="863" y="66"/>
                    <a:pt x="868" y="62"/>
                    <a:pt x="873" y="61"/>
                  </a:cubicBezTo>
                  <a:cubicBezTo>
                    <a:pt x="878" y="60"/>
                    <a:pt x="884" y="58"/>
                    <a:pt x="888" y="56"/>
                  </a:cubicBezTo>
                  <a:cubicBezTo>
                    <a:pt x="892" y="54"/>
                    <a:pt x="894" y="52"/>
                    <a:pt x="897" y="50"/>
                  </a:cubicBezTo>
                  <a:cubicBezTo>
                    <a:pt x="900" y="48"/>
                    <a:pt x="902" y="44"/>
                    <a:pt x="905" y="44"/>
                  </a:cubicBezTo>
                  <a:cubicBezTo>
                    <a:pt x="908" y="44"/>
                    <a:pt x="914" y="48"/>
                    <a:pt x="918" y="49"/>
                  </a:cubicBezTo>
                  <a:cubicBezTo>
                    <a:pt x="922" y="50"/>
                    <a:pt x="928" y="52"/>
                    <a:pt x="932" y="53"/>
                  </a:cubicBezTo>
                  <a:cubicBezTo>
                    <a:pt x="936" y="54"/>
                    <a:pt x="938" y="55"/>
                    <a:pt x="942" y="56"/>
                  </a:cubicBezTo>
                  <a:cubicBezTo>
                    <a:pt x="946" y="57"/>
                    <a:pt x="954" y="58"/>
                    <a:pt x="959" y="58"/>
                  </a:cubicBezTo>
                  <a:cubicBezTo>
                    <a:pt x="964" y="58"/>
                    <a:pt x="970" y="56"/>
                    <a:pt x="975" y="55"/>
                  </a:cubicBezTo>
                  <a:cubicBezTo>
                    <a:pt x="980" y="54"/>
                    <a:pt x="986" y="50"/>
                    <a:pt x="990" y="52"/>
                  </a:cubicBezTo>
                  <a:cubicBezTo>
                    <a:pt x="994" y="54"/>
                    <a:pt x="996" y="64"/>
                    <a:pt x="998" y="64"/>
                  </a:cubicBezTo>
                  <a:cubicBezTo>
                    <a:pt x="1000" y="64"/>
                    <a:pt x="999" y="54"/>
                    <a:pt x="1002" y="52"/>
                  </a:cubicBezTo>
                  <a:cubicBezTo>
                    <a:pt x="1005" y="50"/>
                    <a:pt x="1013" y="52"/>
                    <a:pt x="1017" y="52"/>
                  </a:cubicBezTo>
                  <a:cubicBezTo>
                    <a:pt x="1021" y="52"/>
                    <a:pt x="1026" y="50"/>
                    <a:pt x="1029" y="49"/>
                  </a:cubicBezTo>
                  <a:cubicBezTo>
                    <a:pt x="1032" y="48"/>
                    <a:pt x="1035" y="45"/>
                    <a:pt x="1038" y="43"/>
                  </a:cubicBezTo>
                  <a:cubicBezTo>
                    <a:pt x="1041" y="41"/>
                    <a:pt x="1045" y="38"/>
                    <a:pt x="1046" y="35"/>
                  </a:cubicBezTo>
                  <a:cubicBezTo>
                    <a:pt x="1047" y="32"/>
                    <a:pt x="1043" y="28"/>
                    <a:pt x="1044" y="23"/>
                  </a:cubicBezTo>
                  <a:cubicBezTo>
                    <a:pt x="1045" y="18"/>
                    <a:pt x="1049" y="8"/>
                    <a:pt x="1052" y="4"/>
                  </a:cubicBezTo>
                  <a:cubicBezTo>
                    <a:pt x="1055" y="0"/>
                    <a:pt x="1057" y="1"/>
                    <a:pt x="1062" y="2"/>
                  </a:cubicBezTo>
                  <a:cubicBezTo>
                    <a:pt x="1067" y="3"/>
                    <a:pt x="1078" y="7"/>
                    <a:pt x="1083" y="11"/>
                  </a:cubicBezTo>
                  <a:cubicBezTo>
                    <a:pt x="1088" y="15"/>
                    <a:pt x="1091" y="23"/>
                    <a:pt x="1091" y="28"/>
                  </a:cubicBezTo>
                  <a:cubicBezTo>
                    <a:pt x="1091" y="33"/>
                    <a:pt x="1087" y="36"/>
                    <a:pt x="1086" y="40"/>
                  </a:cubicBezTo>
                  <a:cubicBezTo>
                    <a:pt x="1085" y="44"/>
                    <a:pt x="1086" y="50"/>
                    <a:pt x="1088" y="50"/>
                  </a:cubicBezTo>
                  <a:cubicBezTo>
                    <a:pt x="1090" y="50"/>
                    <a:pt x="1094" y="44"/>
                    <a:pt x="1098" y="41"/>
                  </a:cubicBezTo>
                  <a:cubicBezTo>
                    <a:pt x="1102" y="38"/>
                    <a:pt x="1108" y="32"/>
                    <a:pt x="1110" y="32"/>
                  </a:cubicBezTo>
                  <a:cubicBezTo>
                    <a:pt x="1112" y="32"/>
                    <a:pt x="1113" y="41"/>
                    <a:pt x="1112" y="44"/>
                  </a:cubicBezTo>
                  <a:cubicBezTo>
                    <a:pt x="1111" y="47"/>
                    <a:pt x="1102" y="51"/>
                    <a:pt x="1104" y="52"/>
                  </a:cubicBezTo>
                  <a:cubicBezTo>
                    <a:pt x="1106" y="53"/>
                    <a:pt x="1117" y="50"/>
                    <a:pt x="1122" y="49"/>
                  </a:cubicBezTo>
                  <a:cubicBezTo>
                    <a:pt x="1127" y="48"/>
                    <a:pt x="1130" y="46"/>
                    <a:pt x="1133" y="44"/>
                  </a:cubicBezTo>
                  <a:cubicBezTo>
                    <a:pt x="1136" y="42"/>
                    <a:pt x="1141" y="43"/>
                    <a:pt x="1142" y="40"/>
                  </a:cubicBezTo>
                  <a:cubicBezTo>
                    <a:pt x="1143" y="37"/>
                    <a:pt x="1140" y="30"/>
                    <a:pt x="1142" y="28"/>
                  </a:cubicBezTo>
                  <a:cubicBezTo>
                    <a:pt x="1144" y="26"/>
                    <a:pt x="1149" y="27"/>
                    <a:pt x="1154" y="26"/>
                  </a:cubicBezTo>
                  <a:cubicBezTo>
                    <a:pt x="1159" y="25"/>
                    <a:pt x="1167" y="19"/>
                    <a:pt x="1172" y="19"/>
                  </a:cubicBezTo>
                  <a:cubicBezTo>
                    <a:pt x="1177" y="19"/>
                    <a:pt x="1185" y="23"/>
                    <a:pt x="1187" y="26"/>
                  </a:cubicBezTo>
                  <a:cubicBezTo>
                    <a:pt x="1189" y="29"/>
                    <a:pt x="1189" y="35"/>
                    <a:pt x="1187" y="38"/>
                  </a:cubicBezTo>
                  <a:cubicBezTo>
                    <a:pt x="1185" y="41"/>
                    <a:pt x="1177" y="40"/>
                    <a:pt x="1175" y="43"/>
                  </a:cubicBezTo>
                  <a:cubicBezTo>
                    <a:pt x="1173" y="46"/>
                    <a:pt x="1175" y="49"/>
                    <a:pt x="1173" y="53"/>
                  </a:cubicBezTo>
                  <a:cubicBezTo>
                    <a:pt x="1171" y="57"/>
                    <a:pt x="1167" y="67"/>
                    <a:pt x="1164" y="70"/>
                  </a:cubicBezTo>
                  <a:cubicBezTo>
                    <a:pt x="1161" y="73"/>
                    <a:pt x="1156" y="71"/>
                    <a:pt x="1152" y="71"/>
                  </a:cubicBezTo>
                  <a:cubicBezTo>
                    <a:pt x="1148" y="71"/>
                    <a:pt x="1145" y="67"/>
                    <a:pt x="1142" y="68"/>
                  </a:cubicBezTo>
                  <a:cubicBezTo>
                    <a:pt x="1139" y="69"/>
                    <a:pt x="1135" y="78"/>
                    <a:pt x="1131" y="79"/>
                  </a:cubicBezTo>
                  <a:cubicBezTo>
                    <a:pt x="1127" y="80"/>
                    <a:pt x="1120" y="78"/>
                    <a:pt x="1116" y="77"/>
                  </a:cubicBezTo>
                  <a:cubicBezTo>
                    <a:pt x="1112" y="76"/>
                    <a:pt x="1109" y="72"/>
                    <a:pt x="1106" y="73"/>
                  </a:cubicBezTo>
                  <a:cubicBezTo>
                    <a:pt x="1103" y="74"/>
                    <a:pt x="1101" y="82"/>
                    <a:pt x="1097" y="83"/>
                  </a:cubicBezTo>
                  <a:cubicBezTo>
                    <a:pt x="1093" y="84"/>
                    <a:pt x="1088" y="83"/>
                    <a:pt x="1083" y="82"/>
                  </a:cubicBezTo>
                  <a:cubicBezTo>
                    <a:pt x="1078" y="81"/>
                    <a:pt x="1068" y="77"/>
                    <a:pt x="1065" y="79"/>
                  </a:cubicBezTo>
                  <a:cubicBezTo>
                    <a:pt x="1062" y="81"/>
                    <a:pt x="1070" y="91"/>
                    <a:pt x="1068" y="94"/>
                  </a:cubicBezTo>
                  <a:cubicBezTo>
                    <a:pt x="1066" y="97"/>
                    <a:pt x="1059" y="99"/>
                    <a:pt x="1055" y="100"/>
                  </a:cubicBezTo>
                  <a:cubicBezTo>
                    <a:pt x="1051" y="101"/>
                    <a:pt x="1046" y="101"/>
                    <a:pt x="1041" y="101"/>
                  </a:cubicBezTo>
                  <a:cubicBezTo>
                    <a:pt x="1036" y="101"/>
                    <a:pt x="1030" y="103"/>
                    <a:pt x="1026" y="103"/>
                  </a:cubicBezTo>
                  <a:cubicBezTo>
                    <a:pt x="1022" y="103"/>
                    <a:pt x="1015" y="100"/>
                    <a:pt x="1014" y="101"/>
                  </a:cubicBezTo>
                  <a:cubicBezTo>
                    <a:pt x="1013" y="102"/>
                    <a:pt x="1021" y="109"/>
                    <a:pt x="1019" y="112"/>
                  </a:cubicBezTo>
                  <a:cubicBezTo>
                    <a:pt x="1017" y="115"/>
                    <a:pt x="1008" y="116"/>
                    <a:pt x="1004" y="118"/>
                  </a:cubicBezTo>
                  <a:cubicBezTo>
                    <a:pt x="1000" y="120"/>
                    <a:pt x="997" y="122"/>
                    <a:pt x="993" y="124"/>
                  </a:cubicBezTo>
                  <a:cubicBezTo>
                    <a:pt x="989" y="126"/>
                    <a:pt x="985" y="130"/>
                    <a:pt x="981" y="133"/>
                  </a:cubicBezTo>
                  <a:cubicBezTo>
                    <a:pt x="977" y="136"/>
                    <a:pt x="971" y="137"/>
                    <a:pt x="966" y="140"/>
                  </a:cubicBezTo>
                  <a:cubicBezTo>
                    <a:pt x="961" y="143"/>
                    <a:pt x="952" y="148"/>
                    <a:pt x="948" y="151"/>
                  </a:cubicBezTo>
                  <a:cubicBezTo>
                    <a:pt x="944" y="154"/>
                    <a:pt x="944" y="158"/>
                    <a:pt x="942" y="161"/>
                  </a:cubicBezTo>
                  <a:cubicBezTo>
                    <a:pt x="940" y="164"/>
                    <a:pt x="935" y="167"/>
                    <a:pt x="936" y="169"/>
                  </a:cubicBezTo>
                  <a:cubicBezTo>
                    <a:pt x="937" y="171"/>
                    <a:pt x="946" y="171"/>
                    <a:pt x="948" y="176"/>
                  </a:cubicBezTo>
                  <a:cubicBezTo>
                    <a:pt x="950" y="181"/>
                    <a:pt x="946" y="193"/>
                    <a:pt x="948" y="197"/>
                  </a:cubicBezTo>
                  <a:cubicBezTo>
                    <a:pt x="950" y="201"/>
                    <a:pt x="957" y="198"/>
                    <a:pt x="962" y="199"/>
                  </a:cubicBezTo>
                  <a:cubicBezTo>
                    <a:pt x="967" y="200"/>
                    <a:pt x="976" y="203"/>
                    <a:pt x="981" y="206"/>
                  </a:cubicBezTo>
                  <a:cubicBezTo>
                    <a:pt x="986" y="209"/>
                    <a:pt x="987" y="212"/>
                    <a:pt x="990" y="215"/>
                  </a:cubicBezTo>
                  <a:cubicBezTo>
                    <a:pt x="993" y="218"/>
                    <a:pt x="993" y="221"/>
                    <a:pt x="996" y="223"/>
                  </a:cubicBezTo>
                  <a:cubicBezTo>
                    <a:pt x="999" y="225"/>
                    <a:pt x="1004" y="225"/>
                    <a:pt x="1007" y="226"/>
                  </a:cubicBezTo>
                  <a:cubicBezTo>
                    <a:pt x="1010" y="227"/>
                    <a:pt x="1014" y="226"/>
                    <a:pt x="1017" y="227"/>
                  </a:cubicBezTo>
                  <a:cubicBezTo>
                    <a:pt x="1020" y="228"/>
                    <a:pt x="1025" y="232"/>
                    <a:pt x="1028" y="233"/>
                  </a:cubicBezTo>
                  <a:cubicBezTo>
                    <a:pt x="1031" y="234"/>
                    <a:pt x="1037" y="233"/>
                    <a:pt x="1038" y="236"/>
                  </a:cubicBezTo>
                  <a:cubicBezTo>
                    <a:pt x="1039" y="239"/>
                    <a:pt x="1038" y="246"/>
                    <a:pt x="1037" y="250"/>
                  </a:cubicBezTo>
                  <a:cubicBezTo>
                    <a:pt x="1036" y="254"/>
                    <a:pt x="1034" y="258"/>
                    <a:pt x="1034" y="263"/>
                  </a:cubicBezTo>
                  <a:cubicBezTo>
                    <a:pt x="1034" y="268"/>
                    <a:pt x="1035" y="278"/>
                    <a:pt x="1037" y="283"/>
                  </a:cubicBezTo>
                  <a:cubicBezTo>
                    <a:pt x="1039" y="288"/>
                    <a:pt x="1043" y="294"/>
                    <a:pt x="1046" y="296"/>
                  </a:cubicBezTo>
                  <a:cubicBezTo>
                    <a:pt x="1049" y="298"/>
                    <a:pt x="1055" y="296"/>
                    <a:pt x="1058" y="295"/>
                  </a:cubicBezTo>
                  <a:cubicBezTo>
                    <a:pt x="1061" y="294"/>
                    <a:pt x="1065" y="291"/>
                    <a:pt x="1067" y="289"/>
                  </a:cubicBezTo>
                  <a:cubicBezTo>
                    <a:pt x="1069" y="287"/>
                    <a:pt x="1071" y="284"/>
                    <a:pt x="1073" y="281"/>
                  </a:cubicBezTo>
                  <a:cubicBezTo>
                    <a:pt x="1075" y="278"/>
                    <a:pt x="1077" y="275"/>
                    <a:pt x="1079" y="272"/>
                  </a:cubicBezTo>
                  <a:cubicBezTo>
                    <a:pt x="1081" y="269"/>
                    <a:pt x="1083" y="266"/>
                    <a:pt x="1083" y="263"/>
                  </a:cubicBezTo>
                  <a:cubicBezTo>
                    <a:pt x="1083" y="260"/>
                    <a:pt x="1078" y="256"/>
                    <a:pt x="1079" y="251"/>
                  </a:cubicBezTo>
                  <a:cubicBezTo>
                    <a:pt x="1080" y="246"/>
                    <a:pt x="1085" y="236"/>
                    <a:pt x="1089" y="233"/>
                  </a:cubicBezTo>
                  <a:cubicBezTo>
                    <a:pt x="1093" y="230"/>
                    <a:pt x="1097" y="231"/>
                    <a:pt x="1101" y="230"/>
                  </a:cubicBezTo>
                  <a:cubicBezTo>
                    <a:pt x="1105" y="229"/>
                    <a:pt x="1111" y="228"/>
                    <a:pt x="1116" y="226"/>
                  </a:cubicBezTo>
                  <a:cubicBezTo>
                    <a:pt x="1121" y="224"/>
                    <a:pt x="1128" y="221"/>
                    <a:pt x="1131" y="217"/>
                  </a:cubicBezTo>
                  <a:cubicBezTo>
                    <a:pt x="1134" y="213"/>
                    <a:pt x="1134" y="204"/>
                    <a:pt x="1134" y="199"/>
                  </a:cubicBezTo>
                  <a:cubicBezTo>
                    <a:pt x="1134" y="194"/>
                    <a:pt x="1129" y="188"/>
                    <a:pt x="1128" y="184"/>
                  </a:cubicBezTo>
                  <a:cubicBezTo>
                    <a:pt x="1127" y="180"/>
                    <a:pt x="1128" y="175"/>
                    <a:pt x="1131" y="173"/>
                  </a:cubicBezTo>
                  <a:cubicBezTo>
                    <a:pt x="1134" y="171"/>
                    <a:pt x="1144" y="171"/>
                    <a:pt x="1148" y="169"/>
                  </a:cubicBezTo>
                  <a:cubicBezTo>
                    <a:pt x="1152" y="167"/>
                    <a:pt x="1153" y="164"/>
                    <a:pt x="1154" y="161"/>
                  </a:cubicBezTo>
                  <a:cubicBezTo>
                    <a:pt x="1155" y="158"/>
                    <a:pt x="1154" y="152"/>
                    <a:pt x="1155" y="148"/>
                  </a:cubicBezTo>
                  <a:cubicBezTo>
                    <a:pt x="1156" y="144"/>
                    <a:pt x="1158" y="141"/>
                    <a:pt x="1160" y="137"/>
                  </a:cubicBezTo>
                  <a:cubicBezTo>
                    <a:pt x="1162" y="133"/>
                    <a:pt x="1166" y="129"/>
                    <a:pt x="1169" y="127"/>
                  </a:cubicBezTo>
                  <a:cubicBezTo>
                    <a:pt x="1172" y="125"/>
                    <a:pt x="1177" y="127"/>
                    <a:pt x="1181" y="127"/>
                  </a:cubicBezTo>
                  <a:cubicBezTo>
                    <a:pt x="1185" y="127"/>
                    <a:pt x="1189" y="126"/>
                    <a:pt x="1193" y="125"/>
                  </a:cubicBezTo>
                  <a:cubicBezTo>
                    <a:pt x="1197" y="124"/>
                    <a:pt x="1202" y="121"/>
                    <a:pt x="1206" y="122"/>
                  </a:cubicBezTo>
                  <a:cubicBezTo>
                    <a:pt x="1210" y="123"/>
                    <a:pt x="1212" y="131"/>
                    <a:pt x="1215" y="133"/>
                  </a:cubicBezTo>
                  <a:cubicBezTo>
                    <a:pt x="1218" y="135"/>
                    <a:pt x="1223" y="136"/>
                    <a:pt x="1227" y="137"/>
                  </a:cubicBezTo>
                  <a:cubicBezTo>
                    <a:pt x="1231" y="138"/>
                    <a:pt x="1238" y="138"/>
                    <a:pt x="1242" y="139"/>
                  </a:cubicBezTo>
                  <a:cubicBezTo>
                    <a:pt x="1246" y="140"/>
                    <a:pt x="1253" y="142"/>
                    <a:pt x="1253" y="145"/>
                  </a:cubicBezTo>
                  <a:cubicBezTo>
                    <a:pt x="1253" y="148"/>
                    <a:pt x="1244" y="154"/>
                    <a:pt x="1242" y="158"/>
                  </a:cubicBezTo>
                  <a:cubicBezTo>
                    <a:pt x="1240" y="162"/>
                    <a:pt x="1239" y="164"/>
                    <a:pt x="1240" y="17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1633" y="1881"/>
              <a:ext cx="154" cy="57"/>
            </a:xfrm>
            <a:custGeom>
              <a:avLst/>
              <a:gdLst>
                <a:gd name="T0" fmla="*/ 0 w 154"/>
                <a:gd name="T1" fmla="*/ 7 h 57"/>
                <a:gd name="T2" fmla="*/ 13 w 154"/>
                <a:gd name="T3" fmla="*/ 5 h 57"/>
                <a:gd name="T4" fmla="*/ 41 w 154"/>
                <a:gd name="T5" fmla="*/ 2 h 57"/>
                <a:gd name="T6" fmla="*/ 55 w 154"/>
                <a:gd name="T7" fmla="*/ 0 h 57"/>
                <a:gd name="T8" fmla="*/ 77 w 154"/>
                <a:gd name="T9" fmla="*/ 3 h 57"/>
                <a:gd name="T10" fmla="*/ 95 w 154"/>
                <a:gd name="T11" fmla="*/ 14 h 57"/>
                <a:gd name="T12" fmla="*/ 112 w 154"/>
                <a:gd name="T13" fmla="*/ 23 h 57"/>
                <a:gd name="T14" fmla="*/ 124 w 154"/>
                <a:gd name="T15" fmla="*/ 33 h 57"/>
                <a:gd name="T16" fmla="*/ 145 w 154"/>
                <a:gd name="T17" fmla="*/ 41 h 57"/>
                <a:gd name="T18" fmla="*/ 154 w 154"/>
                <a:gd name="T19" fmla="*/ 53 h 57"/>
                <a:gd name="T20" fmla="*/ 145 w 154"/>
                <a:gd name="T21" fmla="*/ 57 h 57"/>
                <a:gd name="T22" fmla="*/ 136 w 154"/>
                <a:gd name="T23" fmla="*/ 51 h 57"/>
                <a:gd name="T24" fmla="*/ 122 w 154"/>
                <a:gd name="T25" fmla="*/ 53 h 57"/>
                <a:gd name="T26" fmla="*/ 106 w 154"/>
                <a:gd name="T27" fmla="*/ 54 h 57"/>
                <a:gd name="T28" fmla="*/ 101 w 154"/>
                <a:gd name="T29" fmla="*/ 41 h 57"/>
                <a:gd name="T30" fmla="*/ 92 w 154"/>
                <a:gd name="T31" fmla="*/ 26 h 57"/>
                <a:gd name="T32" fmla="*/ 77 w 154"/>
                <a:gd name="T33" fmla="*/ 17 h 57"/>
                <a:gd name="T34" fmla="*/ 65 w 154"/>
                <a:gd name="T35" fmla="*/ 9 h 57"/>
                <a:gd name="T36" fmla="*/ 55 w 154"/>
                <a:gd name="T37" fmla="*/ 12 h 57"/>
                <a:gd name="T38" fmla="*/ 40 w 154"/>
                <a:gd name="T39" fmla="*/ 8 h 57"/>
                <a:gd name="T40" fmla="*/ 35 w 154"/>
                <a:gd name="T41" fmla="*/ 17 h 57"/>
                <a:gd name="T42" fmla="*/ 25 w 154"/>
                <a:gd name="T43" fmla="*/ 11 h 57"/>
                <a:gd name="T44" fmla="*/ 11 w 154"/>
                <a:gd name="T45" fmla="*/ 1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4" h="57">
                  <a:moveTo>
                    <a:pt x="0" y="7"/>
                  </a:moveTo>
                  <a:cubicBezTo>
                    <a:pt x="3" y="6"/>
                    <a:pt x="6" y="6"/>
                    <a:pt x="13" y="5"/>
                  </a:cubicBezTo>
                  <a:cubicBezTo>
                    <a:pt x="20" y="4"/>
                    <a:pt x="34" y="3"/>
                    <a:pt x="41" y="2"/>
                  </a:cubicBezTo>
                  <a:cubicBezTo>
                    <a:pt x="48" y="1"/>
                    <a:pt x="49" y="0"/>
                    <a:pt x="55" y="0"/>
                  </a:cubicBezTo>
                  <a:cubicBezTo>
                    <a:pt x="61" y="0"/>
                    <a:pt x="70" y="1"/>
                    <a:pt x="77" y="3"/>
                  </a:cubicBezTo>
                  <a:cubicBezTo>
                    <a:pt x="84" y="5"/>
                    <a:pt x="89" y="11"/>
                    <a:pt x="95" y="14"/>
                  </a:cubicBezTo>
                  <a:cubicBezTo>
                    <a:pt x="101" y="17"/>
                    <a:pt x="107" y="20"/>
                    <a:pt x="112" y="23"/>
                  </a:cubicBezTo>
                  <a:cubicBezTo>
                    <a:pt x="117" y="26"/>
                    <a:pt x="119" y="30"/>
                    <a:pt x="124" y="33"/>
                  </a:cubicBezTo>
                  <a:cubicBezTo>
                    <a:pt x="129" y="36"/>
                    <a:pt x="140" y="38"/>
                    <a:pt x="145" y="41"/>
                  </a:cubicBezTo>
                  <a:cubicBezTo>
                    <a:pt x="150" y="44"/>
                    <a:pt x="154" y="50"/>
                    <a:pt x="154" y="53"/>
                  </a:cubicBezTo>
                  <a:cubicBezTo>
                    <a:pt x="154" y="56"/>
                    <a:pt x="148" y="57"/>
                    <a:pt x="145" y="57"/>
                  </a:cubicBezTo>
                  <a:cubicBezTo>
                    <a:pt x="142" y="57"/>
                    <a:pt x="140" y="52"/>
                    <a:pt x="136" y="51"/>
                  </a:cubicBezTo>
                  <a:cubicBezTo>
                    <a:pt x="132" y="50"/>
                    <a:pt x="127" y="53"/>
                    <a:pt x="122" y="53"/>
                  </a:cubicBezTo>
                  <a:cubicBezTo>
                    <a:pt x="117" y="53"/>
                    <a:pt x="109" y="56"/>
                    <a:pt x="106" y="54"/>
                  </a:cubicBezTo>
                  <a:cubicBezTo>
                    <a:pt x="103" y="52"/>
                    <a:pt x="103" y="46"/>
                    <a:pt x="101" y="41"/>
                  </a:cubicBezTo>
                  <a:cubicBezTo>
                    <a:pt x="99" y="36"/>
                    <a:pt x="96" y="30"/>
                    <a:pt x="92" y="26"/>
                  </a:cubicBezTo>
                  <a:cubicBezTo>
                    <a:pt x="88" y="22"/>
                    <a:pt x="81" y="20"/>
                    <a:pt x="77" y="17"/>
                  </a:cubicBezTo>
                  <a:cubicBezTo>
                    <a:pt x="73" y="14"/>
                    <a:pt x="69" y="10"/>
                    <a:pt x="65" y="9"/>
                  </a:cubicBezTo>
                  <a:cubicBezTo>
                    <a:pt x="61" y="8"/>
                    <a:pt x="59" y="12"/>
                    <a:pt x="55" y="12"/>
                  </a:cubicBezTo>
                  <a:cubicBezTo>
                    <a:pt x="51" y="12"/>
                    <a:pt x="43" y="7"/>
                    <a:pt x="40" y="8"/>
                  </a:cubicBezTo>
                  <a:cubicBezTo>
                    <a:pt x="37" y="9"/>
                    <a:pt x="37" y="17"/>
                    <a:pt x="35" y="17"/>
                  </a:cubicBezTo>
                  <a:cubicBezTo>
                    <a:pt x="33" y="17"/>
                    <a:pt x="29" y="12"/>
                    <a:pt x="25" y="11"/>
                  </a:cubicBezTo>
                  <a:cubicBezTo>
                    <a:pt x="21" y="10"/>
                    <a:pt x="13" y="12"/>
                    <a:pt x="11" y="11"/>
                  </a:cubicBezTo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778" y="1933"/>
              <a:ext cx="89" cy="35"/>
            </a:xfrm>
            <a:custGeom>
              <a:avLst/>
              <a:gdLst>
                <a:gd name="T0" fmla="*/ 13 w 89"/>
                <a:gd name="T1" fmla="*/ 23 h 35"/>
                <a:gd name="T2" fmla="*/ 22 w 89"/>
                <a:gd name="T3" fmla="*/ 17 h 35"/>
                <a:gd name="T4" fmla="*/ 21 w 89"/>
                <a:gd name="T5" fmla="*/ 2 h 35"/>
                <a:gd name="T6" fmla="*/ 33 w 89"/>
                <a:gd name="T7" fmla="*/ 7 h 35"/>
                <a:gd name="T8" fmla="*/ 49 w 89"/>
                <a:gd name="T9" fmla="*/ 2 h 35"/>
                <a:gd name="T10" fmla="*/ 60 w 89"/>
                <a:gd name="T11" fmla="*/ 4 h 35"/>
                <a:gd name="T12" fmla="*/ 70 w 89"/>
                <a:gd name="T13" fmla="*/ 11 h 35"/>
                <a:gd name="T14" fmla="*/ 82 w 89"/>
                <a:gd name="T15" fmla="*/ 20 h 35"/>
                <a:gd name="T16" fmla="*/ 88 w 89"/>
                <a:gd name="T17" fmla="*/ 28 h 35"/>
                <a:gd name="T18" fmla="*/ 73 w 89"/>
                <a:gd name="T19" fmla="*/ 26 h 35"/>
                <a:gd name="T20" fmla="*/ 61 w 89"/>
                <a:gd name="T21" fmla="*/ 22 h 35"/>
                <a:gd name="T22" fmla="*/ 49 w 89"/>
                <a:gd name="T23" fmla="*/ 23 h 35"/>
                <a:gd name="T24" fmla="*/ 46 w 89"/>
                <a:gd name="T25" fmla="*/ 34 h 35"/>
                <a:gd name="T26" fmla="*/ 31 w 89"/>
                <a:gd name="T27" fmla="*/ 29 h 35"/>
                <a:gd name="T28" fmla="*/ 3 w 89"/>
                <a:gd name="T29" fmla="*/ 31 h 35"/>
                <a:gd name="T30" fmla="*/ 13 w 89"/>
                <a:gd name="T31" fmla="*/ 2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35">
                  <a:moveTo>
                    <a:pt x="13" y="23"/>
                  </a:moveTo>
                  <a:cubicBezTo>
                    <a:pt x="16" y="21"/>
                    <a:pt x="21" y="20"/>
                    <a:pt x="22" y="17"/>
                  </a:cubicBezTo>
                  <a:cubicBezTo>
                    <a:pt x="23" y="14"/>
                    <a:pt x="19" y="4"/>
                    <a:pt x="21" y="2"/>
                  </a:cubicBezTo>
                  <a:cubicBezTo>
                    <a:pt x="23" y="0"/>
                    <a:pt x="28" y="7"/>
                    <a:pt x="33" y="7"/>
                  </a:cubicBezTo>
                  <a:cubicBezTo>
                    <a:pt x="38" y="7"/>
                    <a:pt x="45" y="2"/>
                    <a:pt x="49" y="2"/>
                  </a:cubicBezTo>
                  <a:cubicBezTo>
                    <a:pt x="53" y="2"/>
                    <a:pt x="57" y="3"/>
                    <a:pt x="60" y="4"/>
                  </a:cubicBezTo>
                  <a:cubicBezTo>
                    <a:pt x="63" y="5"/>
                    <a:pt x="66" y="8"/>
                    <a:pt x="70" y="11"/>
                  </a:cubicBezTo>
                  <a:cubicBezTo>
                    <a:pt x="74" y="14"/>
                    <a:pt x="79" y="17"/>
                    <a:pt x="82" y="20"/>
                  </a:cubicBezTo>
                  <a:cubicBezTo>
                    <a:pt x="85" y="23"/>
                    <a:pt x="89" y="27"/>
                    <a:pt x="88" y="28"/>
                  </a:cubicBezTo>
                  <a:cubicBezTo>
                    <a:pt x="87" y="29"/>
                    <a:pt x="77" y="27"/>
                    <a:pt x="73" y="26"/>
                  </a:cubicBezTo>
                  <a:cubicBezTo>
                    <a:pt x="69" y="25"/>
                    <a:pt x="65" y="23"/>
                    <a:pt x="61" y="22"/>
                  </a:cubicBezTo>
                  <a:cubicBezTo>
                    <a:pt x="57" y="21"/>
                    <a:pt x="52" y="21"/>
                    <a:pt x="49" y="23"/>
                  </a:cubicBezTo>
                  <a:cubicBezTo>
                    <a:pt x="46" y="25"/>
                    <a:pt x="49" y="33"/>
                    <a:pt x="46" y="34"/>
                  </a:cubicBezTo>
                  <a:cubicBezTo>
                    <a:pt x="43" y="35"/>
                    <a:pt x="38" y="29"/>
                    <a:pt x="31" y="29"/>
                  </a:cubicBezTo>
                  <a:cubicBezTo>
                    <a:pt x="24" y="29"/>
                    <a:pt x="6" y="32"/>
                    <a:pt x="3" y="31"/>
                  </a:cubicBezTo>
                  <a:cubicBezTo>
                    <a:pt x="0" y="30"/>
                    <a:pt x="10" y="25"/>
                    <a:pt x="13" y="2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1727" y="1967"/>
              <a:ext cx="21" cy="13"/>
            </a:xfrm>
            <a:custGeom>
              <a:avLst/>
              <a:gdLst>
                <a:gd name="T0" fmla="*/ 19 w 21"/>
                <a:gd name="T1" fmla="*/ 12 h 13"/>
                <a:gd name="T2" fmla="*/ 1 w 21"/>
                <a:gd name="T3" fmla="*/ 7 h 13"/>
                <a:gd name="T4" fmla="*/ 12 w 21"/>
                <a:gd name="T5" fmla="*/ 0 h 13"/>
                <a:gd name="T6" fmla="*/ 19 w 21"/>
                <a:gd name="T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3">
                  <a:moveTo>
                    <a:pt x="19" y="12"/>
                  </a:moveTo>
                  <a:cubicBezTo>
                    <a:pt x="17" y="13"/>
                    <a:pt x="2" y="9"/>
                    <a:pt x="1" y="7"/>
                  </a:cubicBezTo>
                  <a:cubicBezTo>
                    <a:pt x="0" y="5"/>
                    <a:pt x="9" y="0"/>
                    <a:pt x="12" y="0"/>
                  </a:cubicBezTo>
                  <a:cubicBezTo>
                    <a:pt x="15" y="0"/>
                    <a:pt x="21" y="11"/>
                    <a:pt x="19" y="12"/>
                  </a:cubicBezTo>
                  <a:close/>
                </a:path>
              </a:pathLst>
            </a:cu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1225" y="1453"/>
              <a:ext cx="29" cy="49"/>
            </a:xfrm>
            <a:custGeom>
              <a:avLst/>
              <a:gdLst>
                <a:gd name="T0" fmla="*/ 22 w 29"/>
                <a:gd name="T1" fmla="*/ 49 h 49"/>
                <a:gd name="T2" fmla="*/ 17 w 29"/>
                <a:gd name="T3" fmla="*/ 25 h 49"/>
                <a:gd name="T4" fmla="*/ 1 w 29"/>
                <a:gd name="T5" fmla="*/ 7 h 49"/>
                <a:gd name="T6" fmla="*/ 10 w 29"/>
                <a:gd name="T7" fmla="*/ 1 h 49"/>
                <a:gd name="T8" fmla="*/ 19 w 29"/>
                <a:gd name="T9" fmla="*/ 11 h 49"/>
                <a:gd name="T10" fmla="*/ 28 w 29"/>
                <a:gd name="T11" fmla="*/ 28 h 49"/>
                <a:gd name="T12" fmla="*/ 23 w 29"/>
                <a:gd name="T13" fmla="*/ 37 h 49"/>
                <a:gd name="T14" fmla="*/ 17 w 29"/>
                <a:gd name="T15" fmla="*/ 2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49">
                  <a:moveTo>
                    <a:pt x="22" y="49"/>
                  </a:moveTo>
                  <a:cubicBezTo>
                    <a:pt x="21" y="40"/>
                    <a:pt x="20" y="32"/>
                    <a:pt x="17" y="25"/>
                  </a:cubicBezTo>
                  <a:cubicBezTo>
                    <a:pt x="14" y="18"/>
                    <a:pt x="2" y="11"/>
                    <a:pt x="1" y="7"/>
                  </a:cubicBezTo>
                  <a:cubicBezTo>
                    <a:pt x="0" y="3"/>
                    <a:pt x="7" y="0"/>
                    <a:pt x="10" y="1"/>
                  </a:cubicBezTo>
                  <a:cubicBezTo>
                    <a:pt x="13" y="2"/>
                    <a:pt x="16" y="7"/>
                    <a:pt x="19" y="11"/>
                  </a:cubicBezTo>
                  <a:cubicBezTo>
                    <a:pt x="22" y="15"/>
                    <a:pt x="27" y="24"/>
                    <a:pt x="28" y="28"/>
                  </a:cubicBezTo>
                  <a:cubicBezTo>
                    <a:pt x="29" y="32"/>
                    <a:pt x="25" y="37"/>
                    <a:pt x="23" y="37"/>
                  </a:cubicBezTo>
                  <a:cubicBezTo>
                    <a:pt x="21" y="37"/>
                    <a:pt x="18" y="29"/>
                    <a:pt x="17" y="28"/>
                  </a:cubicBezTo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152" y="1009"/>
              <a:ext cx="620" cy="302"/>
            </a:xfrm>
            <a:custGeom>
              <a:avLst/>
              <a:gdLst>
                <a:gd name="T0" fmla="*/ 251 w 620"/>
                <a:gd name="T1" fmla="*/ 254 h 302"/>
                <a:gd name="T2" fmla="*/ 208 w 620"/>
                <a:gd name="T3" fmla="*/ 293 h 302"/>
                <a:gd name="T4" fmla="*/ 184 w 620"/>
                <a:gd name="T5" fmla="*/ 286 h 302"/>
                <a:gd name="T6" fmla="*/ 158 w 620"/>
                <a:gd name="T7" fmla="*/ 286 h 302"/>
                <a:gd name="T8" fmla="*/ 145 w 620"/>
                <a:gd name="T9" fmla="*/ 269 h 302"/>
                <a:gd name="T10" fmla="*/ 127 w 620"/>
                <a:gd name="T11" fmla="*/ 245 h 302"/>
                <a:gd name="T12" fmla="*/ 133 w 620"/>
                <a:gd name="T13" fmla="*/ 218 h 302"/>
                <a:gd name="T14" fmla="*/ 142 w 620"/>
                <a:gd name="T15" fmla="*/ 190 h 302"/>
                <a:gd name="T16" fmla="*/ 172 w 620"/>
                <a:gd name="T17" fmla="*/ 173 h 302"/>
                <a:gd name="T18" fmla="*/ 166 w 620"/>
                <a:gd name="T19" fmla="*/ 146 h 302"/>
                <a:gd name="T20" fmla="*/ 154 w 620"/>
                <a:gd name="T21" fmla="*/ 122 h 302"/>
                <a:gd name="T22" fmla="*/ 124 w 620"/>
                <a:gd name="T23" fmla="*/ 100 h 302"/>
                <a:gd name="T24" fmla="*/ 76 w 620"/>
                <a:gd name="T25" fmla="*/ 97 h 302"/>
                <a:gd name="T26" fmla="*/ 32 w 620"/>
                <a:gd name="T27" fmla="*/ 98 h 302"/>
                <a:gd name="T28" fmla="*/ 20 w 620"/>
                <a:gd name="T29" fmla="*/ 86 h 302"/>
                <a:gd name="T30" fmla="*/ 13 w 620"/>
                <a:gd name="T31" fmla="*/ 70 h 302"/>
                <a:gd name="T32" fmla="*/ 55 w 620"/>
                <a:gd name="T33" fmla="*/ 67 h 302"/>
                <a:gd name="T34" fmla="*/ 101 w 620"/>
                <a:gd name="T35" fmla="*/ 59 h 302"/>
                <a:gd name="T36" fmla="*/ 116 w 620"/>
                <a:gd name="T37" fmla="*/ 43 h 302"/>
                <a:gd name="T38" fmla="*/ 145 w 620"/>
                <a:gd name="T39" fmla="*/ 34 h 302"/>
                <a:gd name="T40" fmla="*/ 181 w 620"/>
                <a:gd name="T41" fmla="*/ 28 h 302"/>
                <a:gd name="T42" fmla="*/ 239 w 620"/>
                <a:gd name="T43" fmla="*/ 26 h 302"/>
                <a:gd name="T44" fmla="*/ 254 w 620"/>
                <a:gd name="T45" fmla="*/ 35 h 302"/>
                <a:gd name="T46" fmla="*/ 295 w 620"/>
                <a:gd name="T47" fmla="*/ 31 h 302"/>
                <a:gd name="T48" fmla="*/ 302 w 620"/>
                <a:gd name="T49" fmla="*/ 26 h 302"/>
                <a:gd name="T50" fmla="*/ 337 w 620"/>
                <a:gd name="T51" fmla="*/ 7 h 302"/>
                <a:gd name="T52" fmla="*/ 374 w 620"/>
                <a:gd name="T53" fmla="*/ 14 h 302"/>
                <a:gd name="T54" fmla="*/ 425 w 620"/>
                <a:gd name="T55" fmla="*/ 7 h 302"/>
                <a:gd name="T56" fmla="*/ 487 w 620"/>
                <a:gd name="T57" fmla="*/ 2 h 302"/>
                <a:gd name="T58" fmla="*/ 445 w 620"/>
                <a:gd name="T59" fmla="*/ 22 h 302"/>
                <a:gd name="T60" fmla="*/ 490 w 620"/>
                <a:gd name="T61" fmla="*/ 22 h 302"/>
                <a:gd name="T62" fmla="*/ 532 w 620"/>
                <a:gd name="T63" fmla="*/ 13 h 302"/>
                <a:gd name="T64" fmla="*/ 499 w 620"/>
                <a:gd name="T65" fmla="*/ 32 h 302"/>
                <a:gd name="T66" fmla="*/ 544 w 620"/>
                <a:gd name="T67" fmla="*/ 25 h 302"/>
                <a:gd name="T68" fmla="*/ 577 w 620"/>
                <a:gd name="T69" fmla="*/ 25 h 302"/>
                <a:gd name="T70" fmla="*/ 620 w 620"/>
                <a:gd name="T71" fmla="*/ 34 h 302"/>
                <a:gd name="T72" fmla="*/ 589 w 620"/>
                <a:gd name="T73" fmla="*/ 38 h 302"/>
                <a:gd name="T74" fmla="*/ 544 w 620"/>
                <a:gd name="T75" fmla="*/ 40 h 302"/>
                <a:gd name="T76" fmla="*/ 542 w 620"/>
                <a:gd name="T77" fmla="*/ 64 h 302"/>
                <a:gd name="T78" fmla="*/ 532 w 620"/>
                <a:gd name="T79" fmla="*/ 94 h 302"/>
                <a:gd name="T80" fmla="*/ 521 w 620"/>
                <a:gd name="T81" fmla="*/ 113 h 302"/>
                <a:gd name="T82" fmla="*/ 490 w 620"/>
                <a:gd name="T83" fmla="*/ 121 h 302"/>
                <a:gd name="T84" fmla="*/ 494 w 620"/>
                <a:gd name="T85" fmla="*/ 139 h 302"/>
                <a:gd name="T86" fmla="*/ 485 w 620"/>
                <a:gd name="T87" fmla="*/ 154 h 302"/>
                <a:gd name="T88" fmla="*/ 442 w 620"/>
                <a:gd name="T89" fmla="*/ 143 h 302"/>
                <a:gd name="T90" fmla="*/ 469 w 620"/>
                <a:gd name="T91" fmla="*/ 149 h 302"/>
                <a:gd name="T92" fmla="*/ 493 w 620"/>
                <a:gd name="T93" fmla="*/ 157 h 302"/>
                <a:gd name="T94" fmla="*/ 458 w 620"/>
                <a:gd name="T95" fmla="*/ 178 h 302"/>
                <a:gd name="T96" fmla="*/ 422 w 620"/>
                <a:gd name="T97" fmla="*/ 185 h 302"/>
                <a:gd name="T98" fmla="*/ 389 w 620"/>
                <a:gd name="T99" fmla="*/ 196 h 302"/>
                <a:gd name="T100" fmla="*/ 358 w 620"/>
                <a:gd name="T101" fmla="*/ 209 h 302"/>
                <a:gd name="T102" fmla="*/ 329 w 620"/>
                <a:gd name="T103" fmla="*/ 223 h 302"/>
                <a:gd name="T104" fmla="*/ 284 w 620"/>
                <a:gd name="T105" fmla="*/ 224 h 302"/>
                <a:gd name="T106" fmla="*/ 252 w 620"/>
                <a:gd name="T107" fmla="*/ 244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0" h="302">
                  <a:moveTo>
                    <a:pt x="252" y="244"/>
                  </a:moveTo>
                  <a:lnTo>
                    <a:pt x="251" y="254"/>
                  </a:lnTo>
                  <a:cubicBezTo>
                    <a:pt x="247" y="259"/>
                    <a:pt x="233" y="266"/>
                    <a:pt x="226" y="272"/>
                  </a:cubicBezTo>
                  <a:cubicBezTo>
                    <a:pt x="219" y="278"/>
                    <a:pt x="213" y="288"/>
                    <a:pt x="208" y="293"/>
                  </a:cubicBezTo>
                  <a:cubicBezTo>
                    <a:pt x="203" y="298"/>
                    <a:pt x="201" y="302"/>
                    <a:pt x="197" y="301"/>
                  </a:cubicBezTo>
                  <a:cubicBezTo>
                    <a:pt x="193" y="300"/>
                    <a:pt x="188" y="287"/>
                    <a:pt x="184" y="286"/>
                  </a:cubicBezTo>
                  <a:cubicBezTo>
                    <a:pt x="180" y="285"/>
                    <a:pt x="177" y="293"/>
                    <a:pt x="173" y="293"/>
                  </a:cubicBezTo>
                  <a:cubicBezTo>
                    <a:pt x="169" y="293"/>
                    <a:pt x="162" y="288"/>
                    <a:pt x="158" y="286"/>
                  </a:cubicBezTo>
                  <a:cubicBezTo>
                    <a:pt x="154" y="284"/>
                    <a:pt x="148" y="284"/>
                    <a:pt x="146" y="281"/>
                  </a:cubicBezTo>
                  <a:cubicBezTo>
                    <a:pt x="144" y="278"/>
                    <a:pt x="146" y="273"/>
                    <a:pt x="145" y="269"/>
                  </a:cubicBezTo>
                  <a:cubicBezTo>
                    <a:pt x="144" y="265"/>
                    <a:pt x="140" y="260"/>
                    <a:pt x="137" y="256"/>
                  </a:cubicBezTo>
                  <a:cubicBezTo>
                    <a:pt x="134" y="252"/>
                    <a:pt x="128" y="249"/>
                    <a:pt x="127" y="245"/>
                  </a:cubicBezTo>
                  <a:cubicBezTo>
                    <a:pt x="126" y="241"/>
                    <a:pt x="132" y="237"/>
                    <a:pt x="133" y="233"/>
                  </a:cubicBezTo>
                  <a:cubicBezTo>
                    <a:pt x="134" y="229"/>
                    <a:pt x="134" y="223"/>
                    <a:pt x="133" y="218"/>
                  </a:cubicBezTo>
                  <a:cubicBezTo>
                    <a:pt x="132" y="213"/>
                    <a:pt x="127" y="207"/>
                    <a:pt x="128" y="202"/>
                  </a:cubicBezTo>
                  <a:cubicBezTo>
                    <a:pt x="129" y="197"/>
                    <a:pt x="138" y="194"/>
                    <a:pt x="142" y="190"/>
                  </a:cubicBezTo>
                  <a:cubicBezTo>
                    <a:pt x="146" y="186"/>
                    <a:pt x="147" y="182"/>
                    <a:pt x="152" y="179"/>
                  </a:cubicBezTo>
                  <a:cubicBezTo>
                    <a:pt x="157" y="176"/>
                    <a:pt x="169" y="176"/>
                    <a:pt x="172" y="173"/>
                  </a:cubicBezTo>
                  <a:cubicBezTo>
                    <a:pt x="175" y="170"/>
                    <a:pt x="173" y="164"/>
                    <a:pt x="172" y="160"/>
                  </a:cubicBezTo>
                  <a:cubicBezTo>
                    <a:pt x="171" y="156"/>
                    <a:pt x="170" y="149"/>
                    <a:pt x="166" y="146"/>
                  </a:cubicBezTo>
                  <a:cubicBezTo>
                    <a:pt x="162" y="143"/>
                    <a:pt x="148" y="144"/>
                    <a:pt x="146" y="140"/>
                  </a:cubicBezTo>
                  <a:cubicBezTo>
                    <a:pt x="144" y="136"/>
                    <a:pt x="155" y="126"/>
                    <a:pt x="154" y="122"/>
                  </a:cubicBezTo>
                  <a:cubicBezTo>
                    <a:pt x="153" y="118"/>
                    <a:pt x="147" y="117"/>
                    <a:pt x="142" y="113"/>
                  </a:cubicBezTo>
                  <a:cubicBezTo>
                    <a:pt x="137" y="109"/>
                    <a:pt x="130" y="103"/>
                    <a:pt x="124" y="100"/>
                  </a:cubicBezTo>
                  <a:cubicBezTo>
                    <a:pt x="118" y="97"/>
                    <a:pt x="114" y="95"/>
                    <a:pt x="106" y="94"/>
                  </a:cubicBezTo>
                  <a:cubicBezTo>
                    <a:pt x="98" y="93"/>
                    <a:pt x="85" y="96"/>
                    <a:pt x="76" y="97"/>
                  </a:cubicBezTo>
                  <a:cubicBezTo>
                    <a:pt x="67" y="98"/>
                    <a:pt x="57" y="98"/>
                    <a:pt x="50" y="98"/>
                  </a:cubicBezTo>
                  <a:cubicBezTo>
                    <a:pt x="43" y="98"/>
                    <a:pt x="34" y="99"/>
                    <a:pt x="32" y="98"/>
                  </a:cubicBezTo>
                  <a:cubicBezTo>
                    <a:pt x="30" y="97"/>
                    <a:pt x="42" y="93"/>
                    <a:pt x="40" y="91"/>
                  </a:cubicBezTo>
                  <a:cubicBezTo>
                    <a:pt x="38" y="89"/>
                    <a:pt x="26" y="87"/>
                    <a:pt x="20" y="86"/>
                  </a:cubicBezTo>
                  <a:cubicBezTo>
                    <a:pt x="14" y="85"/>
                    <a:pt x="2" y="85"/>
                    <a:pt x="1" y="82"/>
                  </a:cubicBezTo>
                  <a:cubicBezTo>
                    <a:pt x="0" y="79"/>
                    <a:pt x="6" y="72"/>
                    <a:pt x="13" y="70"/>
                  </a:cubicBezTo>
                  <a:cubicBezTo>
                    <a:pt x="20" y="68"/>
                    <a:pt x="36" y="71"/>
                    <a:pt x="43" y="71"/>
                  </a:cubicBezTo>
                  <a:cubicBezTo>
                    <a:pt x="50" y="71"/>
                    <a:pt x="48" y="68"/>
                    <a:pt x="55" y="67"/>
                  </a:cubicBezTo>
                  <a:cubicBezTo>
                    <a:pt x="62" y="66"/>
                    <a:pt x="80" y="66"/>
                    <a:pt x="88" y="65"/>
                  </a:cubicBezTo>
                  <a:cubicBezTo>
                    <a:pt x="96" y="64"/>
                    <a:pt x="100" y="61"/>
                    <a:pt x="101" y="59"/>
                  </a:cubicBezTo>
                  <a:cubicBezTo>
                    <a:pt x="102" y="57"/>
                    <a:pt x="90" y="55"/>
                    <a:pt x="92" y="52"/>
                  </a:cubicBezTo>
                  <a:cubicBezTo>
                    <a:pt x="94" y="49"/>
                    <a:pt x="111" y="46"/>
                    <a:pt x="116" y="43"/>
                  </a:cubicBezTo>
                  <a:cubicBezTo>
                    <a:pt x="121" y="40"/>
                    <a:pt x="117" y="32"/>
                    <a:pt x="122" y="31"/>
                  </a:cubicBezTo>
                  <a:cubicBezTo>
                    <a:pt x="127" y="30"/>
                    <a:pt x="138" y="37"/>
                    <a:pt x="145" y="34"/>
                  </a:cubicBezTo>
                  <a:cubicBezTo>
                    <a:pt x="152" y="31"/>
                    <a:pt x="158" y="17"/>
                    <a:pt x="164" y="16"/>
                  </a:cubicBezTo>
                  <a:cubicBezTo>
                    <a:pt x="170" y="15"/>
                    <a:pt x="172" y="27"/>
                    <a:pt x="181" y="28"/>
                  </a:cubicBezTo>
                  <a:cubicBezTo>
                    <a:pt x="190" y="29"/>
                    <a:pt x="210" y="25"/>
                    <a:pt x="220" y="25"/>
                  </a:cubicBezTo>
                  <a:cubicBezTo>
                    <a:pt x="230" y="25"/>
                    <a:pt x="235" y="24"/>
                    <a:pt x="239" y="26"/>
                  </a:cubicBezTo>
                  <a:cubicBezTo>
                    <a:pt x="243" y="28"/>
                    <a:pt x="242" y="36"/>
                    <a:pt x="244" y="37"/>
                  </a:cubicBezTo>
                  <a:cubicBezTo>
                    <a:pt x="246" y="38"/>
                    <a:pt x="248" y="37"/>
                    <a:pt x="254" y="35"/>
                  </a:cubicBezTo>
                  <a:cubicBezTo>
                    <a:pt x="260" y="33"/>
                    <a:pt x="273" y="26"/>
                    <a:pt x="280" y="25"/>
                  </a:cubicBezTo>
                  <a:cubicBezTo>
                    <a:pt x="287" y="24"/>
                    <a:pt x="290" y="30"/>
                    <a:pt x="295" y="31"/>
                  </a:cubicBezTo>
                  <a:cubicBezTo>
                    <a:pt x="300" y="32"/>
                    <a:pt x="310" y="32"/>
                    <a:pt x="311" y="31"/>
                  </a:cubicBezTo>
                  <a:cubicBezTo>
                    <a:pt x="312" y="30"/>
                    <a:pt x="300" y="28"/>
                    <a:pt x="302" y="26"/>
                  </a:cubicBezTo>
                  <a:cubicBezTo>
                    <a:pt x="304" y="24"/>
                    <a:pt x="316" y="19"/>
                    <a:pt x="322" y="16"/>
                  </a:cubicBezTo>
                  <a:cubicBezTo>
                    <a:pt x="328" y="13"/>
                    <a:pt x="333" y="7"/>
                    <a:pt x="337" y="7"/>
                  </a:cubicBezTo>
                  <a:cubicBezTo>
                    <a:pt x="341" y="7"/>
                    <a:pt x="341" y="15"/>
                    <a:pt x="347" y="16"/>
                  </a:cubicBezTo>
                  <a:cubicBezTo>
                    <a:pt x="353" y="17"/>
                    <a:pt x="366" y="16"/>
                    <a:pt x="374" y="14"/>
                  </a:cubicBezTo>
                  <a:cubicBezTo>
                    <a:pt x="382" y="12"/>
                    <a:pt x="389" y="6"/>
                    <a:pt x="397" y="5"/>
                  </a:cubicBezTo>
                  <a:cubicBezTo>
                    <a:pt x="405" y="4"/>
                    <a:pt x="415" y="7"/>
                    <a:pt x="425" y="7"/>
                  </a:cubicBezTo>
                  <a:cubicBezTo>
                    <a:pt x="435" y="7"/>
                    <a:pt x="447" y="6"/>
                    <a:pt x="457" y="5"/>
                  </a:cubicBezTo>
                  <a:cubicBezTo>
                    <a:pt x="467" y="4"/>
                    <a:pt x="484" y="0"/>
                    <a:pt x="487" y="2"/>
                  </a:cubicBezTo>
                  <a:cubicBezTo>
                    <a:pt x="490" y="4"/>
                    <a:pt x="480" y="17"/>
                    <a:pt x="473" y="20"/>
                  </a:cubicBezTo>
                  <a:cubicBezTo>
                    <a:pt x="466" y="23"/>
                    <a:pt x="445" y="22"/>
                    <a:pt x="445" y="22"/>
                  </a:cubicBezTo>
                  <a:cubicBezTo>
                    <a:pt x="445" y="22"/>
                    <a:pt x="469" y="23"/>
                    <a:pt x="476" y="23"/>
                  </a:cubicBezTo>
                  <a:cubicBezTo>
                    <a:pt x="483" y="23"/>
                    <a:pt x="485" y="24"/>
                    <a:pt x="490" y="22"/>
                  </a:cubicBezTo>
                  <a:cubicBezTo>
                    <a:pt x="495" y="20"/>
                    <a:pt x="502" y="11"/>
                    <a:pt x="509" y="10"/>
                  </a:cubicBezTo>
                  <a:cubicBezTo>
                    <a:pt x="516" y="9"/>
                    <a:pt x="530" y="10"/>
                    <a:pt x="532" y="13"/>
                  </a:cubicBezTo>
                  <a:cubicBezTo>
                    <a:pt x="534" y="16"/>
                    <a:pt x="523" y="23"/>
                    <a:pt x="518" y="26"/>
                  </a:cubicBezTo>
                  <a:cubicBezTo>
                    <a:pt x="513" y="29"/>
                    <a:pt x="497" y="31"/>
                    <a:pt x="499" y="32"/>
                  </a:cubicBezTo>
                  <a:cubicBezTo>
                    <a:pt x="501" y="33"/>
                    <a:pt x="523" y="35"/>
                    <a:pt x="530" y="34"/>
                  </a:cubicBezTo>
                  <a:cubicBezTo>
                    <a:pt x="537" y="33"/>
                    <a:pt x="539" y="28"/>
                    <a:pt x="544" y="25"/>
                  </a:cubicBezTo>
                  <a:cubicBezTo>
                    <a:pt x="549" y="22"/>
                    <a:pt x="554" y="17"/>
                    <a:pt x="559" y="17"/>
                  </a:cubicBezTo>
                  <a:cubicBezTo>
                    <a:pt x="564" y="17"/>
                    <a:pt x="570" y="24"/>
                    <a:pt x="577" y="25"/>
                  </a:cubicBezTo>
                  <a:cubicBezTo>
                    <a:pt x="584" y="26"/>
                    <a:pt x="597" y="24"/>
                    <a:pt x="604" y="25"/>
                  </a:cubicBezTo>
                  <a:cubicBezTo>
                    <a:pt x="611" y="26"/>
                    <a:pt x="620" y="35"/>
                    <a:pt x="620" y="34"/>
                  </a:cubicBezTo>
                  <a:cubicBezTo>
                    <a:pt x="620" y="33"/>
                    <a:pt x="612" y="33"/>
                    <a:pt x="607" y="34"/>
                  </a:cubicBezTo>
                  <a:cubicBezTo>
                    <a:pt x="602" y="35"/>
                    <a:pt x="595" y="36"/>
                    <a:pt x="589" y="38"/>
                  </a:cubicBezTo>
                  <a:cubicBezTo>
                    <a:pt x="583" y="40"/>
                    <a:pt x="578" y="49"/>
                    <a:pt x="571" y="49"/>
                  </a:cubicBezTo>
                  <a:cubicBezTo>
                    <a:pt x="564" y="49"/>
                    <a:pt x="547" y="40"/>
                    <a:pt x="544" y="40"/>
                  </a:cubicBezTo>
                  <a:cubicBezTo>
                    <a:pt x="541" y="40"/>
                    <a:pt x="550" y="48"/>
                    <a:pt x="550" y="52"/>
                  </a:cubicBezTo>
                  <a:cubicBezTo>
                    <a:pt x="550" y="56"/>
                    <a:pt x="546" y="59"/>
                    <a:pt x="542" y="64"/>
                  </a:cubicBezTo>
                  <a:cubicBezTo>
                    <a:pt x="538" y="69"/>
                    <a:pt x="528" y="75"/>
                    <a:pt x="526" y="80"/>
                  </a:cubicBezTo>
                  <a:cubicBezTo>
                    <a:pt x="524" y="85"/>
                    <a:pt x="534" y="90"/>
                    <a:pt x="532" y="94"/>
                  </a:cubicBezTo>
                  <a:cubicBezTo>
                    <a:pt x="530" y="98"/>
                    <a:pt x="519" y="100"/>
                    <a:pt x="517" y="103"/>
                  </a:cubicBezTo>
                  <a:cubicBezTo>
                    <a:pt x="515" y="106"/>
                    <a:pt x="522" y="110"/>
                    <a:pt x="521" y="113"/>
                  </a:cubicBezTo>
                  <a:cubicBezTo>
                    <a:pt x="520" y="116"/>
                    <a:pt x="514" y="120"/>
                    <a:pt x="509" y="121"/>
                  </a:cubicBezTo>
                  <a:cubicBezTo>
                    <a:pt x="504" y="122"/>
                    <a:pt x="494" y="119"/>
                    <a:pt x="490" y="121"/>
                  </a:cubicBezTo>
                  <a:cubicBezTo>
                    <a:pt x="486" y="123"/>
                    <a:pt x="481" y="128"/>
                    <a:pt x="482" y="131"/>
                  </a:cubicBezTo>
                  <a:cubicBezTo>
                    <a:pt x="483" y="134"/>
                    <a:pt x="491" y="137"/>
                    <a:pt x="494" y="139"/>
                  </a:cubicBezTo>
                  <a:cubicBezTo>
                    <a:pt x="497" y="141"/>
                    <a:pt x="504" y="144"/>
                    <a:pt x="503" y="146"/>
                  </a:cubicBezTo>
                  <a:cubicBezTo>
                    <a:pt x="502" y="148"/>
                    <a:pt x="491" y="155"/>
                    <a:pt x="485" y="154"/>
                  </a:cubicBezTo>
                  <a:cubicBezTo>
                    <a:pt x="479" y="153"/>
                    <a:pt x="474" y="145"/>
                    <a:pt x="467" y="143"/>
                  </a:cubicBezTo>
                  <a:cubicBezTo>
                    <a:pt x="460" y="141"/>
                    <a:pt x="444" y="142"/>
                    <a:pt x="442" y="143"/>
                  </a:cubicBezTo>
                  <a:cubicBezTo>
                    <a:pt x="440" y="144"/>
                    <a:pt x="448" y="150"/>
                    <a:pt x="452" y="151"/>
                  </a:cubicBezTo>
                  <a:cubicBezTo>
                    <a:pt x="456" y="152"/>
                    <a:pt x="464" y="149"/>
                    <a:pt x="469" y="149"/>
                  </a:cubicBezTo>
                  <a:cubicBezTo>
                    <a:pt x="474" y="149"/>
                    <a:pt x="480" y="151"/>
                    <a:pt x="484" y="152"/>
                  </a:cubicBezTo>
                  <a:cubicBezTo>
                    <a:pt x="488" y="153"/>
                    <a:pt x="494" y="153"/>
                    <a:pt x="493" y="157"/>
                  </a:cubicBezTo>
                  <a:cubicBezTo>
                    <a:pt x="492" y="161"/>
                    <a:pt x="482" y="172"/>
                    <a:pt x="476" y="175"/>
                  </a:cubicBezTo>
                  <a:cubicBezTo>
                    <a:pt x="470" y="178"/>
                    <a:pt x="464" y="177"/>
                    <a:pt x="458" y="178"/>
                  </a:cubicBezTo>
                  <a:cubicBezTo>
                    <a:pt x="452" y="179"/>
                    <a:pt x="448" y="183"/>
                    <a:pt x="442" y="184"/>
                  </a:cubicBezTo>
                  <a:cubicBezTo>
                    <a:pt x="436" y="185"/>
                    <a:pt x="429" y="184"/>
                    <a:pt x="422" y="185"/>
                  </a:cubicBezTo>
                  <a:cubicBezTo>
                    <a:pt x="415" y="186"/>
                    <a:pt x="403" y="188"/>
                    <a:pt x="398" y="190"/>
                  </a:cubicBezTo>
                  <a:cubicBezTo>
                    <a:pt x="393" y="192"/>
                    <a:pt x="393" y="196"/>
                    <a:pt x="389" y="196"/>
                  </a:cubicBezTo>
                  <a:cubicBezTo>
                    <a:pt x="385" y="196"/>
                    <a:pt x="381" y="186"/>
                    <a:pt x="376" y="188"/>
                  </a:cubicBezTo>
                  <a:cubicBezTo>
                    <a:pt x="371" y="190"/>
                    <a:pt x="363" y="204"/>
                    <a:pt x="358" y="209"/>
                  </a:cubicBezTo>
                  <a:cubicBezTo>
                    <a:pt x="353" y="214"/>
                    <a:pt x="349" y="219"/>
                    <a:pt x="344" y="221"/>
                  </a:cubicBezTo>
                  <a:cubicBezTo>
                    <a:pt x="339" y="223"/>
                    <a:pt x="335" y="223"/>
                    <a:pt x="329" y="223"/>
                  </a:cubicBezTo>
                  <a:cubicBezTo>
                    <a:pt x="323" y="223"/>
                    <a:pt x="312" y="223"/>
                    <a:pt x="305" y="223"/>
                  </a:cubicBezTo>
                  <a:cubicBezTo>
                    <a:pt x="298" y="223"/>
                    <a:pt x="290" y="223"/>
                    <a:pt x="284" y="224"/>
                  </a:cubicBezTo>
                  <a:cubicBezTo>
                    <a:pt x="278" y="225"/>
                    <a:pt x="273" y="225"/>
                    <a:pt x="268" y="227"/>
                  </a:cubicBezTo>
                  <a:cubicBezTo>
                    <a:pt x="263" y="229"/>
                    <a:pt x="259" y="232"/>
                    <a:pt x="252" y="24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086" y="1431"/>
              <a:ext cx="94" cy="81"/>
            </a:xfrm>
            <a:custGeom>
              <a:avLst/>
              <a:gdLst>
                <a:gd name="T0" fmla="*/ 0 w 94"/>
                <a:gd name="T1" fmla="*/ 71 h 81"/>
                <a:gd name="T2" fmla="*/ 10 w 94"/>
                <a:gd name="T3" fmla="*/ 62 h 81"/>
                <a:gd name="T4" fmla="*/ 23 w 94"/>
                <a:gd name="T5" fmla="*/ 42 h 81"/>
                <a:gd name="T6" fmla="*/ 37 w 94"/>
                <a:gd name="T7" fmla="*/ 32 h 81"/>
                <a:gd name="T8" fmla="*/ 55 w 94"/>
                <a:gd name="T9" fmla="*/ 23 h 81"/>
                <a:gd name="T10" fmla="*/ 64 w 94"/>
                <a:gd name="T11" fmla="*/ 8 h 81"/>
                <a:gd name="T12" fmla="*/ 76 w 94"/>
                <a:gd name="T13" fmla="*/ 3 h 81"/>
                <a:gd name="T14" fmla="*/ 61 w 94"/>
                <a:gd name="T15" fmla="*/ 24 h 81"/>
                <a:gd name="T16" fmla="*/ 74 w 94"/>
                <a:gd name="T17" fmla="*/ 29 h 81"/>
                <a:gd name="T18" fmla="*/ 83 w 94"/>
                <a:gd name="T19" fmla="*/ 36 h 81"/>
                <a:gd name="T20" fmla="*/ 94 w 94"/>
                <a:gd name="T21" fmla="*/ 41 h 81"/>
                <a:gd name="T22" fmla="*/ 82 w 94"/>
                <a:gd name="T23" fmla="*/ 50 h 81"/>
                <a:gd name="T24" fmla="*/ 89 w 94"/>
                <a:gd name="T25" fmla="*/ 59 h 81"/>
                <a:gd name="T26" fmla="*/ 88 w 94"/>
                <a:gd name="T27" fmla="*/ 78 h 81"/>
                <a:gd name="T28" fmla="*/ 68 w 94"/>
                <a:gd name="T29" fmla="*/ 75 h 81"/>
                <a:gd name="T30" fmla="*/ 55 w 94"/>
                <a:gd name="T31" fmla="*/ 75 h 81"/>
                <a:gd name="T32" fmla="*/ 40 w 94"/>
                <a:gd name="T33" fmla="*/ 72 h 81"/>
                <a:gd name="T34" fmla="*/ 22 w 94"/>
                <a:gd name="T35" fmla="*/ 72 h 81"/>
                <a:gd name="T36" fmla="*/ 0 w 94"/>
                <a:gd name="T3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4" h="81">
                  <a:moveTo>
                    <a:pt x="0" y="71"/>
                  </a:moveTo>
                  <a:lnTo>
                    <a:pt x="10" y="62"/>
                  </a:lnTo>
                  <a:cubicBezTo>
                    <a:pt x="14" y="57"/>
                    <a:pt x="19" y="47"/>
                    <a:pt x="23" y="42"/>
                  </a:cubicBezTo>
                  <a:cubicBezTo>
                    <a:pt x="27" y="37"/>
                    <a:pt x="32" y="35"/>
                    <a:pt x="37" y="32"/>
                  </a:cubicBezTo>
                  <a:cubicBezTo>
                    <a:pt x="42" y="29"/>
                    <a:pt x="50" y="27"/>
                    <a:pt x="55" y="23"/>
                  </a:cubicBezTo>
                  <a:cubicBezTo>
                    <a:pt x="60" y="19"/>
                    <a:pt x="61" y="11"/>
                    <a:pt x="64" y="8"/>
                  </a:cubicBezTo>
                  <a:cubicBezTo>
                    <a:pt x="67" y="5"/>
                    <a:pt x="76" y="0"/>
                    <a:pt x="76" y="3"/>
                  </a:cubicBezTo>
                  <a:cubicBezTo>
                    <a:pt x="76" y="6"/>
                    <a:pt x="61" y="20"/>
                    <a:pt x="61" y="24"/>
                  </a:cubicBezTo>
                  <a:cubicBezTo>
                    <a:pt x="61" y="28"/>
                    <a:pt x="70" y="27"/>
                    <a:pt x="74" y="29"/>
                  </a:cubicBezTo>
                  <a:cubicBezTo>
                    <a:pt x="78" y="31"/>
                    <a:pt x="80" y="34"/>
                    <a:pt x="83" y="36"/>
                  </a:cubicBezTo>
                  <a:cubicBezTo>
                    <a:pt x="86" y="38"/>
                    <a:pt x="94" y="39"/>
                    <a:pt x="94" y="41"/>
                  </a:cubicBezTo>
                  <a:cubicBezTo>
                    <a:pt x="94" y="43"/>
                    <a:pt x="83" y="47"/>
                    <a:pt x="82" y="50"/>
                  </a:cubicBezTo>
                  <a:cubicBezTo>
                    <a:pt x="81" y="53"/>
                    <a:pt x="88" y="54"/>
                    <a:pt x="89" y="59"/>
                  </a:cubicBezTo>
                  <a:cubicBezTo>
                    <a:pt x="90" y="64"/>
                    <a:pt x="92" y="75"/>
                    <a:pt x="88" y="78"/>
                  </a:cubicBezTo>
                  <a:cubicBezTo>
                    <a:pt x="84" y="81"/>
                    <a:pt x="73" y="75"/>
                    <a:pt x="68" y="75"/>
                  </a:cubicBezTo>
                  <a:cubicBezTo>
                    <a:pt x="63" y="75"/>
                    <a:pt x="60" y="75"/>
                    <a:pt x="55" y="75"/>
                  </a:cubicBezTo>
                  <a:cubicBezTo>
                    <a:pt x="50" y="75"/>
                    <a:pt x="45" y="72"/>
                    <a:pt x="40" y="72"/>
                  </a:cubicBezTo>
                  <a:cubicBezTo>
                    <a:pt x="35" y="72"/>
                    <a:pt x="27" y="73"/>
                    <a:pt x="22" y="72"/>
                  </a:cubicBezTo>
                  <a:cubicBezTo>
                    <a:pt x="17" y="71"/>
                    <a:pt x="12" y="69"/>
                    <a:pt x="0" y="7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1608" y="1129"/>
              <a:ext cx="178" cy="66"/>
            </a:xfrm>
            <a:custGeom>
              <a:avLst/>
              <a:gdLst>
                <a:gd name="T0" fmla="*/ 25 w 178"/>
                <a:gd name="T1" fmla="*/ 56 h 66"/>
                <a:gd name="T2" fmla="*/ 6 w 178"/>
                <a:gd name="T3" fmla="*/ 46 h 66"/>
                <a:gd name="T4" fmla="*/ 29 w 178"/>
                <a:gd name="T5" fmla="*/ 40 h 66"/>
                <a:gd name="T6" fmla="*/ 47 w 178"/>
                <a:gd name="T7" fmla="*/ 35 h 66"/>
                <a:gd name="T8" fmla="*/ 23 w 178"/>
                <a:gd name="T9" fmla="*/ 35 h 66"/>
                <a:gd name="T10" fmla="*/ 3 w 178"/>
                <a:gd name="T11" fmla="*/ 32 h 66"/>
                <a:gd name="T12" fmla="*/ 6 w 178"/>
                <a:gd name="T13" fmla="*/ 16 h 66"/>
                <a:gd name="T14" fmla="*/ 30 w 178"/>
                <a:gd name="T15" fmla="*/ 7 h 66"/>
                <a:gd name="T16" fmla="*/ 48 w 178"/>
                <a:gd name="T17" fmla="*/ 11 h 66"/>
                <a:gd name="T18" fmla="*/ 60 w 178"/>
                <a:gd name="T19" fmla="*/ 4 h 66"/>
                <a:gd name="T20" fmla="*/ 77 w 178"/>
                <a:gd name="T21" fmla="*/ 4 h 66"/>
                <a:gd name="T22" fmla="*/ 92 w 178"/>
                <a:gd name="T23" fmla="*/ 5 h 66"/>
                <a:gd name="T24" fmla="*/ 114 w 178"/>
                <a:gd name="T25" fmla="*/ 7 h 66"/>
                <a:gd name="T26" fmla="*/ 126 w 178"/>
                <a:gd name="T27" fmla="*/ 1 h 66"/>
                <a:gd name="T28" fmla="*/ 137 w 178"/>
                <a:gd name="T29" fmla="*/ 13 h 66"/>
                <a:gd name="T30" fmla="*/ 147 w 178"/>
                <a:gd name="T31" fmla="*/ 5 h 66"/>
                <a:gd name="T32" fmla="*/ 161 w 178"/>
                <a:gd name="T33" fmla="*/ 17 h 66"/>
                <a:gd name="T34" fmla="*/ 170 w 178"/>
                <a:gd name="T35" fmla="*/ 34 h 66"/>
                <a:gd name="T36" fmla="*/ 177 w 178"/>
                <a:gd name="T37" fmla="*/ 43 h 66"/>
                <a:gd name="T38" fmla="*/ 162 w 178"/>
                <a:gd name="T39" fmla="*/ 46 h 66"/>
                <a:gd name="T40" fmla="*/ 150 w 178"/>
                <a:gd name="T41" fmla="*/ 46 h 66"/>
                <a:gd name="T42" fmla="*/ 159 w 178"/>
                <a:gd name="T43" fmla="*/ 58 h 66"/>
                <a:gd name="T44" fmla="*/ 147 w 178"/>
                <a:gd name="T45" fmla="*/ 64 h 66"/>
                <a:gd name="T46" fmla="*/ 128 w 178"/>
                <a:gd name="T47" fmla="*/ 58 h 66"/>
                <a:gd name="T48" fmla="*/ 114 w 178"/>
                <a:gd name="T49" fmla="*/ 50 h 66"/>
                <a:gd name="T50" fmla="*/ 113 w 178"/>
                <a:gd name="T51" fmla="*/ 65 h 66"/>
                <a:gd name="T52" fmla="*/ 95 w 178"/>
                <a:gd name="T53" fmla="*/ 55 h 66"/>
                <a:gd name="T54" fmla="*/ 71 w 178"/>
                <a:gd name="T55" fmla="*/ 58 h 66"/>
                <a:gd name="T56" fmla="*/ 48 w 178"/>
                <a:gd name="T57" fmla="*/ 65 h 66"/>
                <a:gd name="T58" fmla="*/ 25 w 178"/>
                <a:gd name="T59" fmla="*/ 5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8" h="66">
                  <a:moveTo>
                    <a:pt x="25" y="56"/>
                  </a:moveTo>
                  <a:cubicBezTo>
                    <a:pt x="18" y="53"/>
                    <a:pt x="5" y="49"/>
                    <a:pt x="6" y="46"/>
                  </a:cubicBezTo>
                  <a:cubicBezTo>
                    <a:pt x="7" y="43"/>
                    <a:pt x="22" y="42"/>
                    <a:pt x="29" y="40"/>
                  </a:cubicBezTo>
                  <a:cubicBezTo>
                    <a:pt x="36" y="38"/>
                    <a:pt x="48" y="36"/>
                    <a:pt x="47" y="35"/>
                  </a:cubicBezTo>
                  <a:cubicBezTo>
                    <a:pt x="46" y="34"/>
                    <a:pt x="30" y="35"/>
                    <a:pt x="23" y="35"/>
                  </a:cubicBezTo>
                  <a:cubicBezTo>
                    <a:pt x="16" y="35"/>
                    <a:pt x="6" y="35"/>
                    <a:pt x="3" y="32"/>
                  </a:cubicBezTo>
                  <a:cubicBezTo>
                    <a:pt x="0" y="29"/>
                    <a:pt x="2" y="20"/>
                    <a:pt x="6" y="16"/>
                  </a:cubicBezTo>
                  <a:cubicBezTo>
                    <a:pt x="10" y="12"/>
                    <a:pt x="23" y="8"/>
                    <a:pt x="30" y="7"/>
                  </a:cubicBezTo>
                  <a:cubicBezTo>
                    <a:pt x="37" y="6"/>
                    <a:pt x="43" y="11"/>
                    <a:pt x="48" y="11"/>
                  </a:cubicBezTo>
                  <a:cubicBezTo>
                    <a:pt x="53" y="11"/>
                    <a:pt x="55" y="5"/>
                    <a:pt x="60" y="4"/>
                  </a:cubicBezTo>
                  <a:cubicBezTo>
                    <a:pt x="65" y="3"/>
                    <a:pt x="72" y="4"/>
                    <a:pt x="77" y="4"/>
                  </a:cubicBezTo>
                  <a:cubicBezTo>
                    <a:pt x="82" y="4"/>
                    <a:pt x="86" y="5"/>
                    <a:pt x="92" y="5"/>
                  </a:cubicBezTo>
                  <a:cubicBezTo>
                    <a:pt x="98" y="5"/>
                    <a:pt x="108" y="8"/>
                    <a:pt x="114" y="7"/>
                  </a:cubicBezTo>
                  <a:cubicBezTo>
                    <a:pt x="120" y="6"/>
                    <a:pt x="122" y="0"/>
                    <a:pt x="126" y="1"/>
                  </a:cubicBezTo>
                  <a:cubicBezTo>
                    <a:pt x="130" y="2"/>
                    <a:pt x="134" y="12"/>
                    <a:pt x="137" y="13"/>
                  </a:cubicBezTo>
                  <a:cubicBezTo>
                    <a:pt x="140" y="14"/>
                    <a:pt x="143" y="4"/>
                    <a:pt x="147" y="5"/>
                  </a:cubicBezTo>
                  <a:cubicBezTo>
                    <a:pt x="151" y="6"/>
                    <a:pt x="157" y="12"/>
                    <a:pt x="161" y="17"/>
                  </a:cubicBezTo>
                  <a:cubicBezTo>
                    <a:pt x="165" y="22"/>
                    <a:pt x="167" y="30"/>
                    <a:pt x="170" y="34"/>
                  </a:cubicBezTo>
                  <a:cubicBezTo>
                    <a:pt x="173" y="38"/>
                    <a:pt x="178" y="41"/>
                    <a:pt x="177" y="43"/>
                  </a:cubicBezTo>
                  <a:cubicBezTo>
                    <a:pt x="176" y="45"/>
                    <a:pt x="166" y="46"/>
                    <a:pt x="162" y="46"/>
                  </a:cubicBezTo>
                  <a:cubicBezTo>
                    <a:pt x="158" y="46"/>
                    <a:pt x="151" y="44"/>
                    <a:pt x="150" y="46"/>
                  </a:cubicBezTo>
                  <a:cubicBezTo>
                    <a:pt x="149" y="48"/>
                    <a:pt x="160" y="55"/>
                    <a:pt x="159" y="58"/>
                  </a:cubicBezTo>
                  <a:cubicBezTo>
                    <a:pt x="158" y="61"/>
                    <a:pt x="152" y="64"/>
                    <a:pt x="147" y="64"/>
                  </a:cubicBezTo>
                  <a:cubicBezTo>
                    <a:pt x="142" y="64"/>
                    <a:pt x="133" y="60"/>
                    <a:pt x="128" y="58"/>
                  </a:cubicBezTo>
                  <a:cubicBezTo>
                    <a:pt x="123" y="56"/>
                    <a:pt x="116" y="49"/>
                    <a:pt x="114" y="50"/>
                  </a:cubicBezTo>
                  <a:cubicBezTo>
                    <a:pt x="112" y="51"/>
                    <a:pt x="116" y="64"/>
                    <a:pt x="113" y="65"/>
                  </a:cubicBezTo>
                  <a:cubicBezTo>
                    <a:pt x="110" y="66"/>
                    <a:pt x="102" y="56"/>
                    <a:pt x="95" y="55"/>
                  </a:cubicBezTo>
                  <a:cubicBezTo>
                    <a:pt x="88" y="54"/>
                    <a:pt x="79" y="56"/>
                    <a:pt x="71" y="58"/>
                  </a:cubicBezTo>
                  <a:cubicBezTo>
                    <a:pt x="63" y="60"/>
                    <a:pt x="55" y="65"/>
                    <a:pt x="48" y="65"/>
                  </a:cubicBezTo>
                  <a:cubicBezTo>
                    <a:pt x="41" y="65"/>
                    <a:pt x="32" y="59"/>
                    <a:pt x="25" y="56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1938" y="1122"/>
              <a:ext cx="246" cy="162"/>
            </a:xfrm>
            <a:custGeom>
              <a:avLst/>
              <a:gdLst>
                <a:gd name="T0" fmla="*/ 12 w 246"/>
                <a:gd name="T1" fmla="*/ 40 h 162"/>
                <a:gd name="T2" fmla="*/ 0 w 246"/>
                <a:gd name="T3" fmla="*/ 26 h 162"/>
                <a:gd name="T4" fmla="*/ 15 w 246"/>
                <a:gd name="T5" fmla="*/ 11 h 162"/>
                <a:gd name="T6" fmla="*/ 39 w 246"/>
                <a:gd name="T7" fmla="*/ 3 h 162"/>
                <a:gd name="T8" fmla="*/ 62 w 246"/>
                <a:gd name="T9" fmla="*/ 2 h 162"/>
                <a:gd name="T10" fmla="*/ 44 w 246"/>
                <a:gd name="T11" fmla="*/ 18 h 162"/>
                <a:gd name="T12" fmla="*/ 36 w 246"/>
                <a:gd name="T13" fmla="*/ 30 h 162"/>
                <a:gd name="T14" fmla="*/ 54 w 246"/>
                <a:gd name="T15" fmla="*/ 15 h 162"/>
                <a:gd name="T16" fmla="*/ 72 w 246"/>
                <a:gd name="T17" fmla="*/ 11 h 162"/>
                <a:gd name="T18" fmla="*/ 90 w 246"/>
                <a:gd name="T19" fmla="*/ 6 h 162"/>
                <a:gd name="T20" fmla="*/ 96 w 246"/>
                <a:gd name="T21" fmla="*/ 17 h 162"/>
                <a:gd name="T22" fmla="*/ 111 w 246"/>
                <a:gd name="T23" fmla="*/ 20 h 162"/>
                <a:gd name="T24" fmla="*/ 107 w 246"/>
                <a:gd name="T25" fmla="*/ 8 h 162"/>
                <a:gd name="T26" fmla="*/ 140 w 246"/>
                <a:gd name="T27" fmla="*/ 12 h 162"/>
                <a:gd name="T28" fmla="*/ 120 w 246"/>
                <a:gd name="T29" fmla="*/ 18 h 162"/>
                <a:gd name="T30" fmla="*/ 146 w 246"/>
                <a:gd name="T31" fmla="*/ 18 h 162"/>
                <a:gd name="T32" fmla="*/ 153 w 246"/>
                <a:gd name="T33" fmla="*/ 26 h 162"/>
                <a:gd name="T34" fmla="*/ 176 w 246"/>
                <a:gd name="T35" fmla="*/ 30 h 162"/>
                <a:gd name="T36" fmla="*/ 197 w 246"/>
                <a:gd name="T37" fmla="*/ 39 h 162"/>
                <a:gd name="T38" fmla="*/ 212 w 246"/>
                <a:gd name="T39" fmla="*/ 45 h 162"/>
                <a:gd name="T40" fmla="*/ 209 w 246"/>
                <a:gd name="T41" fmla="*/ 57 h 162"/>
                <a:gd name="T42" fmla="*/ 228 w 246"/>
                <a:gd name="T43" fmla="*/ 72 h 162"/>
                <a:gd name="T44" fmla="*/ 242 w 246"/>
                <a:gd name="T45" fmla="*/ 84 h 162"/>
                <a:gd name="T46" fmla="*/ 240 w 246"/>
                <a:gd name="T47" fmla="*/ 99 h 162"/>
                <a:gd name="T48" fmla="*/ 243 w 246"/>
                <a:gd name="T49" fmla="*/ 111 h 162"/>
                <a:gd name="T50" fmla="*/ 221 w 246"/>
                <a:gd name="T51" fmla="*/ 111 h 162"/>
                <a:gd name="T52" fmla="*/ 206 w 246"/>
                <a:gd name="T53" fmla="*/ 116 h 162"/>
                <a:gd name="T54" fmla="*/ 192 w 246"/>
                <a:gd name="T55" fmla="*/ 107 h 162"/>
                <a:gd name="T56" fmla="*/ 186 w 246"/>
                <a:gd name="T57" fmla="*/ 96 h 162"/>
                <a:gd name="T58" fmla="*/ 176 w 246"/>
                <a:gd name="T59" fmla="*/ 93 h 162"/>
                <a:gd name="T60" fmla="*/ 168 w 246"/>
                <a:gd name="T61" fmla="*/ 105 h 162"/>
                <a:gd name="T62" fmla="*/ 185 w 246"/>
                <a:gd name="T63" fmla="*/ 120 h 162"/>
                <a:gd name="T64" fmla="*/ 188 w 246"/>
                <a:gd name="T65" fmla="*/ 134 h 162"/>
                <a:gd name="T66" fmla="*/ 183 w 246"/>
                <a:gd name="T67" fmla="*/ 147 h 162"/>
                <a:gd name="T68" fmla="*/ 168 w 246"/>
                <a:gd name="T69" fmla="*/ 146 h 162"/>
                <a:gd name="T70" fmla="*/ 158 w 246"/>
                <a:gd name="T71" fmla="*/ 140 h 162"/>
                <a:gd name="T72" fmla="*/ 155 w 246"/>
                <a:gd name="T73" fmla="*/ 159 h 162"/>
                <a:gd name="T74" fmla="*/ 141 w 246"/>
                <a:gd name="T75" fmla="*/ 159 h 162"/>
                <a:gd name="T76" fmla="*/ 129 w 246"/>
                <a:gd name="T77" fmla="*/ 152 h 162"/>
                <a:gd name="T78" fmla="*/ 113 w 246"/>
                <a:gd name="T79" fmla="*/ 152 h 162"/>
                <a:gd name="T80" fmla="*/ 101 w 246"/>
                <a:gd name="T81" fmla="*/ 144 h 162"/>
                <a:gd name="T82" fmla="*/ 90 w 246"/>
                <a:gd name="T83" fmla="*/ 137 h 162"/>
                <a:gd name="T84" fmla="*/ 78 w 246"/>
                <a:gd name="T85" fmla="*/ 132 h 162"/>
                <a:gd name="T86" fmla="*/ 59 w 246"/>
                <a:gd name="T87" fmla="*/ 126 h 162"/>
                <a:gd name="T88" fmla="*/ 47 w 246"/>
                <a:gd name="T89" fmla="*/ 132 h 162"/>
                <a:gd name="T90" fmla="*/ 51 w 246"/>
                <a:gd name="T91" fmla="*/ 120 h 162"/>
                <a:gd name="T92" fmla="*/ 72 w 246"/>
                <a:gd name="T93" fmla="*/ 113 h 162"/>
                <a:gd name="T94" fmla="*/ 90 w 246"/>
                <a:gd name="T95" fmla="*/ 111 h 162"/>
                <a:gd name="T96" fmla="*/ 108 w 246"/>
                <a:gd name="T97" fmla="*/ 111 h 162"/>
                <a:gd name="T98" fmla="*/ 117 w 246"/>
                <a:gd name="T99" fmla="*/ 93 h 162"/>
                <a:gd name="T100" fmla="*/ 120 w 246"/>
                <a:gd name="T101" fmla="*/ 78 h 162"/>
                <a:gd name="T102" fmla="*/ 110 w 246"/>
                <a:gd name="T103" fmla="*/ 72 h 162"/>
                <a:gd name="T104" fmla="*/ 102 w 246"/>
                <a:gd name="T105" fmla="*/ 56 h 162"/>
                <a:gd name="T106" fmla="*/ 93 w 246"/>
                <a:gd name="T107" fmla="*/ 50 h 162"/>
                <a:gd name="T108" fmla="*/ 84 w 246"/>
                <a:gd name="T109" fmla="*/ 59 h 162"/>
                <a:gd name="T110" fmla="*/ 62 w 246"/>
                <a:gd name="T111" fmla="*/ 50 h 162"/>
                <a:gd name="T112" fmla="*/ 51 w 246"/>
                <a:gd name="T113" fmla="*/ 47 h 162"/>
                <a:gd name="T114" fmla="*/ 39 w 246"/>
                <a:gd name="T115" fmla="*/ 45 h 162"/>
                <a:gd name="T116" fmla="*/ 21 w 246"/>
                <a:gd name="T117" fmla="*/ 44 h 162"/>
                <a:gd name="T118" fmla="*/ 12 w 246"/>
                <a:gd name="T119" fmla="*/ 4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46" h="162">
                  <a:moveTo>
                    <a:pt x="12" y="40"/>
                  </a:moveTo>
                  <a:cubicBezTo>
                    <a:pt x="8" y="37"/>
                    <a:pt x="0" y="31"/>
                    <a:pt x="0" y="26"/>
                  </a:cubicBezTo>
                  <a:cubicBezTo>
                    <a:pt x="0" y="21"/>
                    <a:pt x="8" y="15"/>
                    <a:pt x="15" y="11"/>
                  </a:cubicBezTo>
                  <a:cubicBezTo>
                    <a:pt x="22" y="7"/>
                    <a:pt x="31" y="4"/>
                    <a:pt x="39" y="3"/>
                  </a:cubicBezTo>
                  <a:cubicBezTo>
                    <a:pt x="47" y="2"/>
                    <a:pt x="61" y="0"/>
                    <a:pt x="62" y="2"/>
                  </a:cubicBezTo>
                  <a:cubicBezTo>
                    <a:pt x="63" y="4"/>
                    <a:pt x="48" y="13"/>
                    <a:pt x="44" y="18"/>
                  </a:cubicBezTo>
                  <a:cubicBezTo>
                    <a:pt x="40" y="23"/>
                    <a:pt x="34" y="30"/>
                    <a:pt x="36" y="30"/>
                  </a:cubicBezTo>
                  <a:cubicBezTo>
                    <a:pt x="38" y="30"/>
                    <a:pt x="48" y="18"/>
                    <a:pt x="54" y="15"/>
                  </a:cubicBezTo>
                  <a:cubicBezTo>
                    <a:pt x="60" y="12"/>
                    <a:pt x="66" y="12"/>
                    <a:pt x="72" y="11"/>
                  </a:cubicBezTo>
                  <a:cubicBezTo>
                    <a:pt x="78" y="10"/>
                    <a:pt x="86" y="5"/>
                    <a:pt x="90" y="6"/>
                  </a:cubicBezTo>
                  <a:cubicBezTo>
                    <a:pt x="94" y="7"/>
                    <a:pt x="92" y="15"/>
                    <a:pt x="96" y="17"/>
                  </a:cubicBezTo>
                  <a:cubicBezTo>
                    <a:pt x="100" y="19"/>
                    <a:pt x="109" y="21"/>
                    <a:pt x="111" y="20"/>
                  </a:cubicBezTo>
                  <a:cubicBezTo>
                    <a:pt x="113" y="19"/>
                    <a:pt x="102" y="9"/>
                    <a:pt x="107" y="8"/>
                  </a:cubicBezTo>
                  <a:cubicBezTo>
                    <a:pt x="112" y="7"/>
                    <a:pt x="138" y="10"/>
                    <a:pt x="140" y="12"/>
                  </a:cubicBezTo>
                  <a:cubicBezTo>
                    <a:pt x="142" y="14"/>
                    <a:pt x="119" y="17"/>
                    <a:pt x="120" y="18"/>
                  </a:cubicBezTo>
                  <a:cubicBezTo>
                    <a:pt x="121" y="19"/>
                    <a:pt x="141" y="17"/>
                    <a:pt x="146" y="18"/>
                  </a:cubicBezTo>
                  <a:cubicBezTo>
                    <a:pt x="151" y="19"/>
                    <a:pt x="148" y="24"/>
                    <a:pt x="153" y="26"/>
                  </a:cubicBezTo>
                  <a:cubicBezTo>
                    <a:pt x="158" y="28"/>
                    <a:pt x="169" y="28"/>
                    <a:pt x="176" y="30"/>
                  </a:cubicBezTo>
                  <a:cubicBezTo>
                    <a:pt x="183" y="32"/>
                    <a:pt x="191" y="37"/>
                    <a:pt x="197" y="39"/>
                  </a:cubicBezTo>
                  <a:cubicBezTo>
                    <a:pt x="203" y="41"/>
                    <a:pt x="210" y="42"/>
                    <a:pt x="212" y="45"/>
                  </a:cubicBezTo>
                  <a:cubicBezTo>
                    <a:pt x="214" y="48"/>
                    <a:pt x="206" y="52"/>
                    <a:pt x="209" y="57"/>
                  </a:cubicBezTo>
                  <a:cubicBezTo>
                    <a:pt x="212" y="62"/>
                    <a:pt x="223" y="68"/>
                    <a:pt x="228" y="72"/>
                  </a:cubicBezTo>
                  <a:cubicBezTo>
                    <a:pt x="233" y="76"/>
                    <a:pt x="240" y="80"/>
                    <a:pt x="242" y="84"/>
                  </a:cubicBezTo>
                  <a:cubicBezTo>
                    <a:pt x="244" y="88"/>
                    <a:pt x="240" y="95"/>
                    <a:pt x="240" y="99"/>
                  </a:cubicBezTo>
                  <a:cubicBezTo>
                    <a:pt x="240" y="103"/>
                    <a:pt x="246" y="109"/>
                    <a:pt x="243" y="111"/>
                  </a:cubicBezTo>
                  <a:cubicBezTo>
                    <a:pt x="240" y="113"/>
                    <a:pt x="227" y="110"/>
                    <a:pt x="221" y="111"/>
                  </a:cubicBezTo>
                  <a:cubicBezTo>
                    <a:pt x="215" y="112"/>
                    <a:pt x="211" y="117"/>
                    <a:pt x="206" y="116"/>
                  </a:cubicBezTo>
                  <a:cubicBezTo>
                    <a:pt x="201" y="115"/>
                    <a:pt x="195" y="110"/>
                    <a:pt x="192" y="107"/>
                  </a:cubicBezTo>
                  <a:cubicBezTo>
                    <a:pt x="189" y="104"/>
                    <a:pt x="189" y="98"/>
                    <a:pt x="186" y="96"/>
                  </a:cubicBezTo>
                  <a:cubicBezTo>
                    <a:pt x="183" y="94"/>
                    <a:pt x="179" y="92"/>
                    <a:pt x="176" y="93"/>
                  </a:cubicBezTo>
                  <a:cubicBezTo>
                    <a:pt x="173" y="94"/>
                    <a:pt x="167" y="101"/>
                    <a:pt x="168" y="105"/>
                  </a:cubicBezTo>
                  <a:cubicBezTo>
                    <a:pt x="169" y="109"/>
                    <a:pt x="182" y="115"/>
                    <a:pt x="185" y="120"/>
                  </a:cubicBezTo>
                  <a:cubicBezTo>
                    <a:pt x="188" y="125"/>
                    <a:pt x="188" y="130"/>
                    <a:pt x="188" y="134"/>
                  </a:cubicBezTo>
                  <a:cubicBezTo>
                    <a:pt x="188" y="138"/>
                    <a:pt x="186" y="145"/>
                    <a:pt x="183" y="147"/>
                  </a:cubicBezTo>
                  <a:cubicBezTo>
                    <a:pt x="180" y="149"/>
                    <a:pt x="172" y="147"/>
                    <a:pt x="168" y="146"/>
                  </a:cubicBezTo>
                  <a:cubicBezTo>
                    <a:pt x="164" y="145"/>
                    <a:pt x="160" y="138"/>
                    <a:pt x="158" y="140"/>
                  </a:cubicBezTo>
                  <a:cubicBezTo>
                    <a:pt x="156" y="142"/>
                    <a:pt x="158" y="156"/>
                    <a:pt x="155" y="159"/>
                  </a:cubicBezTo>
                  <a:cubicBezTo>
                    <a:pt x="152" y="162"/>
                    <a:pt x="145" y="160"/>
                    <a:pt x="141" y="159"/>
                  </a:cubicBezTo>
                  <a:cubicBezTo>
                    <a:pt x="137" y="158"/>
                    <a:pt x="134" y="153"/>
                    <a:pt x="129" y="152"/>
                  </a:cubicBezTo>
                  <a:cubicBezTo>
                    <a:pt x="124" y="151"/>
                    <a:pt x="118" y="153"/>
                    <a:pt x="113" y="152"/>
                  </a:cubicBezTo>
                  <a:cubicBezTo>
                    <a:pt x="108" y="151"/>
                    <a:pt x="105" y="146"/>
                    <a:pt x="101" y="144"/>
                  </a:cubicBezTo>
                  <a:cubicBezTo>
                    <a:pt x="97" y="142"/>
                    <a:pt x="94" y="139"/>
                    <a:pt x="90" y="137"/>
                  </a:cubicBezTo>
                  <a:cubicBezTo>
                    <a:pt x="86" y="135"/>
                    <a:pt x="83" y="134"/>
                    <a:pt x="78" y="132"/>
                  </a:cubicBezTo>
                  <a:cubicBezTo>
                    <a:pt x="73" y="130"/>
                    <a:pt x="64" y="126"/>
                    <a:pt x="59" y="126"/>
                  </a:cubicBezTo>
                  <a:cubicBezTo>
                    <a:pt x="54" y="126"/>
                    <a:pt x="48" y="133"/>
                    <a:pt x="47" y="132"/>
                  </a:cubicBezTo>
                  <a:cubicBezTo>
                    <a:pt x="46" y="131"/>
                    <a:pt x="47" y="123"/>
                    <a:pt x="51" y="120"/>
                  </a:cubicBezTo>
                  <a:cubicBezTo>
                    <a:pt x="55" y="117"/>
                    <a:pt x="66" y="114"/>
                    <a:pt x="72" y="113"/>
                  </a:cubicBezTo>
                  <a:cubicBezTo>
                    <a:pt x="78" y="112"/>
                    <a:pt x="84" y="111"/>
                    <a:pt x="90" y="111"/>
                  </a:cubicBezTo>
                  <a:cubicBezTo>
                    <a:pt x="96" y="111"/>
                    <a:pt x="104" y="114"/>
                    <a:pt x="108" y="111"/>
                  </a:cubicBezTo>
                  <a:cubicBezTo>
                    <a:pt x="112" y="108"/>
                    <a:pt x="115" y="98"/>
                    <a:pt x="117" y="93"/>
                  </a:cubicBezTo>
                  <a:cubicBezTo>
                    <a:pt x="119" y="88"/>
                    <a:pt x="121" y="81"/>
                    <a:pt x="120" y="78"/>
                  </a:cubicBezTo>
                  <a:cubicBezTo>
                    <a:pt x="119" y="75"/>
                    <a:pt x="113" y="76"/>
                    <a:pt x="110" y="72"/>
                  </a:cubicBezTo>
                  <a:cubicBezTo>
                    <a:pt x="107" y="68"/>
                    <a:pt x="105" y="60"/>
                    <a:pt x="102" y="56"/>
                  </a:cubicBezTo>
                  <a:cubicBezTo>
                    <a:pt x="99" y="52"/>
                    <a:pt x="96" y="50"/>
                    <a:pt x="93" y="50"/>
                  </a:cubicBezTo>
                  <a:cubicBezTo>
                    <a:pt x="90" y="50"/>
                    <a:pt x="89" y="59"/>
                    <a:pt x="84" y="59"/>
                  </a:cubicBezTo>
                  <a:cubicBezTo>
                    <a:pt x="79" y="59"/>
                    <a:pt x="67" y="52"/>
                    <a:pt x="62" y="50"/>
                  </a:cubicBezTo>
                  <a:cubicBezTo>
                    <a:pt x="57" y="48"/>
                    <a:pt x="55" y="48"/>
                    <a:pt x="51" y="47"/>
                  </a:cubicBezTo>
                  <a:cubicBezTo>
                    <a:pt x="47" y="46"/>
                    <a:pt x="44" y="46"/>
                    <a:pt x="39" y="45"/>
                  </a:cubicBezTo>
                  <a:cubicBezTo>
                    <a:pt x="34" y="44"/>
                    <a:pt x="26" y="44"/>
                    <a:pt x="21" y="44"/>
                  </a:cubicBezTo>
                  <a:cubicBezTo>
                    <a:pt x="16" y="44"/>
                    <a:pt x="16" y="43"/>
                    <a:pt x="12" y="4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1880" y="1232"/>
              <a:ext cx="64" cy="35"/>
            </a:xfrm>
            <a:custGeom>
              <a:avLst/>
              <a:gdLst>
                <a:gd name="T0" fmla="*/ 2 w 64"/>
                <a:gd name="T1" fmla="*/ 21 h 35"/>
                <a:gd name="T2" fmla="*/ 16 w 64"/>
                <a:gd name="T3" fmla="*/ 3 h 35"/>
                <a:gd name="T4" fmla="*/ 28 w 64"/>
                <a:gd name="T5" fmla="*/ 4 h 35"/>
                <a:gd name="T6" fmla="*/ 46 w 64"/>
                <a:gd name="T7" fmla="*/ 10 h 35"/>
                <a:gd name="T8" fmla="*/ 57 w 64"/>
                <a:gd name="T9" fmla="*/ 21 h 35"/>
                <a:gd name="T10" fmla="*/ 63 w 64"/>
                <a:gd name="T11" fmla="*/ 30 h 35"/>
                <a:gd name="T12" fmla="*/ 48 w 64"/>
                <a:gd name="T13" fmla="*/ 28 h 35"/>
                <a:gd name="T14" fmla="*/ 40 w 64"/>
                <a:gd name="T15" fmla="*/ 22 h 35"/>
                <a:gd name="T16" fmla="*/ 18 w 64"/>
                <a:gd name="T17" fmla="*/ 33 h 35"/>
                <a:gd name="T18" fmla="*/ 6 w 64"/>
                <a:gd name="T19" fmla="*/ 33 h 35"/>
                <a:gd name="T20" fmla="*/ 2 w 64"/>
                <a:gd name="T21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35">
                  <a:moveTo>
                    <a:pt x="2" y="21"/>
                  </a:moveTo>
                  <a:cubicBezTo>
                    <a:pt x="4" y="16"/>
                    <a:pt x="12" y="6"/>
                    <a:pt x="16" y="3"/>
                  </a:cubicBezTo>
                  <a:cubicBezTo>
                    <a:pt x="20" y="0"/>
                    <a:pt x="23" y="3"/>
                    <a:pt x="28" y="4"/>
                  </a:cubicBezTo>
                  <a:cubicBezTo>
                    <a:pt x="33" y="5"/>
                    <a:pt x="41" y="7"/>
                    <a:pt x="46" y="10"/>
                  </a:cubicBezTo>
                  <a:cubicBezTo>
                    <a:pt x="51" y="13"/>
                    <a:pt x="54" y="18"/>
                    <a:pt x="57" y="21"/>
                  </a:cubicBezTo>
                  <a:cubicBezTo>
                    <a:pt x="60" y="24"/>
                    <a:pt x="64" y="29"/>
                    <a:pt x="63" y="30"/>
                  </a:cubicBezTo>
                  <a:cubicBezTo>
                    <a:pt x="62" y="31"/>
                    <a:pt x="52" y="29"/>
                    <a:pt x="48" y="28"/>
                  </a:cubicBezTo>
                  <a:cubicBezTo>
                    <a:pt x="44" y="27"/>
                    <a:pt x="45" y="21"/>
                    <a:pt x="40" y="22"/>
                  </a:cubicBezTo>
                  <a:cubicBezTo>
                    <a:pt x="35" y="23"/>
                    <a:pt x="24" y="31"/>
                    <a:pt x="18" y="33"/>
                  </a:cubicBezTo>
                  <a:cubicBezTo>
                    <a:pt x="12" y="35"/>
                    <a:pt x="9" y="34"/>
                    <a:pt x="6" y="33"/>
                  </a:cubicBezTo>
                  <a:cubicBezTo>
                    <a:pt x="3" y="32"/>
                    <a:pt x="0" y="26"/>
                    <a:pt x="2" y="2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553" y="1120"/>
              <a:ext cx="100" cy="42"/>
            </a:xfrm>
            <a:custGeom>
              <a:avLst/>
              <a:gdLst>
                <a:gd name="T0" fmla="*/ 57 w 100"/>
                <a:gd name="T1" fmla="*/ 42 h 42"/>
                <a:gd name="T2" fmla="*/ 49 w 100"/>
                <a:gd name="T3" fmla="*/ 31 h 42"/>
                <a:gd name="T4" fmla="*/ 25 w 100"/>
                <a:gd name="T5" fmla="*/ 32 h 42"/>
                <a:gd name="T6" fmla="*/ 12 w 100"/>
                <a:gd name="T7" fmla="*/ 38 h 42"/>
                <a:gd name="T8" fmla="*/ 1 w 100"/>
                <a:gd name="T9" fmla="*/ 32 h 42"/>
                <a:gd name="T10" fmla="*/ 21 w 100"/>
                <a:gd name="T11" fmla="*/ 19 h 42"/>
                <a:gd name="T12" fmla="*/ 34 w 100"/>
                <a:gd name="T13" fmla="*/ 7 h 42"/>
                <a:gd name="T14" fmla="*/ 58 w 100"/>
                <a:gd name="T15" fmla="*/ 1 h 42"/>
                <a:gd name="T16" fmla="*/ 81 w 100"/>
                <a:gd name="T17" fmla="*/ 2 h 42"/>
                <a:gd name="T18" fmla="*/ 99 w 100"/>
                <a:gd name="T19" fmla="*/ 2 h 42"/>
                <a:gd name="T20" fmla="*/ 85 w 100"/>
                <a:gd name="T21" fmla="*/ 11 h 42"/>
                <a:gd name="T22" fmla="*/ 67 w 100"/>
                <a:gd name="T23" fmla="*/ 20 h 42"/>
                <a:gd name="T24" fmla="*/ 55 w 100"/>
                <a:gd name="T25" fmla="*/ 3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" h="42">
                  <a:moveTo>
                    <a:pt x="57" y="42"/>
                  </a:moveTo>
                  <a:lnTo>
                    <a:pt x="49" y="31"/>
                  </a:lnTo>
                  <a:cubicBezTo>
                    <a:pt x="44" y="29"/>
                    <a:pt x="31" y="31"/>
                    <a:pt x="25" y="32"/>
                  </a:cubicBezTo>
                  <a:cubicBezTo>
                    <a:pt x="19" y="33"/>
                    <a:pt x="16" y="38"/>
                    <a:pt x="12" y="38"/>
                  </a:cubicBezTo>
                  <a:cubicBezTo>
                    <a:pt x="8" y="38"/>
                    <a:pt x="0" y="35"/>
                    <a:pt x="1" y="32"/>
                  </a:cubicBezTo>
                  <a:cubicBezTo>
                    <a:pt x="2" y="29"/>
                    <a:pt x="16" y="23"/>
                    <a:pt x="21" y="19"/>
                  </a:cubicBezTo>
                  <a:cubicBezTo>
                    <a:pt x="26" y="15"/>
                    <a:pt x="28" y="10"/>
                    <a:pt x="34" y="7"/>
                  </a:cubicBezTo>
                  <a:cubicBezTo>
                    <a:pt x="40" y="4"/>
                    <a:pt x="50" y="2"/>
                    <a:pt x="58" y="1"/>
                  </a:cubicBezTo>
                  <a:cubicBezTo>
                    <a:pt x="66" y="0"/>
                    <a:pt x="74" y="2"/>
                    <a:pt x="81" y="2"/>
                  </a:cubicBezTo>
                  <a:cubicBezTo>
                    <a:pt x="88" y="2"/>
                    <a:pt x="98" y="1"/>
                    <a:pt x="99" y="2"/>
                  </a:cubicBezTo>
                  <a:cubicBezTo>
                    <a:pt x="100" y="3"/>
                    <a:pt x="90" y="8"/>
                    <a:pt x="85" y="11"/>
                  </a:cubicBezTo>
                  <a:cubicBezTo>
                    <a:pt x="80" y="14"/>
                    <a:pt x="72" y="17"/>
                    <a:pt x="67" y="20"/>
                  </a:cubicBezTo>
                  <a:cubicBezTo>
                    <a:pt x="62" y="23"/>
                    <a:pt x="58" y="29"/>
                    <a:pt x="55" y="31"/>
                  </a:cubicBezTo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2033" y="1015"/>
              <a:ext cx="257" cy="61"/>
            </a:xfrm>
            <a:custGeom>
              <a:avLst/>
              <a:gdLst>
                <a:gd name="T0" fmla="*/ 257 w 257"/>
                <a:gd name="T1" fmla="*/ 11 h 61"/>
                <a:gd name="T2" fmla="*/ 234 w 257"/>
                <a:gd name="T3" fmla="*/ 1 h 61"/>
                <a:gd name="T4" fmla="*/ 207 w 257"/>
                <a:gd name="T5" fmla="*/ 5 h 61"/>
                <a:gd name="T6" fmla="*/ 174 w 257"/>
                <a:gd name="T7" fmla="*/ 4 h 61"/>
                <a:gd name="T8" fmla="*/ 159 w 257"/>
                <a:gd name="T9" fmla="*/ 8 h 61"/>
                <a:gd name="T10" fmla="*/ 127 w 257"/>
                <a:gd name="T11" fmla="*/ 7 h 61"/>
                <a:gd name="T12" fmla="*/ 108 w 257"/>
                <a:gd name="T13" fmla="*/ 14 h 61"/>
                <a:gd name="T14" fmla="*/ 75 w 257"/>
                <a:gd name="T15" fmla="*/ 13 h 61"/>
                <a:gd name="T16" fmla="*/ 54 w 257"/>
                <a:gd name="T17" fmla="*/ 14 h 61"/>
                <a:gd name="T18" fmla="*/ 42 w 257"/>
                <a:gd name="T19" fmla="*/ 20 h 61"/>
                <a:gd name="T20" fmla="*/ 12 w 257"/>
                <a:gd name="T21" fmla="*/ 22 h 61"/>
                <a:gd name="T22" fmla="*/ 4 w 257"/>
                <a:gd name="T23" fmla="*/ 32 h 61"/>
                <a:gd name="T24" fmla="*/ 34 w 257"/>
                <a:gd name="T25" fmla="*/ 34 h 61"/>
                <a:gd name="T26" fmla="*/ 61 w 257"/>
                <a:gd name="T27" fmla="*/ 37 h 61"/>
                <a:gd name="T28" fmla="*/ 79 w 257"/>
                <a:gd name="T29" fmla="*/ 32 h 61"/>
                <a:gd name="T30" fmla="*/ 105 w 257"/>
                <a:gd name="T31" fmla="*/ 31 h 61"/>
                <a:gd name="T32" fmla="*/ 117 w 257"/>
                <a:gd name="T33" fmla="*/ 35 h 61"/>
                <a:gd name="T34" fmla="*/ 91 w 257"/>
                <a:gd name="T35" fmla="*/ 40 h 61"/>
                <a:gd name="T36" fmla="*/ 118 w 257"/>
                <a:gd name="T37" fmla="*/ 46 h 61"/>
                <a:gd name="T38" fmla="*/ 94 w 257"/>
                <a:gd name="T39" fmla="*/ 52 h 61"/>
                <a:gd name="T40" fmla="*/ 108 w 257"/>
                <a:gd name="T41" fmla="*/ 61 h 61"/>
                <a:gd name="T42" fmla="*/ 130 w 257"/>
                <a:gd name="T43" fmla="*/ 50 h 61"/>
                <a:gd name="T44" fmla="*/ 153 w 257"/>
                <a:gd name="T45" fmla="*/ 49 h 61"/>
                <a:gd name="T46" fmla="*/ 172 w 257"/>
                <a:gd name="T47" fmla="*/ 40 h 61"/>
                <a:gd name="T48" fmla="*/ 180 w 257"/>
                <a:gd name="T49" fmla="*/ 34 h 61"/>
                <a:gd name="T50" fmla="*/ 199 w 257"/>
                <a:gd name="T51" fmla="*/ 44 h 61"/>
                <a:gd name="T52" fmla="*/ 211 w 257"/>
                <a:gd name="T53" fmla="*/ 34 h 61"/>
                <a:gd name="T54" fmla="*/ 201 w 257"/>
                <a:gd name="T55" fmla="*/ 28 h 61"/>
                <a:gd name="T56" fmla="*/ 217 w 257"/>
                <a:gd name="T57" fmla="*/ 20 h 61"/>
                <a:gd name="T58" fmla="*/ 234 w 257"/>
                <a:gd name="T59" fmla="*/ 20 h 61"/>
                <a:gd name="T60" fmla="*/ 257 w 257"/>
                <a:gd name="T61" fmla="*/ 1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7" h="61">
                  <a:moveTo>
                    <a:pt x="257" y="11"/>
                  </a:moveTo>
                  <a:cubicBezTo>
                    <a:pt x="257" y="8"/>
                    <a:pt x="242" y="2"/>
                    <a:pt x="234" y="1"/>
                  </a:cubicBezTo>
                  <a:cubicBezTo>
                    <a:pt x="226" y="0"/>
                    <a:pt x="217" y="5"/>
                    <a:pt x="207" y="5"/>
                  </a:cubicBezTo>
                  <a:cubicBezTo>
                    <a:pt x="197" y="5"/>
                    <a:pt x="182" y="3"/>
                    <a:pt x="174" y="4"/>
                  </a:cubicBezTo>
                  <a:cubicBezTo>
                    <a:pt x="166" y="5"/>
                    <a:pt x="167" y="8"/>
                    <a:pt x="159" y="8"/>
                  </a:cubicBezTo>
                  <a:cubicBezTo>
                    <a:pt x="151" y="8"/>
                    <a:pt x="135" y="6"/>
                    <a:pt x="127" y="7"/>
                  </a:cubicBezTo>
                  <a:cubicBezTo>
                    <a:pt x="119" y="8"/>
                    <a:pt x="117" y="13"/>
                    <a:pt x="108" y="14"/>
                  </a:cubicBezTo>
                  <a:cubicBezTo>
                    <a:pt x="99" y="15"/>
                    <a:pt x="84" y="13"/>
                    <a:pt x="75" y="13"/>
                  </a:cubicBezTo>
                  <a:cubicBezTo>
                    <a:pt x="66" y="13"/>
                    <a:pt x="59" y="13"/>
                    <a:pt x="54" y="14"/>
                  </a:cubicBezTo>
                  <a:cubicBezTo>
                    <a:pt x="49" y="15"/>
                    <a:pt x="49" y="19"/>
                    <a:pt x="42" y="20"/>
                  </a:cubicBezTo>
                  <a:cubicBezTo>
                    <a:pt x="35" y="21"/>
                    <a:pt x="18" y="20"/>
                    <a:pt x="12" y="22"/>
                  </a:cubicBezTo>
                  <a:cubicBezTo>
                    <a:pt x="6" y="24"/>
                    <a:pt x="0" y="30"/>
                    <a:pt x="4" y="32"/>
                  </a:cubicBezTo>
                  <a:cubicBezTo>
                    <a:pt x="8" y="34"/>
                    <a:pt x="25" y="33"/>
                    <a:pt x="34" y="34"/>
                  </a:cubicBezTo>
                  <a:cubicBezTo>
                    <a:pt x="43" y="35"/>
                    <a:pt x="54" y="37"/>
                    <a:pt x="61" y="37"/>
                  </a:cubicBezTo>
                  <a:cubicBezTo>
                    <a:pt x="68" y="37"/>
                    <a:pt x="72" y="33"/>
                    <a:pt x="79" y="32"/>
                  </a:cubicBezTo>
                  <a:cubicBezTo>
                    <a:pt x="86" y="31"/>
                    <a:pt x="99" y="31"/>
                    <a:pt x="105" y="31"/>
                  </a:cubicBezTo>
                  <a:cubicBezTo>
                    <a:pt x="111" y="31"/>
                    <a:pt x="119" y="34"/>
                    <a:pt x="117" y="35"/>
                  </a:cubicBezTo>
                  <a:cubicBezTo>
                    <a:pt x="115" y="36"/>
                    <a:pt x="91" y="38"/>
                    <a:pt x="91" y="40"/>
                  </a:cubicBezTo>
                  <a:cubicBezTo>
                    <a:pt x="91" y="42"/>
                    <a:pt x="117" y="44"/>
                    <a:pt x="118" y="46"/>
                  </a:cubicBezTo>
                  <a:cubicBezTo>
                    <a:pt x="119" y="48"/>
                    <a:pt x="96" y="50"/>
                    <a:pt x="94" y="52"/>
                  </a:cubicBezTo>
                  <a:cubicBezTo>
                    <a:pt x="92" y="54"/>
                    <a:pt x="102" y="61"/>
                    <a:pt x="108" y="61"/>
                  </a:cubicBezTo>
                  <a:cubicBezTo>
                    <a:pt x="114" y="61"/>
                    <a:pt x="123" y="52"/>
                    <a:pt x="130" y="50"/>
                  </a:cubicBezTo>
                  <a:cubicBezTo>
                    <a:pt x="137" y="48"/>
                    <a:pt x="146" y="51"/>
                    <a:pt x="153" y="49"/>
                  </a:cubicBezTo>
                  <a:cubicBezTo>
                    <a:pt x="160" y="47"/>
                    <a:pt x="168" y="42"/>
                    <a:pt x="172" y="40"/>
                  </a:cubicBezTo>
                  <a:cubicBezTo>
                    <a:pt x="176" y="38"/>
                    <a:pt x="176" y="33"/>
                    <a:pt x="180" y="34"/>
                  </a:cubicBezTo>
                  <a:cubicBezTo>
                    <a:pt x="184" y="35"/>
                    <a:pt x="194" y="44"/>
                    <a:pt x="199" y="44"/>
                  </a:cubicBezTo>
                  <a:cubicBezTo>
                    <a:pt x="204" y="44"/>
                    <a:pt x="211" y="37"/>
                    <a:pt x="211" y="34"/>
                  </a:cubicBezTo>
                  <a:cubicBezTo>
                    <a:pt x="211" y="31"/>
                    <a:pt x="200" y="30"/>
                    <a:pt x="201" y="28"/>
                  </a:cubicBezTo>
                  <a:cubicBezTo>
                    <a:pt x="202" y="26"/>
                    <a:pt x="212" y="21"/>
                    <a:pt x="217" y="20"/>
                  </a:cubicBezTo>
                  <a:cubicBezTo>
                    <a:pt x="222" y="19"/>
                    <a:pt x="229" y="21"/>
                    <a:pt x="234" y="20"/>
                  </a:cubicBezTo>
                  <a:cubicBezTo>
                    <a:pt x="239" y="19"/>
                    <a:pt x="257" y="14"/>
                    <a:pt x="257" y="1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654" y="1071"/>
              <a:ext cx="142" cy="50"/>
            </a:xfrm>
            <a:custGeom>
              <a:avLst/>
              <a:gdLst>
                <a:gd name="T0" fmla="*/ 1 w 142"/>
                <a:gd name="T1" fmla="*/ 23 h 50"/>
                <a:gd name="T2" fmla="*/ 10 w 142"/>
                <a:gd name="T3" fmla="*/ 18 h 50"/>
                <a:gd name="T4" fmla="*/ 25 w 142"/>
                <a:gd name="T5" fmla="*/ 11 h 50"/>
                <a:gd name="T6" fmla="*/ 47 w 142"/>
                <a:gd name="T7" fmla="*/ 12 h 50"/>
                <a:gd name="T8" fmla="*/ 56 w 142"/>
                <a:gd name="T9" fmla="*/ 6 h 50"/>
                <a:gd name="T10" fmla="*/ 79 w 142"/>
                <a:gd name="T11" fmla="*/ 0 h 50"/>
                <a:gd name="T12" fmla="*/ 67 w 142"/>
                <a:gd name="T13" fmla="*/ 9 h 50"/>
                <a:gd name="T14" fmla="*/ 76 w 142"/>
                <a:gd name="T15" fmla="*/ 15 h 50"/>
                <a:gd name="T16" fmla="*/ 94 w 142"/>
                <a:gd name="T17" fmla="*/ 30 h 50"/>
                <a:gd name="T18" fmla="*/ 109 w 142"/>
                <a:gd name="T19" fmla="*/ 38 h 50"/>
                <a:gd name="T20" fmla="*/ 124 w 142"/>
                <a:gd name="T21" fmla="*/ 35 h 50"/>
                <a:gd name="T22" fmla="*/ 128 w 142"/>
                <a:gd name="T23" fmla="*/ 24 h 50"/>
                <a:gd name="T24" fmla="*/ 142 w 142"/>
                <a:gd name="T25" fmla="*/ 32 h 50"/>
                <a:gd name="T26" fmla="*/ 130 w 142"/>
                <a:gd name="T27" fmla="*/ 45 h 50"/>
                <a:gd name="T28" fmla="*/ 113 w 142"/>
                <a:gd name="T29" fmla="*/ 50 h 50"/>
                <a:gd name="T30" fmla="*/ 95 w 142"/>
                <a:gd name="T31" fmla="*/ 47 h 50"/>
                <a:gd name="T32" fmla="*/ 76 w 142"/>
                <a:gd name="T33" fmla="*/ 48 h 50"/>
                <a:gd name="T34" fmla="*/ 68 w 142"/>
                <a:gd name="T35" fmla="*/ 42 h 50"/>
                <a:gd name="T36" fmla="*/ 58 w 142"/>
                <a:gd name="T37" fmla="*/ 44 h 50"/>
                <a:gd name="T38" fmla="*/ 43 w 142"/>
                <a:gd name="T39" fmla="*/ 39 h 50"/>
                <a:gd name="T40" fmla="*/ 31 w 142"/>
                <a:gd name="T41" fmla="*/ 35 h 50"/>
                <a:gd name="T42" fmla="*/ 47 w 142"/>
                <a:gd name="T43" fmla="*/ 27 h 50"/>
                <a:gd name="T44" fmla="*/ 26 w 142"/>
                <a:gd name="T45" fmla="*/ 18 h 50"/>
                <a:gd name="T46" fmla="*/ 19 w 142"/>
                <a:gd name="T47" fmla="*/ 27 h 50"/>
                <a:gd name="T48" fmla="*/ 1 w 142"/>
                <a:gd name="T49" fmla="*/ 2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2" h="50">
                  <a:moveTo>
                    <a:pt x="1" y="23"/>
                  </a:moveTo>
                  <a:cubicBezTo>
                    <a:pt x="0" y="22"/>
                    <a:pt x="6" y="20"/>
                    <a:pt x="10" y="18"/>
                  </a:cubicBezTo>
                  <a:cubicBezTo>
                    <a:pt x="14" y="16"/>
                    <a:pt x="19" y="12"/>
                    <a:pt x="25" y="11"/>
                  </a:cubicBezTo>
                  <a:cubicBezTo>
                    <a:pt x="31" y="10"/>
                    <a:pt x="42" y="13"/>
                    <a:pt x="47" y="12"/>
                  </a:cubicBezTo>
                  <a:cubicBezTo>
                    <a:pt x="52" y="11"/>
                    <a:pt x="51" y="8"/>
                    <a:pt x="56" y="6"/>
                  </a:cubicBezTo>
                  <a:cubicBezTo>
                    <a:pt x="61" y="4"/>
                    <a:pt x="77" y="0"/>
                    <a:pt x="79" y="0"/>
                  </a:cubicBezTo>
                  <a:cubicBezTo>
                    <a:pt x="81" y="0"/>
                    <a:pt x="67" y="7"/>
                    <a:pt x="67" y="9"/>
                  </a:cubicBezTo>
                  <a:cubicBezTo>
                    <a:pt x="67" y="11"/>
                    <a:pt x="72" y="12"/>
                    <a:pt x="76" y="15"/>
                  </a:cubicBezTo>
                  <a:cubicBezTo>
                    <a:pt x="80" y="18"/>
                    <a:pt x="89" y="26"/>
                    <a:pt x="94" y="30"/>
                  </a:cubicBezTo>
                  <a:cubicBezTo>
                    <a:pt x="99" y="34"/>
                    <a:pt x="104" y="37"/>
                    <a:pt x="109" y="38"/>
                  </a:cubicBezTo>
                  <a:cubicBezTo>
                    <a:pt x="114" y="39"/>
                    <a:pt x="121" y="37"/>
                    <a:pt x="124" y="35"/>
                  </a:cubicBezTo>
                  <a:cubicBezTo>
                    <a:pt x="127" y="33"/>
                    <a:pt x="125" y="25"/>
                    <a:pt x="128" y="24"/>
                  </a:cubicBezTo>
                  <a:cubicBezTo>
                    <a:pt x="131" y="23"/>
                    <a:pt x="142" y="29"/>
                    <a:pt x="142" y="32"/>
                  </a:cubicBezTo>
                  <a:cubicBezTo>
                    <a:pt x="142" y="35"/>
                    <a:pt x="135" y="42"/>
                    <a:pt x="130" y="45"/>
                  </a:cubicBezTo>
                  <a:cubicBezTo>
                    <a:pt x="125" y="48"/>
                    <a:pt x="119" y="50"/>
                    <a:pt x="113" y="50"/>
                  </a:cubicBezTo>
                  <a:cubicBezTo>
                    <a:pt x="107" y="50"/>
                    <a:pt x="101" y="47"/>
                    <a:pt x="95" y="47"/>
                  </a:cubicBezTo>
                  <a:cubicBezTo>
                    <a:pt x="89" y="47"/>
                    <a:pt x="80" y="49"/>
                    <a:pt x="76" y="48"/>
                  </a:cubicBezTo>
                  <a:cubicBezTo>
                    <a:pt x="72" y="47"/>
                    <a:pt x="71" y="43"/>
                    <a:pt x="68" y="42"/>
                  </a:cubicBezTo>
                  <a:cubicBezTo>
                    <a:pt x="65" y="41"/>
                    <a:pt x="62" y="44"/>
                    <a:pt x="58" y="44"/>
                  </a:cubicBezTo>
                  <a:cubicBezTo>
                    <a:pt x="54" y="44"/>
                    <a:pt x="47" y="40"/>
                    <a:pt x="43" y="39"/>
                  </a:cubicBezTo>
                  <a:cubicBezTo>
                    <a:pt x="39" y="38"/>
                    <a:pt x="30" y="37"/>
                    <a:pt x="31" y="35"/>
                  </a:cubicBezTo>
                  <a:cubicBezTo>
                    <a:pt x="32" y="33"/>
                    <a:pt x="48" y="30"/>
                    <a:pt x="47" y="27"/>
                  </a:cubicBezTo>
                  <a:cubicBezTo>
                    <a:pt x="46" y="24"/>
                    <a:pt x="31" y="18"/>
                    <a:pt x="26" y="18"/>
                  </a:cubicBezTo>
                  <a:cubicBezTo>
                    <a:pt x="21" y="18"/>
                    <a:pt x="23" y="26"/>
                    <a:pt x="19" y="27"/>
                  </a:cubicBezTo>
                  <a:cubicBezTo>
                    <a:pt x="15" y="28"/>
                    <a:pt x="2" y="24"/>
                    <a:pt x="1" y="2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2002" y="1195"/>
              <a:ext cx="39" cy="17"/>
            </a:xfrm>
            <a:custGeom>
              <a:avLst/>
              <a:gdLst>
                <a:gd name="T0" fmla="*/ 39 w 39"/>
                <a:gd name="T1" fmla="*/ 12 h 17"/>
                <a:gd name="T2" fmla="*/ 28 w 39"/>
                <a:gd name="T3" fmla="*/ 16 h 17"/>
                <a:gd name="T4" fmla="*/ 31 w 39"/>
                <a:gd name="T5" fmla="*/ 2 h 17"/>
                <a:gd name="T6" fmla="*/ 10 w 39"/>
                <a:gd name="T7" fmla="*/ 2 h 17"/>
                <a:gd name="T8" fmla="*/ 2 w 39"/>
                <a:gd name="T9" fmla="*/ 14 h 17"/>
                <a:gd name="T10" fmla="*/ 25 w 39"/>
                <a:gd name="T11" fmla="*/ 16 h 17"/>
                <a:gd name="T12" fmla="*/ 39 w 39"/>
                <a:gd name="T13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7">
                  <a:moveTo>
                    <a:pt x="39" y="12"/>
                  </a:moveTo>
                  <a:lnTo>
                    <a:pt x="28" y="16"/>
                  </a:lnTo>
                  <a:cubicBezTo>
                    <a:pt x="27" y="14"/>
                    <a:pt x="34" y="4"/>
                    <a:pt x="31" y="2"/>
                  </a:cubicBezTo>
                  <a:cubicBezTo>
                    <a:pt x="28" y="0"/>
                    <a:pt x="15" y="0"/>
                    <a:pt x="10" y="2"/>
                  </a:cubicBezTo>
                  <a:cubicBezTo>
                    <a:pt x="5" y="4"/>
                    <a:pt x="0" y="12"/>
                    <a:pt x="2" y="14"/>
                  </a:cubicBezTo>
                  <a:cubicBezTo>
                    <a:pt x="4" y="16"/>
                    <a:pt x="20" y="17"/>
                    <a:pt x="25" y="16"/>
                  </a:cubicBezTo>
                  <a:cubicBezTo>
                    <a:pt x="30" y="15"/>
                    <a:pt x="32" y="11"/>
                    <a:pt x="39" y="12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791" y="1177"/>
              <a:ext cx="36" cy="20"/>
            </a:xfrm>
            <a:custGeom>
              <a:avLst/>
              <a:gdLst>
                <a:gd name="T0" fmla="*/ 0 w 36"/>
                <a:gd name="T1" fmla="*/ 8 h 20"/>
                <a:gd name="T2" fmla="*/ 11 w 36"/>
                <a:gd name="T3" fmla="*/ 2 h 20"/>
                <a:gd name="T4" fmla="*/ 26 w 36"/>
                <a:gd name="T5" fmla="*/ 1 h 20"/>
                <a:gd name="T6" fmla="*/ 36 w 36"/>
                <a:gd name="T7" fmla="*/ 8 h 20"/>
                <a:gd name="T8" fmla="*/ 23 w 36"/>
                <a:gd name="T9" fmla="*/ 16 h 20"/>
                <a:gd name="T10" fmla="*/ 11 w 36"/>
                <a:gd name="T11" fmla="*/ 19 h 20"/>
                <a:gd name="T12" fmla="*/ 0 w 36"/>
                <a:gd name="T13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0">
                  <a:moveTo>
                    <a:pt x="0" y="8"/>
                  </a:moveTo>
                  <a:lnTo>
                    <a:pt x="11" y="2"/>
                  </a:lnTo>
                  <a:cubicBezTo>
                    <a:pt x="15" y="1"/>
                    <a:pt x="22" y="0"/>
                    <a:pt x="26" y="1"/>
                  </a:cubicBezTo>
                  <a:cubicBezTo>
                    <a:pt x="30" y="2"/>
                    <a:pt x="36" y="6"/>
                    <a:pt x="36" y="8"/>
                  </a:cubicBezTo>
                  <a:cubicBezTo>
                    <a:pt x="36" y="10"/>
                    <a:pt x="27" y="14"/>
                    <a:pt x="23" y="16"/>
                  </a:cubicBezTo>
                  <a:cubicBezTo>
                    <a:pt x="19" y="18"/>
                    <a:pt x="14" y="20"/>
                    <a:pt x="11" y="19"/>
                  </a:cubicBezTo>
                  <a:cubicBezTo>
                    <a:pt x="8" y="18"/>
                    <a:pt x="5" y="14"/>
                    <a:pt x="0" y="8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806" y="1123"/>
              <a:ext cx="56" cy="39"/>
            </a:xfrm>
            <a:custGeom>
              <a:avLst/>
              <a:gdLst>
                <a:gd name="T0" fmla="*/ 31 w 56"/>
                <a:gd name="T1" fmla="*/ 39 h 39"/>
                <a:gd name="T2" fmla="*/ 14 w 56"/>
                <a:gd name="T3" fmla="*/ 26 h 39"/>
                <a:gd name="T4" fmla="*/ 0 w 56"/>
                <a:gd name="T5" fmla="*/ 17 h 39"/>
                <a:gd name="T6" fmla="*/ 11 w 56"/>
                <a:gd name="T7" fmla="*/ 8 h 39"/>
                <a:gd name="T8" fmla="*/ 33 w 56"/>
                <a:gd name="T9" fmla="*/ 7 h 39"/>
                <a:gd name="T10" fmla="*/ 50 w 56"/>
                <a:gd name="T11" fmla="*/ 2 h 39"/>
                <a:gd name="T12" fmla="*/ 56 w 56"/>
                <a:gd name="T13" fmla="*/ 19 h 39"/>
                <a:gd name="T14" fmla="*/ 47 w 56"/>
                <a:gd name="T15" fmla="*/ 29 h 39"/>
                <a:gd name="T16" fmla="*/ 31 w 56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39">
                  <a:moveTo>
                    <a:pt x="31" y="39"/>
                  </a:moveTo>
                  <a:cubicBezTo>
                    <a:pt x="26" y="39"/>
                    <a:pt x="19" y="30"/>
                    <a:pt x="14" y="26"/>
                  </a:cubicBezTo>
                  <a:cubicBezTo>
                    <a:pt x="9" y="22"/>
                    <a:pt x="0" y="20"/>
                    <a:pt x="0" y="17"/>
                  </a:cubicBezTo>
                  <a:cubicBezTo>
                    <a:pt x="0" y="14"/>
                    <a:pt x="6" y="10"/>
                    <a:pt x="11" y="8"/>
                  </a:cubicBezTo>
                  <a:cubicBezTo>
                    <a:pt x="16" y="6"/>
                    <a:pt x="27" y="8"/>
                    <a:pt x="33" y="7"/>
                  </a:cubicBezTo>
                  <a:cubicBezTo>
                    <a:pt x="39" y="6"/>
                    <a:pt x="46" y="0"/>
                    <a:pt x="50" y="2"/>
                  </a:cubicBezTo>
                  <a:cubicBezTo>
                    <a:pt x="54" y="4"/>
                    <a:pt x="56" y="15"/>
                    <a:pt x="56" y="19"/>
                  </a:cubicBezTo>
                  <a:cubicBezTo>
                    <a:pt x="56" y="23"/>
                    <a:pt x="52" y="27"/>
                    <a:pt x="47" y="29"/>
                  </a:cubicBezTo>
                  <a:cubicBezTo>
                    <a:pt x="42" y="31"/>
                    <a:pt x="36" y="39"/>
                    <a:pt x="31" y="39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881" y="1105"/>
              <a:ext cx="51" cy="46"/>
            </a:xfrm>
            <a:custGeom>
              <a:avLst/>
              <a:gdLst>
                <a:gd name="T0" fmla="*/ 1 w 51"/>
                <a:gd name="T1" fmla="*/ 34 h 46"/>
                <a:gd name="T2" fmla="*/ 9 w 51"/>
                <a:gd name="T3" fmla="*/ 22 h 46"/>
                <a:gd name="T4" fmla="*/ 26 w 51"/>
                <a:gd name="T5" fmla="*/ 19 h 46"/>
                <a:gd name="T6" fmla="*/ 24 w 51"/>
                <a:gd name="T7" fmla="*/ 2 h 46"/>
                <a:gd name="T8" fmla="*/ 41 w 51"/>
                <a:gd name="T9" fmla="*/ 7 h 46"/>
                <a:gd name="T10" fmla="*/ 30 w 51"/>
                <a:gd name="T11" fmla="*/ 14 h 46"/>
                <a:gd name="T12" fmla="*/ 50 w 51"/>
                <a:gd name="T13" fmla="*/ 19 h 46"/>
                <a:gd name="T14" fmla="*/ 38 w 51"/>
                <a:gd name="T15" fmla="*/ 28 h 46"/>
                <a:gd name="T16" fmla="*/ 26 w 51"/>
                <a:gd name="T17" fmla="*/ 38 h 46"/>
                <a:gd name="T18" fmla="*/ 15 w 51"/>
                <a:gd name="T19" fmla="*/ 35 h 46"/>
                <a:gd name="T20" fmla="*/ 5 w 51"/>
                <a:gd name="T21" fmla="*/ 46 h 46"/>
                <a:gd name="T22" fmla="*/ 1 w 51"/>
                <a:gd name="T23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46">
                  <a:moveTo>
                    <a:pt x="1" y="34"/>
                  </a:moveTo>
                  <a:cubicBezTo>
                    <a:pt x="2" y="30"/>
                    <a:pt x="5" y="25"/>
                    <a:pt x="9" y="22"/>
                  </a:cubicBezTo>
                  <a:cubicBezTo>
                    <a:pt x="13" y="19"/>
                    <a:pt x="24" y="22"/>
                    <a:pt x="26" y="19"/>
                  </a:cubicBezTo>
                  <a:cubicBezTo>
                    <a:pt x="28" y="16"/>
                    <a:pt x="21" y="4"/>
                    <a:pt x="24" y="2"/>
                  </a:cubicBezTo>
                  <a:cubicBezTo>
                    <a:pt x="27" y="0"/>
                    <a:pt x="40" y="5"/>
                    <a:pt x="41" y="7"/>
                  </a:cubicBezTo>
                  <a:cubicBezTo>
                    <a:pt x="42" y="9"/>
                    <a:pt x="29" y="12"/>
                    <a:pt x="30" y="14"/>
                  </a:cubicBezTo>
                  <a:cubicBezTo>
                    <a:pt x="31" y="16"/>
                    <a:pt x="49" y="17"/>
                    <a:pt x="50" y="19"/>
                  </a:cubicBezTo>
                  <a:cubicBezTo>
                    <a:pt x="51" y="21"/>
                    <a:pt x="42" y="25"/>
                    <a:pt x="38" y="28"/>
                  </a:cubicBezTo>
                  <a:cubicBezTo>
                    <a:pt x="34" y="31"/>
                    <a:pt x="30" y="37"/>
                    <a:pt x="26" y="38"/>
                  </a:cubicBezTo>
                  <a:cubicBezTo>
                    <a:pt x="22" y="39"/>
                    <a:pt x="18" y="34"/>
                    <a:pt x="15" y="35"/>
                  </a:cubicBezTo>
                  <a:cubicBezTo>
                    <a:pt x="12" y="36"/>
                    <a:pt x="8" y="46"/>
                    <a:pt x="5" y="46"/>
                  </a:cubicBezTo>
                  <a:cubicBezTo>
                    <a:pt x="2" y="46"/>
                    <a:pt x="0" y="38"/>
                    <a:pt x="1" y="3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859" y="1063"/>
              <a:ext cx="52" cy="18"/>
            </a:xfrm>
            <a:custGeom>
              <a:avLst/>
              <a:gdLst>
                <a:gd name="T0" fmla="*/ 0 w 52"/>
                <a:gd name="T1" fmla="*/ 8 h 18"/>
                <a:gd name="T2" fmla="*/ 10 w 52"/>
                <a:gd name="T3" fmla="*/ 1 h 18"/>
                <a:gd name="T4" fmla="*/ 21 w 52"/>
                <a:gd name="T5" fmla="*/ 1 h 18"/>
                <a:gd name="T6" fmla="*/ 33 w 52"/>
                <a:gd name="T7" fmla="*/ 1 h 18"/>
                <a:gd name="T8" fmla="*/ 51 w 52"/>
                <a:gd name="T9" fmla="*/ 2 h 18"/>
                <a:gd name="T10" fmla="*/ 39 w 52"/>
                <a:gd name="T11" fmla="*/ 16 h 18"/>
                <a:gd name="T12" fmla="*/ 27 w 52"/>
                <a:gd name="T13" fmla="*/ 13 h 18"/>
                <a:gd name="T14" fmla="*/ 15 w 52"/>
                <a:gd name="T15" fmla="*/ 16 h 18"/>
                <a:gd name="T16" fmla="*/ 0 w 52"/>
                <a:gd name="T17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8">
                  <a:moveTo>
                    <a:pt x="0" y="8"/>
                  </a:moveTo>
                  <a:lnTo>
                    <a:pt x="10" y="1"/>
                  </a:lnTo>
                  <a:cubicBezTo>
                    <a:pt x="13" y="0"/>
                    <a:pt x="17" y="1"/>
                    <a:pt x="21" y="1"/>
                  </a:cubicBezTo>
                  <a:cubicBezTo>
                    <a:pt x="25" y="1"/>
                    <a:pt x="28" y="1"/>
                    <a:pt x="33" y="1"/>
                  </a:cubicBezTo>
                  <a:cubicBezTo>
                    <a:pt x="38" y="1"/>
                    <a:pt x="50" y="0"/>
                    <a:pt x="51" y="2"/>
                  </a:cubicBezTo>
                  <a:cubicBezTo>
                    <a:pt x="52" y="4"/>
                    <a:pt x="43" y="14"/>
                    <a:pt x="39" y="16"/>
                  </a:cubicBezTo>
                  <a:cubicBezTo>
                    <a:pt x="35" y="18"/>
                    <a:pt x="31" y="13"/>
                    <a:pt x="27" y="13"/>
                  </a:cubicBezTo>
                  <a:cubicBezTo>
                    <a:pt x="23" y="13"/>
                    <a:pt x="19" y="17"/>
                    <a:pt x="15" y="16"/>
                  </a:cubicBezTo>
                  <a:cubicBezTo>
                    <a:pt x="11" y="15"/>
                    <a:pt x="7" y="11"/>
                    <a:pt x="0" y="8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972" y="1038"/>
              <a:ext cx="106" cy="43"/>
            </a:xfrm>
            <a:custGeom>
              <a:avLst/>
              <a:gdLst>
                <a:gd name="T0" fmla="*/ 1 w 106"/>
                <a:gd name="T1" fmla="*/ 33 h 43"/>
                <a:gd name="T2" fmla="*/ 13 w 106"/>
                <a:gd name="T3" fmla="*/ 17 h 43"/>
                <a:gd name="T4" fmla="*/ 23 w 106"/>
                <a:gd name="T5" fmla="*/ 9 h 43"/>
                <a:gd name="T6" fmla="*/ 34 w 106"/>
                <a:gd name="T7" fmla="*/ 12 h 43"/>
                <a:gd name="T8" fmla="*/ 41 w 106"/>
                <a:gd name="T9" fmla="*/ 0 h 43"/>
                <a:gd name="T10" fmla="*/ 59 w 106"/>
                <a:gd name="T11" fmla="*/ 14 h 43"/>
                <a:gd name="T12" fmla="*/ 71 w 106"/>
                <a:gd name="T13" fmla="*/ 21 h 43"/>
                <a:gd name="T14" fmla="*/ 91 w 106"/>
                <a:gd name="T15" fmla="*/ 26 h 43"/>
                <a:gd name="T16" fmla="*/ 106 w 106"/>
                <a:gd name="T17" fmla="*/ 35 h 43"/>
                <a:gd name="T18" fmla="*/ 92 w 106"/>
                <a:gd name="T19" fmla="*/ 42 h 43"/>
                <a:gd name="T20" fmla="*/ 77 w 106"/>
                <a:gd name="T21" fmla="*/ 27 h 43"/>
                <a:gd name="T22" fmla="*/ 58 w 106"/>
                <a:gd name="T23" fmla="*/ 29 h 43"/>
                <a:gd name="T24" fmla="*/ 62 w 106"/>
                <a:gd name="T25" fmla="*/ 39 h 43"/>
                <a:gd name="T26" fmla="*/ 46 w 106"/>
                <a:gd name="T27" fmla="*/ 32 h 43"/>
                <a:gd name="T28" fmla="*/ 34 w 106"/>
                <a:gd name="T29" fmla="*/ 39 h 43"/>
                <a:gd name="T30" fmla="*/ 22 w 106"/>
                <a:gd name="T31" fmla="*/ 30 h 43"/>
                <a:gd name="T32" fmla="*/ 1 w 106"/>
                <a:gd name="T33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6" h="43">
                  <a:moveTo>
                    <a:pt x="1" y="33"/>
                  </a:moveTo>
                  <a:cubicBezTo>
                    <a:pt x="0" y="31"/>
                    <a:pt x="9" y="21"/>
                    <a:pt x="13" y="17"/>
                  </a:cubicBezTo>
                  <a:cubicBezTo>
                    <a:pt x="17" y="13"/>
                    <a:pt x="20" y="10"/>
                    <a:pt x="23" y="9"/>
                  </a:cubicBezTo>
                  <a:cubicBezTo>
                    <a:pt x="26" y="8"/>
                    <a:pt x="31" y="14"/>
                    <a:pt x="34" y="12"/>
                  </a:cubicBezTo>
                  <a:cubicBezTo>
                    <a:pt x="37" y="10"/>
                    <a:pt x="37" y="0"/>
                    <a:pt x="41" y="0"/>
                  </a:cubicBezTo>
                  <a:cubicBezTo>
                    <a:pt x="45" y="0"/>
                    <a:pt x="54" y="11"/>
                    <a:pt x="59" y="14"/>
                  </a:cubicBezTo>
                  <a:cubicBezTo>
                    <a:pt x="64" y="17"/>
                    <a:pt x="66" y="19"/>
                    <a:pt x="71" y="21"/>
                  </a:cubicBezTo>
                  <a:cubicBezTo>
                    <a:pt x="76" y="23"/>
                    <a:pt x="85" y="24"/>
                    <a:pt x="91" y="26"/>
                  </a:cubicBezTo>
                  <a:cubicBezTo>
                    <a:pt x="97" y="28"/>
                    <a:pt x="106" y="32"/>
                    <a:pt x="106" y="35"/>
                  </a:cubicBezTo>
                  <a:cubicBezTo>
                    <a:pt x="106" y="38"/>
                    <a:pt x="97" y="43"/>
                    <a:pt x="92" y="42"/>
                  </a:cubicBezTo>
                  <a:cubicBezTo>
                    <a:pt x="87" y="41"/>
                    <a:pt x="83" y="29"/>
                    <a:pt x="77" y="27"/>
                  </a:cubicBezTo>
                  <a:cubicBezTo>
                    <a:pt x="71" y="25"/>
                    <a:pt x="61" y="27"/>
                    <a:pt x="58" y="29"/>
                  </a:cubicBezTo>
                  <a:cubicBezTo>
                    <a:pt x="55" y="31"/>
                    <a:pt x="64" y="38"/>
                    <a:pt x="62" y="39"/>
                  </a:cubicBezTo>
                  <a:cubicBezTo>
                    <a:pt x="60" y="40"/>
                    <a:pt x="51" y="32"/>
                    <a:pt x="46" y="32"/>
                  </a:cubicBezTo>
                  <a:cubicBezTo>
                    <a:pt x="41" y="32"/>
                    <a:pt x="38" y="39"/>
                    <a:pt x="34" y="39"/>
                  </a:cubicBezTo>
                  <a:cubicBezTo>
                    <a:pt x="30" y="39"/>
                    <a:pt x="26" y="30"/>
                    <a:pt x="22" y="30"/>
                  </a:cubicBezTo>
                  <a:cubicBezTo>
                    <a:pt x="18" y="30"/>
                    <a:pt x="2" y="35"/>
                    <a:pt x="1" y="33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924" y="1080"/>
              <a:ext cx="26" cy="15"/>
            </a:xfrm>
            <a:custGeom>
              <a:avLst/>
              <a:gdLst>
                <a:gd name="T0" fmla="*/ 3 w 26"/>
                <a:gd name="T1" fmla="*/ 14 h 15"/>
                <a:gd name="T2" fmla="*/ 25 w 26"/>
                <a:gd name="T3" fmla="*/ 5 h 15"/>
                <a:gd name="T4" fmla="*/ 10 w 26"/>
                <a:gd name="T5" fmla="*/ 0 h 15"/>
                <a:gd name="T6" fmla="*/ 3 w 26"/>
                <a:gd name="T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15">
                  <a:moveTo>
                    <a:pt x="3" y="14"/>
                  </a:moveTo>
                  <a:cubicBezTo>
                    <a:pt x="6" y="15"/>
                    <a:pt x="24" y="7"/>
                    <a:pt x="25" y="5"/>
                  </a:cubicBezTo>
                  <a:cubicBezTo>
                    <a:pt x="26" y="3"/>
                    <a:pt x="14" y="0"/>
                    <a:pt x="10" y="0"/>
                  </a:cubicBezTo>
                  <a:cubicBezTo>
                    <a:pt x="6" y="0"/>
                    <a:pt x="0" y="13"/>
                    <a:pt x="3" y="14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942" y="1083"/>
              <a:ext cx="104" cy="38"/>
            </a:xfrm>
            <a:custGeom>
              <a:avLst/>
              <a:gdLst>
                <a:gd name="T0" fmla="*/ 8 w 104"/>
                <a:gd name="T1" fmla="*/ 11 h 38"/>
                <a:gd name="T2" fmla="*/ 4 w 104"/>
                <a:gd name="T3" fmla="*/ 33 h 38"/>
                <a:gd name="T4" fmla="*/ 32 w 104"/>
                <a:gd name="T5" fmla="*/ 35 h 38"/>
                <a:gd name="T6" fmla="*/ 52 w 104"/>
                <a:gd name="T7" fmla="*/ 35 h 38"/>
                <a:gd name="T8" fmla="*/ 70 w 104"/>
                <a:gd name="T9" fmla="*/ 36 h 38"/>
                <a:gd name="T10" fmla="*/ 68 w 104"/>
                <a:gd name="T11" fmla="*/ 23 h 38"/>
                <a:gd name="T12" fmla="*/ 104 w 104"/>
                <a:gd name="T13" fmla="*/ 20 h 38"/>
                <a:gd name="T14" fmla="*/ 68 w 104"/>
                <a:gd name="T15" fmla="*/ 15 h 38"/>
                <a:gd name="T16" fmla="*/ 65 w 104"/>
                <a:gd name="T17" fmla="*/ 0 h 38"/>
                <a:gd name="T18" fmla="*/ 52 w 104"/>
                <a:gd name="T19" fmla="*/ 14 h 38"/>
                <a:gd name="T20" fmla="*/ 34 w 104"/>
                <a:gd name="T21" fmla="*/ 20 h 38"/>
                <a:gd name="T22" fmla="*/ 28 w 104"/>
                <a:gd name="T23" fmla="*/ 11 h 38"/>
                <a:gd name="T24" fmla="*/ 20 w 104"/>
                <a:gd name="T25" fmla="*/ 20 h 38"/>
                <a:gd name="T26" fmla="*/ 8 w 104"/>
                <a:gd name="T27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" h="38">
                  <a:moveTo>
                    <a:pt x="8" y="11"/>
                  </a:moveTo>
                  <a:cubicBezTo>
                    <a:pt x="5" y="13"/>
                    <a:pt x="0" y="29"/>
                    <a:pt x="4" y="33"/>
                  </a:cubicBezTo>
                  <a:cubicBezTo>
                    <a:pt x="8" y="37"/>
                    <a:pt x="24" y="35"/>
                    <a:pt x="32" y="35"/>
                  </a:cubicBezTo>
                  <a:cubicBezTo>
                    <a:pt x="40" y="35"/>
                    <a:pt x="46" y="35"/>
                    <a:pt x="52" y="35"/>
                  </a:cubicBezTo>
                  <a:cubicBezTo>
                    <a:pt x="58" y="35"/>
                    <a:pt x="67" y="38"/>
                    <a:pt x="70" y="36"/>
                  </a:cubicBezTo>
                  <a:cubicBezTo>
                    <a:pt x="73" y="34"/>
                    <a:pt x="62" y="26"/>
                    <a:pt x="68" y="23"/>
                  </a:cubicBezTo>
                  <a:cubicBezTo>
                    <a:pt x="74" y="20"/>
                    <a:pt x="104" y="19"/>
                    <a:pt x="104" y="20"/>
                  </a:cubicBezTo>
                  <a:cubicBezTo>
                    <a:pt x="104" y="21"/>
                    <a:pt x="74" y="18"/>
                    <a:pt x="68" y="15"/>
                  </a:cubicBezTo>
                  <a:cubicBezTo>
                    <a:pt x="62" y="12"/>
                    <a:pt x="68" y="0"/>
                    <a:pt x="65" y="0"/>
                  </a:cubicBezTo>
                  <a:cubicBezTo>
                    <a:pt x="62" y="0"/>
                    <a:pt x="57" y="11"/>
                    <a:pt x="52" y="14"/>
                  </a:cubicBezTo>
                  <a:cubicBezTo>
                    <a:pt x="47" y="17"/>
                    <a:pt x="38" y="21"/>
                    <a:pt x="34" y="20"/>
                  </a:cubicBezTo>
                  <a:cubicBezTo>
                    <a:pt x="30" y="19"/>
                    <a:pt x="30" y="11"/>
                    <a:pt x="28" y="11"/>
                  </a:cubicBezTo>
                  <a:cubicBezTo>
                    <a:pt x="26" y="11"/>
                    <a:pt x="23" y="19"/>
                    <a:pt x="20" y="20"/>
                  </a:cubicBezTo>
                  <a:cubicBezTo>
                    <a:pt x="17" y="21"/>
                    <a:pt x="11" y="9"/>
                    <a:pt x="8" y="11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2282" y="1162"/>
              <a:ext cx="30" cy="28"/>
            </a:xfrm>
            <a:custGeom>
              <a:avLst/>
              <a:gdLst>
                <a:gd name="T0" fmla="*/ 8 w 30"/>
                <a:gd name="T1" fmla="*/ 0 h 28"/>
                <a:gd name="T2" fmla="*/ 28 w 30"/>
                <a:gd name="T3" fmla="*/ 8 h 28"/>
                <a:gd name="T4" fmla="*/ 19 w 30"/>
                <a:gd name="T5" fmla="*/ 22 h 28"/>
                <a:gd name="T6" fmla="*/ 1 w 30"/>
                <a:gd name="T7" fmla="*/ 26 h 28"/>
                <a:gd name="T8" fmla="*/ 12 w 30"/>
                <a:gd name="T9" fmla="*/ 11 h 28"/>
                <a:gd name="T10" fmla="*/ 8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8" y="0"/>
                  </a:moveTo>
                  <a:cubicBezTo>
                    <a:pt x="11" y="0"/>
                    <a:pt x="26" y="5"/>
                    <a:pt x="28" y="8"/>
                  </a:cubicBezTo>
                  <a:cubicBezTo>
                    <a:pt x="30" y="11"/>
                    <a:pt x="23" y="19"/>
                    <a:pt x="19" y="22"/>
                  </a:cubicBezTo>
                  <a:cubicBezTo>
                    <a:pt x="15" y="25"/>
                    <a:pt x="2" y="28"/>
                    <a:pt x="1" y="26"/>
                  </a:cubicBezTo>
                  <a:cubicBezTo>
                    <a:pt x="0" y="24"/>
                    <a:pt x="10" y="15"/>
                    <a:pt x="12" y="11"/>
                  </a:cubicBezTo>
                  <a:cubicBezTo>
                    <a:pt x="14" y="7"/>
                    <a:pt x="5" y="0"/>
                    <a:pt x="8" y="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192" y="1382"/>
              <a:ext cx="11" cy="31"/>
            </a:xfrm>
            <a:custGeom>
              <a:avLst/>
              <a:gdLst>
                <a:gd name="T0" fmla="*/ 10 w 11"/>
                <a:gd name="T1" fmla="*/ 30 h 31"/>
                <a:gd name="T2" fmla="*/ 10 w 11"/>
                <a:gd name="T3" fmla="*/ 9 h 31"/>
                <a:gd name="T4" fmla="*/ 1 w 11"/>
                <a:gd name="T5" fmla="*/ 1 h 31"/>
                <a:gd name="T6" fmla="*/ 2 w 11"/>
                <a:gd name="T7" fmla="*/ 16 h 31"/>
                <a:gd name="T8" fmla="*/ 10 w 11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1">
                  <a:moveTo>
                    <a:pt x="10" y="30"/>
                  </a:moveTo>
                  <a:cubicBezTo>
                    <a:pt x="11" y="29"/>
                    <a:pt x="11" y="14"/>
                    <a:pt x="10" y="9"/>
                  </a:cubicBezTo>
                  <a:cubicBezTo>
                    <a:pt x="9" y="4"/>
                    <a:pt x="2" y="0"/>
                    <a:pt x="1" y="1"/>
                  </a:cubicBezTo>
                  <a:cubicBezTo>
                    <a:pt x="0" y="2"/>
                    <a:pt x="1" y="11"/>
                    <a:pt x="2" y="16"/>
                  </a:cubicBezTo>
                  <a:cubicBezTo>
                    <a:pt x="3" y="21"/>
                    <a:pt x="9" y="31"/>
                    <a:pt x="10" y="30"/>
                  </a:cubicBez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977" y="1344"/>
              <a:ext cx="28" cy="14"/>
            </a:xfrm>
            <a:custGeom>
              <a:avLst/>
              <a:gdLst>
                <a:gd name="T0" fmla="*/ 21 w 28"/>
                <a:gd name="T1" fmla="*/ 0 h 14"/>
                <a:gd name="T2" fmla="*/ 1 w 28"/>
                <a:gd name="T3" fmla="*/ 8 h 14"/>
                <a:gd name="T4" fmla="*/ 16 w 28"/>
                <a:gd name="T5" fmla="*/ 14 h 14"/>
                <a:gd name="T6" fmla="*/ 28 w 28"/>
                <a:gd name="T7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4">
                  <a:moveTo>
                    <a:pt x="21" y="0"/>
                  </a:moveTo>
                  <a:cubicBezTo>
                    <a:pt x="11" y="3"/>
                    <a:pt x="2" y="6"/>
                    <a:pt x="1" y="8"/>
                  </a:cubicBezTo>
                  <a:cubicBezTo>
                    <a:pt x="0" y="10"/>
                    <a:pt x="12" y="14"/>
                    <a:pt x="16" y="14"/>
                  </a:cubicBezTo>
                  <a:cubicBezTo>
                    <a:pt x="20" y="14"/>
                    <a:pt x="27" y="10"/>
                    <a:pt x="28" y="8"/>
                  </a:cubicBezTo>
                </a:path>
              </a:pathLst>
            </a:cu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1616" y="1390"/>
              <a:ext cx="31" cy="69"/>
            </a:xfrm>
            <a:custGeom>
              <a:avLst/>
              <a:gdLst>
                <a:gd name="T0" fmla="*/ 17 w 31"/>
                <a:gd name="T1" fmla="*/ 67 h 69"/>
                <a:gd name="T2" fmla="*/ 21 w 31"/>
                <a:gd name="T3" fmla="*/ 46 h 69"/>
                <a:gd name="T4" fmla="*/ 19 w 31"/>
                <a:gd name="T5" fmla="*/ 28 h 69"/>
                <a:gd name="T6" fmla="*/ 25 w 31"/>
                <a:gd name="T7" fmla="*/ 16 h 69"/>
                <a:gd name="T8" fmla="*/ 30 w 31"/>
                <a:gd name="T9" fmla="*/ 5 h 69"/>
                <a:gd name="T10" fmla="*/ 19 w 31"/>
                <a:gd name="T11" fmla="*/ 1 h 69"/>
                <a:gd name="T12" fmla="*/ 6 w 31"/>
                <a:gd name="T13" fmla="*/ 11 h 69"/>
                <a:gd name="T14" fmla="*/ 0 w 31"/>
                <a:gd name="T15" fmla="*/ 19 h 69"/>
                <a:gd name="T16" fmla="*/ 6 w 31"/>
                <a:gd name="T17" fmla="*/ 31 h 69"/>
                <a:gd name="T18" fmla="*/ 3 w 31"/>
                <a:gd name="T19" fmla="*/ 44 h 69"/>
                <a:gd name="T20" fmla="*/ 13 w 31"/>
                <a:gd name="T21" fmla="*/ 47 h 69"/>
                <a:gd name="T22" fmla="*/ 7 w 31"/>
                <a:gd name="T23" fmla="*/ 56 h 69"/>
                <a:gd name="T24" fmla="*/ 17 w 31"/>
                <a:gd name="T25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69">
                  <a:moveTo>
                    <a:pt x="17" y="67"/>
                  </a:moveTo>
                  <a:cubicBezTo>
                    <a:pt x="19" y="65"/>
                    <a:pt x="21" y="52"/>
                    <a:pt x="21" y="46"/>
                  </a:cubicBezTo>
                  <a:cubicBezTo>
                    <a:pt x="21" y="40"/>
                    <a:pt x="18" y="33"/>
                    <a:pt x="19" y="28"/>
                  </a:cubicBezTo>
                  <a:cubicBezTo>
                    <a:pt x="20" y="23"/>
                    <a:pt x="23" y="20"/>
                    <a:pt x="25" y="16"/>
                  </a:cubicBezTo>
                  <a:cubicBezTo>
                    <a:pt x="27" y="12"/>
                    <a:pt x="31" y="7"/>
                    <a:pt x="30" y="5"/>
                  </a:cubicBezTo>
                  <a:cubicBezTo>
                    <a:pt x="29" y="3"/>
                    <a:pt x="23" y="0"/>
                    <a:pt x="19" y="1"/>
                  </a:cubicBezTo>
                  <a:cubicBezTo>
                    <a:pt x="15" y="2"/>
                    <a:pt x="9" y="8"/>
                    <a:pt x="6" y="11"/>
                  </a:cubicBezTo>
                  <a:cubicBezTo>
                    <a:pt x="3" y="14"/>
                    <a:pt x="0" y="16"/>
                    <a:pt x="0" y="19"/>
                  </a:cubicBezTo>
                  <a:cubicBezTo>
                    <a:pt x="0" y="22"/>
                    <a:pt x="6" y="27"/>
                    <a:pt x="6" y="31"/>
                  </a:cubicBezTo>
                  <a:cubicBezTo>
                    <a:pt x="6" y="35"/>
                    <a:pt x="2" y="41"/>
                    <a:pt x="3" y="44"/>
                  </a:cubicBezTo>
                  <a:cubicBezTo>
                    <a:pt x="4" y="47"/>
                    <a:pt x="12" y="45"/>
                    <a:pt x="13" y="47"/>
                  </a:cubicBezTo>
                  <a:cubicBezTo>
                    <a:pt x="14" y="49"/>
                    <a:pt x="8" y="53"/>
                    <a:pt x="7" y="56"/>
                  </a:cubicBezTo>
                  <a:cubicBezTo>
                    <a:pt x="6" y="59"/>
                    <a:pt x="15" y="69"/>
                    <a:pt x="17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1654" y="1474"/>
              <a:ext cx="108" cy="34"/>
            </a:xfrm>
            <a:custGeom>
              <a:avLst/>
              <a:gdLst>
                <a:gd name="T0" fmla="*/ 1 w 108"/>
                <a:gd name="T1" fmla="*/ 28 h 34"/>
                <a:gd name="T2" fmla="*/ 23 w 108"/>
                <a:gd name="T3" fmla="*/ 17 h 34"/>
                <a:gd name="T4" fmla="*/ 37 w 108"/>
                <a:gd name="T5" fmla="*/ 14 h 34"/>
                <a:gd name="T6" fmla="*/ 53 w 108"/>
                <a:gd name="T7" fmla="*/ 10 h 34"/>
                <a:gd name="T8" fmla="*/ 67 w 108"/>
                <a:gd name="T9" fmla="*/ 4 h 34"/>
                <a:gd name="T10" fmla="*/ 77 w 108"/>
                <a:gd name="T11" fmla="*/ 2 h 34"/>
                <a:gd name="T12" fmla="*/ 91 w 108"/>
                <a:gd name="T13" fmla="*/ 2 h 34"/>
                <a:gd name="T14" fmla="*/ 106 w 108"/>
                <a:gd name="T15" fmla="*/ 14 h 34"/>
                <a:gd name="T16" fmla="*/ 103 w 108"/>
                <a:gd name="T17" fmla="*/ 29 h 34"/>
                <a:gd name="T18" fmla="*/ 83 w 108"/>
                <a:gd name="T19" fmla="*/ 34 h 34"/>
                <a:gd name="T20" fmla="*/ 71 w 108"/>
                <a:gd name="T21" fmla="*/ 32 h 34"/>
                <a:gd name="T22" fmla="*/ 67 w 108"/>
                <a:gd name="T23" fmla="*/ 20 h 34"/>
                <a:gd name="T24" fmla="*/ 59 w 108"/>
                <a:gd name="T25" fmla="*/ 26 h 34"/>
                <a:gd name="T26" fmla="*/ 44 w 108"/>
                <a:gd name="T27" fmla="*/ 29 h 34"/>
                <a:gd name="T28" fmla="*/ 31 w 108"/>
                <a:gd name="T29" fmla="*/ 34 h 34"/>
                <a:gd name="T30" fmla="*/ 19 w 108"/>
                <a:gd name="T31" fmla="*/ 28 h 34"/>
                <a:gd name="T32" fmla="*/ 1 w 108"/>
                <a:gd name="T33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8" h="34">
                  <a:moveTo>
                    <a:pt x="1" y="28"/>
                  </a:moveTo>
                  <a:cubicBezTo>
                    <a:pt x="2" y="26"/>
                    <a:pt x="17" y="19"/>
                    <a:pt x="23" y="17"/>
                  </a:cubicBezTo>
                  <a:cubicBezTo>
                    <a:pt x="29" y="15"/>
                    <a:pt x="32" y="15"/>
                    <a:pt x="37" y="14"/>
                  </a:cubicBezTo>
                  <a:cubicBezTo>
                    <a:pt x="42" y="13"/>
                    <a:pt x="48" y="12"/>
                    <a:pt x="53" y="10"/>
                  </a:cubicBezTo>
                  <a:cubicBezTo>
                    <a:pt x="58" y="8"/>
                    <a:pt x="63" y="5"/>
                    <a:pt x="67" y="4"/>
                  </a:cubicBezTo>
                  <a:cubicBezTo>
                    <a:pt x="71" y="3"/>
                    <a:pt x="73" y="2"/>
                    <a:pt x="77" y="2"/>
                  </a:cubicBezTo>
                  <a:cubicBezTo>
                    <a:pt x="81" y="2"/>
                    <a:pt x="86" y="0"/>
                    <a:pt x="91" y="2"/>
                  </a:cubicBezTo>
                  <a:cubicBezTo>
                    <a:pt x="96" y="4"/>
                    <a:pt x="104" y="10"/>
                    <a:pt x="106" y="14"/>
                  </a:cubicBezTo>
                  <a:cubicBezTo>
                    <a:pt x="108" y="18"/>
                    <a:pt x="107" y="26"/>
                    <a:pt x="103" y="29"/>
                  </a:cubicBezTo>
                  <a:cubicBezTo>
                    <a:pt x="99" y="32"/>
                    <a:pt x="88" y="34"/>
                    <a:pt x="83" y="34"/>
                  </a:cubicBezTo>
                  <a:cubicBezTo>
                    <a:pt x="78" y="34"/>
                    <a:pt x="74" y="34"/>
                    <a:pt x="71" y="32"/>
                  </a:cubicBezTo>
                  <a:cubicBezTo>
                    <a:pt x="68" y="30"/>
                    <a:pt x="69" y="21"/>
                    <a:pt x="67" y="20"/>
                  </a:cubicBezTo>
                  <a:cubicBezTo>
                    <a:pt x="65" y="19"/>
                    <a:pt x="63" y="24"/>
                    <a:pt x="59" y="26"/>
                  </a:cubicBezTo>
                  <a:cubicBezTo>
                    <a:pt x="55" y="28"/>
                    <a:pt x="49" y="28"/>
                    <a:pt x="44" y="29"/>
                  </a:cubicBezTo>
                  <a:cubicBezTo>
                    <a:pt x="39" y="30"/>
                    <a:pt x="35" y="34"/>
                    <a:pt x="31" y="34"/>
                  </a:cubicBezTo>
                  <a:cubicBezTo>
                    <a:pt x="27" y="34"/>
                    <a:pt x="23" y="29"/>
                    <a:pt x="19" y="28"/>
                  </a:cubicBezTo>
                  <a:cubicBezTo>
                    <a:pt x="15" y="27"/>
                    <a:pt x="0" y="30"/>
                    <a:pt x="1" y="2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1684" y="1513"/>
              <a:ext cx="65" cy="70"/>
            </a:xfrm>
            <a:custGeom>
              <a:avLst/>
              <a:gdLst>
                <a:gd name="T0" fmla="*/ 62 w 65"/>
                <a:gd name="T1" fmla="*/ 12 h 70"/>
                <a:gd name="T2" fmla="*/ 65 w 65"/>
                <a:gd name="T3" fmla="*/ 2 h 70"/>
                <a:gd name="T4" fmla="*/ 46 w 65"/>
                <a:gd name="T5" fmla="*/ 1 h 70"/>
                <a:gd name="T6" fmla="*/ 28 w 65"/>
                <a:gd name="T7" fmla="*/ 11 h 70"/>
                <a:gd name="T8" fmla="*/ 14 w 65"/>
                <a:gd name="T9" fmla="*/ 31 h 70"/>
                <a:gd name="T10" fmla="*/ 11 w 65"/>
                <a:gd name="T11" fmla="*/ 44 h 70"/>
                <a:gd name="T12" fmla="*/ 1 w 65"/>
                <a:gd name="T13" fmla="*/ 58 h 70"/>
                <a:gd name="T14" fmla="*/ 2 w 65"/>
                <a:gd name="T15" fmla="*/ 68 h 70"/>
                <a:gd name="T16" fmla="*/ 17 w 65"/>
                <a:gd name="T17" fmla="*/ 68 h 70"/>
                <a:gd name="T18" fmla="*/ 25 w 65"/>
                <a:gd name="T19" fmla="*/ 56 h 70"/>
                <a:gd name="T20" fmla="*/ 25 w 65"/>
                <a:gd name="T21" fmla="*/ 41 h 70"/>
                <a:gd name="T22" fmla="*/ 35 w 65"/>
                <a:gd name="T23" fmla="*/ 31 h 70"/>
                <a:gd name="T24" fmla="*/ 44 w 65"/>
                <a:gd name="T25" fmla="*/ 23 h 70"/>
                <a:gd name="T26" fmla="*/ 62 w 65"/>
                <a:gd name="T27" fmla="*/ 1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70">
                  <a:moveTo>
                    <a:pt x="62" y="12"/>
                  </a:moveTo>
                  <a:lnTo>
                    <a:pt x="65" y="2"/>
                  </a:lnTo>
                  <a:cubicBezTo>
                    <a:pt x="62" y="0"/>
                    <a:pt x="52" y="0"/>
                    <a:pt x="46" y="1"/>
                  </a:cubicBezTo>
                  <a:cubicBezTo>
                    <a:pt x="40" y="2"/>
                    <a:pt x="33" y="6"/>
                    <a:pt x="28" y="11"/>
                  </a:cubicBezTo>
                  <a:cubicBezTo>
                    <a:pt x="23" y="16"/>
                    <a:pt x="17" y="26"/>
                    <a:pt x="14" y="31"/>
                  </a:cubicBezTo>
                  <a:cubicBezTo>
                    <a:pt x="11" y="36"/>
                    <a:pt x="13" y="40"/>
                    <a:pt x="11" y="44"/>
                  </a:cubicBezTo>
                  <a:cubicBezTo>
                    <a:pt x="9" y="48"/>
                    <a:pt x="2" y="54"/>
                    <a:pt x="1" y="58"/>
                  </a:cubicBezTo>
                  <a:cubicBezTo>
                    <a:pt x="0" y="62"/>
                    <a:pt x="0" y="66"/>
                    <a:pt x="2" y="68"/>
                  </a:cubicBezTo>
                  <a:cubicBezTo>
                    <a:pt x="4" y="70"/>
                    <a:pt x="13" y="70"/>
                    <a:pt x="17" y="68"/>
                  </a:cubicBezTo>
                  <a:cubicBezTo>
                    <a:pt x="21" y="66"/>
                    <a:pt x="24" y="60"/>
                    <a:pt x="25" y="56"/>
                  </a:cubicBezTo>
                  <a:cubicBezTo>
                    <a:pt x="26" y="52"/>
                    <a:pt x="23" y="45"/>
                    <a:pt x="25" y="41"/>
                  </a:cubicBezTo>
                  <a:cubicBezTo>
                    <a:pt x="27" y="37"/>
                    <a:pt x="32" y="34"/>
                    <a:pt x="35" y="31"/>
                  </a:cubicBezTo>
                  <a:cubicBezTo>
                    <a:pt x="38" y="28"/>
                    <a:pt x="41" y="25"/>
                    <a:pt x="44" y="23"/>
                  </a:cubicBezTo>
                  <a:cubicBezTo>
                    <a:pt x="47" y="21"/>
                    <a:pt x="51" y="20"/>
                    <a:pt x="62" y="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1746" y="1516"/>
              <a:ext cx="58" cy="41"/>
            </a:xfrm>
            <a:custGeom>
              <a:avLst/>
              <a:gdLst>
                <a:gd name="T0" fmla="*/ 0 w 58"/>
                <a:gd name="T1" fmla="*/ 9 h 41"/>
                <a:gd name="T2" fmla="*/ 18 w 58"/>
                <a:gd name="T3" fmla="*/ 17 h 41"/>
                <a:gd name="T4" fmla="*/ 14 w 58"/>
                <a:gd name="T5" fmla="*/ 29 h 41"/>
                <a:gd name="T6" fmla="*/ 8 w 58"/>
                <a:gd name="T7" fmla="*/ 37 h 41"/>
                <a:gd name="T8" fmla="*/ 17 w 58"/>
                <a:gd name="T9" fmla="*/ 41 h 41"/>
                <a:gd name="T10" fmla="*/ 29 w 58"/>
                <a:gd name="T11" fmla="*/ 37 h 41"/>
                <a:gd name="T12" fmla="*/ 36 w 58"/>
                <a:gd name="T13" fmla="*/ 29 h 41"/>
                <a:gd name="T14" fmla="*/ 42 w 58"/>
                <a:gd name="T15" fmla="*/ 19 h 41"/>
                <a:gd name="T16" fmla="*/ 51 w 58"/>
                <a:gd name="T17" fmla="*/ 28 h 41"/>
                <a:gd name="T18" fmla="*/ 57 w 58"/>
                <a:gd name="T19" fmla="*/ 10 h 41"/>
                <a:gd name="T20" fmla="*/ 45 w 58"/>
                <a:gd name="T21" fmla="*/ 1 h 41"/>
                <a:gd name="T22" fmla="*/ 30 w 58"/>
                <a:gd name="T23" fmla="*/ 2 h 41"/>
                <a:gd name="T24" fmla="*/ 17 w 58"/>
                <a:gd name="T25" fmla="*/ 1 h 41"/>
                <a:gd name="T26" fmla="*/ 0 w 58"/>
                <a:gd name="T27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41">
                  <a:moveTo>
                    <a:pt x="0" y="9"/>
                  </a:moveTo>
                  <a:cubicBezTo>
                    <a:pt x="0" y="12"/>
                    <a:pt x="16" y="14"/>
                    <a:pt x="18" y="17"/>
                  </a:cubicBezTo>
                  <a:cubicBezTo>
                    <a:pt x="20" y="20"/>
                    <a:pt x="16" y="26"/>
                    <a:pt x="14" y="29"/>
                  </a:cubicBezTo>
                  <a:cubicBezTo>
                    <a:pt x="12" y="32"/>
                    <a:pt x="7" y="35"/>
                    <a:pt x="8" y="37"/>
                  </a:cubicBezTo>
                  <a:cubicBezTo>
                    <a:pt x="9" y="39"/>
                    <a:pt x="14" y="41"/>
                    <a:pt x="17" y="41"/>
                  </a:cubicBezTo>
                  <a:cubicBezTo>
                    <a:pt x="20" y="41"/>
                    <a:pt x="26" y="39"/>
                    <a:pt x="29" y="37"/>
                  </a:cubicBezTo>
                  <a:cubicBezTo>
                    <a:pt x="32" y="35"/>
                    <a:pt x="34" y="32"/>
                    <a:pt x="36" y="29"/>
                  </a:cubicBezTo>
                  <a:cubicBezTo>
                    <a:pt x="38" y="26"/>
                    <a:pt x="40" y="19"/>
                    <a:pt x="42" y="19"/>
                  </a:cubicBezTo>
                  <a:cubicBezTo>
                    <a:pt x="44" y="19"/>
                    <a:pt x="49" y="29"/>
                    <a:pt x="51" y="28"/>
                  </a:cubicBezTo>
                  <a:cubicBezTo>
                    <a:pt x="53" y="27"/>
                    <a:pt x="58" y="14"/>
                    <a:pt x="57" y="10"/>
                  </a:cubicBezTo>
                  <a:cubicBezTo>
                    <a:pt x="56" y="6"/>
                    <a:pt x="49" y="2"/>
                    <a:pt x="45" y="1"/>
                  </a:cubicBezTo>
                  <a:cubicBezTo>
                    <a:pt x="41" y="0"/>
                    <a:pt x="35" y="2"/>
                    <a:pt x="30" y="2"/>
                  </a:cubicBezTo>
                  <a:cubicBezTo>
                    <a:pt x="25" y="2"/>
                    <a:pt x="21" y="1"/>
                    <a:pt x="17" y="1"/>
                  </a:cubicBezTo>
                  <a:cubicBezTo>
                    <a:pt x="13" y="1"/>
                    <a:pt x="0" y="6"/>
                    <a:pt x="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1744" y="1544"/>
              <a:ext cx="106" cy="51"/>
            </a:xfrm>
            <a:custGeom>
              <a:avLst/>
              <a:gdLst>
                <a:gd name="T0" fmla="*/ 2 w 106"/>
                <a:gd name="T1" fmla="*/ 49 h 51"/>
                <a:gd name="T2" fmla="*/ 5 w 106"/>
                <a:gd name="T3" fmla="*/ 34 h 51"/>
                <a:gd name="T4" fmla="*/ 20 w 106"/>
                <a:gd name="T5" fmla="*/ 25 h 51"/>
                <a:gd name="T6" fmla="*/ 38 w 106"/>
                <a:gd name="T7" fmla="*/ 28 h 51"/>
                <a:gd name="T8" fmla="*/ 53 w 106"/>
                <a:gd name="T9" fmla="*/ 25 h 51"/>
                <a:gd name="T10" fmla="*/ 65 w 106"/>
                <a:gd name="T11" fmla="*/ 13 h 51"/>
                <a:gd name="T12" fmla="*/ 77 w 106"/>
                <a:gd name="T13" fmla="*/ 7 h 51"/>
                <a:gd name="T14" fmla="*/ 92 w 106"/>
                <a:gd name="T15" fmla="*/ 4 h 51"/>
                <a:gd name="T16" fmla="*/ 104 w 106"/>
                <a:gd name="T17" fmla="*/ 1 h 51"/>
                <a:gd name="T18" fmla="*/ 104 w 106"/>
                <a:gd name="T19" fmla="*/ 12 h 51"/>
                <a:gd name="T20" fmla="*/ 91 w 106"/>
                <a:gd name="T21" fmla="*/ 22 h 51"/>
                <a:gd name="T22" fmla="*/ 79 w 106"/>
                <a:gd name="T23" fmla="*/ 21 h 51"/>
                <a:gd name="T24" fmla="*/ 71 w 106"/>
                <a:gd name="T25" fmla="*/ 15 h 51"/>
                <a:gd name="T26" fmla="*/ 59 w 106"/>
                <a:gd name="T27" fmla="*/ 30 h 51"/>
                <a:gd name="T28" fmla="*/ 41 w 106"/>
                <a:gd name="T29" fmla="*/ 39 h 51"/>
                <a:gd name="T30" fmla="*/ 28 w 106"/>
                <a:gd name="T31" fmla="*/ 42 h 51"/>
                <a:gd name="T32" fmla="*/ 20 w 106"/>
                <a:gd name="T33" fmla="*/ 48 h 51"/>
                <a:gd name="T34" fmla="*/ 2 w 106"/>
                <a:gd name="T35" fmla="*/ 4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6" h="51">
                  <a:moveTo>
                    <a:pt x="2" y="49"/>
                  </a:moveTo>
                  <a:cubicBezTo>
                    <a:pt x="0" y="47"/>
                    <a:pt x="2" y="38"/>
                    <a:pt x="5" y="34"/>
                  </a:cubicBezTo>
                  <a:cubicBezTo>
                    <a:pt x="8" y="30"/>
                    <a:pt x="15" y="26"/>
                    <a:pt x="20" y="25"/>
                  </a:cubicBezTo>
                  <a:cubicBezTo>
                    <a:pt x="25" y="24"/>
                    <a:pt x="33" y="28"/>
                    <a:pt x="38" y="28"/>
                  </a:cubicBezTo>
                  <a:cubicBezTo>
                    <a:pt x="43" y="28"/>
                    <a:pt x="49" y="27"/>
                    <a:pt x="53" y="25"/>
                  </a:cubicBezTo>
                  <a:cubicBezTo>
                    <a:pt x="57" y="23"/>
                    <a:pt x="61" y="16"/>
                    <a:pt x="65" y="13"/>
                  </a:cubicBezTo>
                  <a:cubicBezTo>
                    <a:pt x="69" y="10"/>
                    <a:pt x="73" y="8"/>
                    <a:pt x="77" y="7"/>
                  </a:cubicBezTo>
                  <a:cubicBezTo>
                    <a:pt x="81" y="6"/>
                    <a:pt x="88" y="5"/>
                    <a:pt x="92" y="4"/>
                  </a:cubicBezTo>
                  <a:cubicBezTo>
                    <a:pt x="96" y="3"/>
                    <a:pt x="102" y="0"/>
                    <a:pt x="104" y="1"/>
                  </a:cubicBezTo>
                  <a:cubicBezTo>
                    <a:pt x="106" y="2"/>
                    <a:pt x="106" y="9"/>
                    <a:pt x="104" y="12"/>
                  </a:cubicBezTo>
                  <a:cubicBezTo>
                    <a:pt x="102" y="15"/>
                    <a:pt x="95" y="21"/>
                    <a:pt x="91" y="22"/>
                  </a:cubicBezTo>
                  <a:cubicBezTo>
                    <a:pt x="87" y="23"/>
                    <a:pt x="82" y="22"/>
                    <a:pt x="79" y="21"/>
                  </a:cubicBezTo>
                  <a:cubicBezTo>
                    <a:pt x="76" y="20"/>
                    <a:pt x="74" y="13"/>
                    <a:pt x="71" y="15"/>
                  </a:cubicBezTo>
                  <a:cubicBezTo>
                    <a:pt x="68" y="17"/>
                    <a:pt x="64" y="26"/>
                    <a:pt x="59" y="30"/>
                  </a:cubicBezTo>
                  <a:cubicBezTo>
                    <a:pt x="54" y="34"/>
                    <a:pt x="46" y="37"/>
                    <a:pt x="41" y="39"/>
                  </a:cubicBezTo>
                  <a:cubicBezTo>
                    <a:pt x="36" y="41"/>
                    <a:pt x="31" y="41"/>
                    <a:pt x="28" y="42"/>
                  </a:cubicBezTo>
                  <a:cubicBezTo>
                    <a:pt x="25" y="43"/>
                    <a:pt x="23" y="48"/>
                    <a:pt x="20" y="48"/>
                  </a:cubicBezTo>
                  <a:cubicBezTo>
                    <a:pt x="17" y="48"/>
                    <a:pt x="4" y="51"/>
                    <a:pt x="2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500" y="1261"/>
              <a:ext cx="87" cy="38"/>
            </a:xfrm>
            <a:custGeom>
              <a:avLst/>
              <a:gdLst>
                <a:gd name="T0" fmla="*/ 19 w 87"/>
                <a:gd name="T1" fmla="*/ 37 h 38"/>
                <a:gd name="T2" fmla="*/ 42 w 87"/>
                <a:gd name="T3" fmla="*/ 31 h 38"/>
                <a:gd name="T4" fmla="*/ 50 w 87"/>
                <a:gd name="T5" fmla="*/ 20 h 38"/>
                <a:gd name="T6" fmla="*/ 69 w 87"/>
                <a:gd name="T7" fmla="*/ 22 h 38"/>
                <a:gd name="T8" fmla="*/ 86 w 87"/>
                <a:gd name="T9" fmla="*/ 14 h 38"/>
                <a:gd name="T10" fmla="*/ 62 w 87"/>
                <a:gd name="T11" fmla="*/ 16 h 38"/>
                <a:gd name="T12" fmla="*/ 50 w 87"/>
                <a:gd name="T13" fmla="*/ 19 h 38"/>
                <a:gd name="T14" fmla="*/ 39 w 87"/>
                <a:gd name="T15" fmla="*/ 8 h 38"/>
                <a:gd name="T16" fmla="*/ 30 w 87"/>
                <a:gd name="T17" fmla="*/ 1 h 38"/>
                <a:gd name="T18" fmla="*/ 26 w 87"/>
                <a:gd name="T19" fmla="*/ 14 h 38"/>
                <a:gd name="T20" fmla="*/ 17 w 87"/>
                <a:gd name="T21" fmla="*/ 23 h 38"/>
                <a:gd name="T22" fmla="*/ 0 w 87"/>
                <a:gd name="T23" fmla="*/ 26 h 38"/>
                <a:gd name="T24" fmla="*/ 19 w 87"/>
                <a:gd name="T25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" h="38">
                  <a:moveTo>
                    <a:pt x="19" y="37"/>
                  </a:moveTo>
                  <a:cubicBezTo>
                    <a:pt x="26" y="38"/>
                    <a:pt x="37" y="34"/>
                    <a:pt x="42" y="31"/>
                  </a:cubicBezTo>
                  <a:cubicBezTo>
                    <a:pt x="47" y="28"/>
                    <a:pt x="46" y="21"/>
                    <a:pt x="50" y="20"/>
                  </a:cubicBezTo>
                  <a:cubicBezTo>
                    <a:pt x="54" y="19"/>
                    <a:pt x="63" y="23"/>
                    <a:pt x="69" y="22"/>
                  </a:cubicBezTo>
                  <a:cubicBezTo>
                    <a:pt x="75" y="21"/>
                    <a:pt x="87" y="15"/>
                    <a:pt x="86" y="14"/>
                  </a:cubicBezTo>
                  <a:cubicBezTo>
                    <a:pt x="85" y="13"/>
                    <a:pt x="68" y="15"/>
                    <a:pt x="62" y="16"/>
                  </a:cubicBezTo>
                  <a:cubicBezTo>
                    <a:pt x="56" y="17"/>
                    <a:pt x="54" y="20"/>
                    <a:pt x="50" y="19"/>
                  </a:cubicBezTo>
                  <a:cubicBezTo>
                    <a:pt x="46" y="18"/>
                    <a:pt x="42" y="11"/>
                    <a:pt x="39" y="8"/>
                  </a:cubicBezTo>
                  <a:cubicBezTo>
                    <a:pt x="36" y="5"/>
                    <a:pt x="32" y="0"/>
                    <a:pt x="30" y="1"/>
                  </a:cubicBezTo>
                  <a:cubicBezTo>
                    <a:pt x="28" y="2"/>
                    <a:pt x="28" y="10"/>
                    <a:pt x="26" y="14"/>
                  </a:cubicBezTo>
                  <a:cubicBezTo>
                    <a:pt x="24" y="18"/>
                    <a:pt x="21" y="21"/>
                    <a:pt x="17" y="23"/>
                  </a:cubicBezTo>
                  <a:cubicBezTo>
                    <a:pt x="13" y="25"/>
                    <a:pt x="0" y="24"/>
                    <a:pt x="0" y="26"/>
                  </a:cubicBezTo>
                  <a:cubicBezTo>
                    <a:pt x="0" y="28"/>
                    <a:pt x="12" y="36"/>
                    <a:pt x="19" y="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474" y="1210"/>
              <a:ext cx="76" cy="29"/>
            </a:xfrm>
            <a:custGeom>
              <a:avLst/>
              <a:gdLst>
                <a:gd name="T0" fmla="*/ 0 w 76"/>
                <a:gd name="T1" fmla="*/ 20 h 29"/>
                <a:gd name="T2" fmla="*/ 8 w 76"/>
                <a:gd name="T3" fmla="*/ 28 h 29"/>
                <a:gd name="T4" fmla="*/ 20 w 76"/>
                <a:gd name="T5" fmla="*/ 23 h 29"/>
                <a:gd name="T6" fmla="*/ 43 w 76"/>
                <a:gd name="T7" fmla="*/ 23 h 29"/>
                <a:gd name="T8" fmla="*/ 61 w 76"/>
                <a:gd name="T9" fmla="*/ 25 h 29"/>
                <a:gd name="T10" fmla="*/ 76 w 76"/>
                <a:gd name="T11" fmla="*/ 16 h 29"/>
                <a:gd name="T12" fmla="*/ 64 w 76"/>
                <a:gd name="T13" fmla="*/ 10 h 29"/>
                <a:gd name="T14" fmla="*/ 53 w 76"/>
                <a:gd name="T15" fmla="*/ 1 h 29"/>
                <a:gd name="T16" fmla="*/ 37 w 76"/>
                <a:gd name="T17" fmla="*/ 1 h 29"/>
                <a:gd name="T18" fmla="*/ 26 w 76"/>
                <a:gd name="T19" fmla="*/ 7 h 29"/>
                <a:gd name="T20" fmla="*/ 8 w 76"/>
                <a:gd name="T21" fmla="*/ 10 h 29"/>
                <a:gd name="T22" fmla="*/ 23 w 76"/>
                <a:gd name="T23" fmla="*/ 13 h 29"/>
                <a:gd name="T24" fmla="*/ 13 w 76"/>
                <a:gd name="T25" fmla="*/ 20 h 29"/>
                <a:gd name="T26" fmla="*/ 7 w 76"/>
                <a:gd name="T2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29">
                  <a:moveTo>
                    <a:pt x="0" y="20"/>
                  </a:moveTo>
                  <a:lnTo>
                    <a:pt x="8" y="28"/>
                  </a:lnTo>
                  <a:cubicBezTo>
                    <a:pt x="11" y="28"/>
                    <a:pt x="14" y="24"/>
                    <a:pt x="20" y="23"/>
                  </a:cubicBezTo>
                  <a:cubicBezTo>
                    <a:pt x="26" y="22"/>
                    <a:pt x="36" y="23"/>
                    <a:pt x="43" y="23"/>
                  </a:cubicBezTo>
                  <a:cubicBezTo>
                    <a:pt x="50" y="23"/>
                    <a:pt x="56" y="26"/>
                    <a:pt x="61" y="25"/>
                  </a:cubicBezTo>
                  <a:cubicBezTo>
                    <a:pt x="66" y="24"/>
                    <a:pt x="76" y="18"/>
                    <a:pt x="76" y="16"/>
                  </a:cubicBezTo>
                  <a:cubicBezTo>
                    <a:pt x="76" y="14"/>
                    <a:pt x="68" y="12"/>
                    <a:pt x="64" y="10"/>
                  </a:cubicBezTo>
                  <a:cubicBezTo>
                    <a:pt x="60" y="8"/>
                    <a:pt x="57" y="2"/>
                    <a:pt x="53" y="1"/>
                  </a:cubicBezTo>
                  <a:cubicBezTo>
                    <a:pt x="49" y="0"/>
                    <a:pt x="41" y="0"/>
                    <a:pt x="37" y="1"/>
                  </a:cubicBezTo>
                  <a:cubicBezTo>
                    <a:pt x="33" y="2"/>
                    <a:pt x="31" y="6"/>
                    <a:pt x="26" y="7"/>
                  </a:cubicBezTo>
                  <a:cubicBezTo>
                    <a:pt x="21" y="8"/>
                    <a:pt x="8" y="11"/>
                    <a:pt x="8" y="10"/>
                  </a:cubicBezTo>
                  <a:cubicBezTo>
                    <a:pt x="8" y="9"/>
                    <a:pt x="22" y="11"/>
                    <a:pt x="23" y="13"/>
                  </a:cubicBezTo>
                  <a:cubicBezTo>
                    <a:pt x="24" y="15"/>
                    <a:pt x="16" y="17"/>
                    <a:pt x="13" y="20"/>
                  </a:cubicBezTo>
                  <a:cubicBezTo>
                    <a:pt x="10" y="23"/>
                    <a:pt x="7" y="28"/>
                    <a:pt x="7" y="29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528" y="1888"/>
              <a:ext cx="16" cy="8"/>
            </a:xfrm>
            <a:custGeom>
              <a:avLst/>
              <a:gdLst>
                <a:gd name="T0" fmla="*/ 16 w 16"/>
                <a:gd name="T1" fmla="*/ 0 h 8"/>
                <a:gd name="T2" fmla="*/ 0 w 16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8">
                  <a:moveTo>
                    <a:pt x="16" y="0"/>
                  </a:moveTo>
                  <a:cubicBezTo>
                    <a:pt x="16" y="0"/>
                    <a:pt x="8" y="4"/>
                    <a:pt x="0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544" y="1911"/>
              <a:ext cx="20" cy="6"/>
            </a:xfrm>
            <a:custGeom>
              <a:avLst/>
              <a:gdLst>
                <a:gd name="T0" fmla="*/ 0 w 20"/>
                <a:gd name="T1" fmla="*/ 0 h 6"/>
                <a:gd name="T2" fmla="*/ 20 w 20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6">
                  <a:moveTo>
                    <a:pt x="0" y="0"/>
                  </a:moveTo>
                  <a:cubicBezTo>
                    <a:pt x="0" y="0"/>
                    <a:pt x="10" y="3"/>
                    <a:pt x="20" y="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3" name="Group 73"/>
          <p:cNvGrpSpPr>
            <a:grpSpLocks/>
          </p:cNvGrpSpPr>
          <p:nvPr/>
        </p:nvGrpSpPr>
        <p:grpSpPr bwMode="auto">
          <a:xfrm>
            <a:off x="1347788" y="1685926"/>
            <a:ext cx="6578600" cy="2219325"/>
            <a:chOff x="859" y="1034"/>
            <a:chExt cx="4144" cy="1398"/>
          </a:xfrm>
          <a:solidFill>
            <a:srgbClr val="FFCC66"/>
          </a:solidFill>
        </p:grpSpPr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859" y="1190"/>
              <a:ext cx="100" cy="59"/>
            </a:xfrm>
            <a:custGeom>
              <a:avLst/>
              <a:gdLst>
                <a:gd name="T0" fmla="*/ 3 w 100"/>
                <a:gd name="T1" fmla="*/ 40 h 59"/>
                <a:gd name="T2" fmla="*/ 25 w 100"/>
                <a:gd name="T3" fmla="*/ 57 h 59"/>
                <a:gd name="T4" fmla="*/ 35 w 100"/>
                <a:gd name="T5" fmla="*/ 54 h 59"/>
                <a:gd name="T6" fmla="*/ 44 w 100"/>
                <a:gd name="T7" fmla="*/ 49 h 59"/>
                <a:gd name="T8" fmla="*/ 56 w 100"/>
                <a:gd name="T9" fmla="*/ 48 h 59"/>
                <a:gd name="T10" fmla="*/ 62 w 100"/>
                <a:gd name="T11" fmla="*/ 39 h 59"/>
                <a:gd name="T12" fmla="*/ 85 w 100"/>
                <a:gd name="T13" fmla="*/ 39 h 59"/>
                <a:gd name="T14" fmla="*/ 98 w 100"/>
                <a:gd name="T15" fmla="*/ 34 h 59"/>
                <a:gd name="T16" fmla="*/ 97 w 100"/>
                <a:gd name="T17" fmla="*/ 22 h 59"/>
                <a:gd name="T18" fmla="*/ 86 w 100"/>
                <a:gd name="T19" fmla="*/ 22 h 59"/>
                <a:gd name="T20" fmla="*/ 68 w 100"/>
                <a:gd name="T21" fmla="*/ 19 h 59"/>
                <a:gd name="T22" fmla="*/ 64 w 100"/>
                <a:gd name="T23" fmla="*/ 9 h 59"/>
                <a:gd name="T24" fmla="*/ 56 w 100"/>
                <a:gd name="T25" fmla="*/ 0 h 59"/>
                <a:gd name="T26" fmla="*/ 31 w 100"/>
                <a:gd name="T27" fmla="*/ 12 h 59"/>
                <a:gd name="T28" fmla="*/ 17 w 100"/>
                <a:gd name="T29" fmla="*/ 19 h 59"/>
                <a:gd name="T30" fmla="*/ 7 w 100"/>
                <a:gd name="T31" fmla="*/ 30 h 59"/>
                <a:gd name="T32" fmla="*/ 3 w 100"/>
                <a:gd name="T33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59">
                  <a:moveTo>
                    <a:pt x="3" y="40"/>
                  </a:moveTo>
                  <a:cubicBezTo>
                    <a:pt x="6" y="44"/>
                    <a:pt x="20" y="55"/>
                    <a:pt x="25" y="57"/>
                  </a:cubicBezTo>
                  <a:cubicBezTo>
                    <a:pt x="30" y="59"/>
                    <a:pt x="32" y="55"/>
                    <a:pt x="35" y="54"/>
                  </a:cubicBezTo>
                  <a:cubicBezTo>
                    <a:pt x="38" y="53"/>
                    <a:pt x="41" y="50"/>
                    <a:pt x="44" y="49"/>
                  </a:cubicBezTo>
                  <a:cubicBezTo>
                    <a:pt x="47" y="48"/>
                    <a:pt x="53" y="50"/>
                    <a:pt x="56" y="48"/>
                  </a:cubicBezTo>
                  <a:cubicBezTo>
                    <a:pt x="59" y="46"/>
                    <a:pt x="57" y="40"/>
                    <a:pt x="62" y="39"/>
                  </a:cubicBezTo>
                  <a:cubicBezTo>
                    <a:pt x="67" y="38"/>
                    <a:pt x="79" y="40"/>
                    <a:pt x="85" y="39"/>
                  </a:cubicBezTo>
                  <a:cubicBezTo>
                    <a:pt x="91" y="38"/>
                    <a:pt x="96" y="37"/>
                    <a:pt x="98" y="34"/>
                  </a:cubicBezTo>
                  <a:cubicBezTo>
                    <a:pt x="100" y="31"/>
                    <a:pt x="99" y="24"/>
                    <a:pt x="97" y="22"/>
                  </a:cubicBezTo>
                  <a:cubicBezTo>
                    <a:pt x="95" y="20"/>
                    <a:pt x="91" y="22"/>
                    <a:pt x="86" y="22"/>
                  </a:cubicBezTo>
                  <a:cubicBezTo>
                    <a:pt x="81" y="22"/>
                    <a:pt x="72" y="21"/>
                    <a:pt x="68" y="19"/>
                  </a:cubicBezTo>
                  <a:cubicBezTo>
                    <a:pt x="64" y="17"/>
                    <a:pt x="66" y="12"/>
                    <a:pt x="64" y="9"/>
                  </a:cubicBezTo>
                  <a:cubicBezTo>
                    <a:pt x="62" y="6"/>
                    <a:pt x="61" y="0"/>
                    <a:pt x="56" y="0"/>
                  </a:cubicBezTo>
                  <a:cubicBezTo>
                    <a:pt x="51" y="0"/>
                    <a:pt x="37" y="9"/>
                    <a:pt x="31" y="12"/>
                  </a:cubicBezTo>
                  <a:cubicBezTo>
                    <a:pt x="25" y="15"/>
                    <a:pt x="21" y="16"/>
                    <a:pt x="17" y="19"/>
                  </a:cubicBezTo>
                  <a:cubicBezTo>
                    <a:pt x="13" y="22"/>
                    <a:pt x="10" y="27"/>
                    <a:pt x="7" y="30"/>
                  </a:cubicBezTo>
                  <a:cubicBezTo>
                    <a:pt x="4" y="33"/>
                    <a:pt x="0" y="36"/>
                    <a:pt x="3" y="40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975" y="1151"/>
              <a:ext cx="15" cy="11"/>
            </a:xfrm>
            <a:custGeom>
              <a:avLst/>
              <a:gdLst>
                <a:gd name="T0" fmla="*/ 0 w 15"/>
                <a:gd name="T1" fmla="*/ 11 h 11"/>
                <a:gd name="T2" fmla="*/ 15 w 15"/>
                <a:gd name="T3" fmla="*/ 1 h 11"/>
                <a:gd name="T4" fmla="*/ 0 w 1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1">
                  <a:moveTo>
                    <a:pt x="0" y="11"/>
                  </a:moveTo>
                  <a:cubicBezTo>
                    <a:pt x="0" y="11"/>
                    <a:pt x="15" y="2"/>
                    <a:pt x="15" y="1"/>
                  </a:cubicBezTo>
                  <a:cubicBezTo>
                    <a:pt x="15" y="0"/>
                    <a:pt x="0" y="11"/>
                    <a:pt x="0" y="11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" name="Group 76"/>
            <p:cNvGrpSpPr>
              <a:grpSpLocks/>
            </p:cNvGrpSpPr>
            <p:nvPr/>
          </p:nvGrpSpPr>
          <p:grpSpPr bwMode="auto">
            <a:xfrm>
              <a:off x="3244" y="1034"/>
              <a:ext cx="1759" cy="1398"/>
              <a:chOff x="3244" y="1034"/>
              <a:chExt cx="1759" cy="1398"/>
            </a:xfrm>
            <a:grpFill/>
          </p:grpSpPr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3244" y="1073"/>
                <a:ext cx="1719" cy="1159"/>
              </a:xfrm>
              <a:custGeom>
                <a:avLst/>
                <a:gdLst>
                  <a:gd name="T0" fmla="*/ 379 w 1719"/>
                  <a:gd name="T1" fmla="*/ 286 h 1159"/>
                  <a:gd name="T2" fmla="*/ 338 w 1719"/>
                  <a:gd name="T3" fmla="*/ 430 h 1159"/>
                  <a:gd name="T4" fmla="*/ 365 w 1719"/>
                  <a:gd name="T5" fmla="*/ 523 h 1159"/>
                  <a:gd name="T6" fmla="*/ 311 w 1719"/>
                  <a:gd name="T7" fmla="*/ 567 h 1159"/>
                  <a:gd name="T8" fmla="*/ 190 w 1719"/>
                  <a:gd name="T9" fmla="*/ 522 h 1159"/>
                  <a:gd name="T10" fmla="*/ 37 w 1719"/>
                  <a:gd name="T11" fmla="*/ 513 h 1159"/>
                  <a:gd name="T12" fmla="*/ 53 w 1719"/>
                  <a:gd name="T13" fmla="*/ 604 h 1159"/>
                  <a:gd name="T14" fmla="*/ 143 w 1719"/>
                  <a:gd name="T15" fmla="*/ 631 h 1159"/>
                  <a:gd name="T16" fmla="*/ 154 w 1719"/>
                  <a:gd name="T17" fmla="*/ 750 h 1159"/>
                  <a:gd name="T18" fmla="*/ 241 w 1719"/>
                  <a:gd name="T19" fmla="*/ 874 h 1159"/>
                  <a:gd name="T20" fmla="*/ 322 w 1719"/>
                  <a:gd name="T21" fmla="*/ 970 h 1159"/>
                  <a:gd name="T22" fmla="*/ 458 w 1719"/>
                  <a:gd name="T23" fmla="*/ 904 h 1159"/>
                  <a:gd name="T24" fmla="*/ 469 w 1719"/>
                  <a:gd name="T25" fmla="*/ 798 h 1159"/>
                  <a:gd name="T26" fmla="*/ 385 w 1719"/>
                  <a:gd name="T27" fmla="*/ 766 h 1159"/>
                  <a:gd name="T28" fmla="*/ 368 w 1719"/>
                  <a:gd name="T29" fmla="*/ 720 h 1159"/>
                  <a:gd name="T30" fmla="*/ 505 w 1719"/>
                  <a:gd name="T31" fmla="*/ 780 h 1159"/>
                  <a:gd name="T32" fmla="*/ 623 w 1719"/>
                  <a:gd name="T33" fmla="*/ 793 h 1159"/>
                  <a:gd name="T34" fmla="*/ 709 w 1719"/>
                  <a:gd name="T35" fmla="*/ 835 h 1159"/>
                  <a:gd name="T36" fmla="*/ 751 w 1719"/>
                  <a:gd name="T37" fmla="*/ 963 h 1159"/>
                  <a:gd name="T38" fmla="*/ 835 w 1719"/>
                  <a:gd name="T39" fmla="*/ 1011 h 1159"/>
                  <a:gd name="T40" fmla="*/ 874 w 1719"/>
                  <a:gd name="T41" fmla="*/ 895 h 1159"/>
                  <a:gd name="T42" fmla="*/ 983 w 1719"/>
                  <a:gd name="T43" fmla="*/ 831 h 1159"/>
                  <a:gd name="T44" fmla="*/ 1043 w 1719"/>
                  <a:gd name="T45" fmla="*/ 934 h 1159"/>
                  <a:gd name="T46" fmla="*/ 1115 w 1719"/>
                  <a:gd name="T47" fmla="*/ 999 h 1159"/>
                  <a:gd name="T48" fmla="*/ 1156 w 1719"/>
                  <a:gd name="T49" fmla="*/ 1119 h 1159"/>
                  <a:gd name="T50" fmla="*/ 1192 w 1719"/>
                  <a:gd name="T51" fmla="*/ 1084 h 1159"/>
                  <a:gd name="T52" fmla="*/ 1133 w 1719"/>
                  <a:gd name="T53" fmla="*/ 969 h 1159"/>
                  <a:gd name="T54" fmla="*/ 1217 w 1719"/>
                  <a:gd name="T55" fmla="*/ 1047 h 1159"/>
                  <a:gd name="T56" fmla="*/ 1247 w 1719"/>
                  <a:gd name="T57" fmla="*/ 942 h 1159"/>
                  <a:gd name="T58" fmla="*/ 1225 w 1719"/>
                  <a:gd name="T59" fmla="*/ 840 h 1159"/>
                  <a:gd name="T60" fmla="*/ 1348 w 1719"/>
                  <a:gd name="T61" fmla="*/ 796 h 1159"/>
                  <a:gd name="T62" fmla="*/ 1384 w 1719"/>
                  <a:gd name="T63" fmla="*/ 699 h 1159"/>
                  <a:gd name="T64" fmla="*/ 1324 w 1719"/>
                  <a:gd name="T65" fmla="*/ 595 h 1159"/>
                  <a:gd name="T66" fmla="*/ 1276 w 1719"/>
                  <a:gd name="T67" fmla="*/ 552 h 1159"/>
                  <a:gd name="T68" fmla="*/ 1369 w 1719"/>
                  <a:gd name="T69" fmla="*/ 564 h 1159"/>
                  <a:gd name="T70" fmla="*/ 1445 w 1719"/>
                  <a:gd name="T71" fmla="*/ 588 h 1159"/>
                  <a:gd name="T72" fmla="*/ 1430 w 1719"/>
                  <a:gd name="T73" fmla="*/ 483 h 1159"/>
                  <a:gd name="T74" fmla="*/ 1478 w 1719"/>
                  <a:gd name="T75" fmla="*/ 390 h 1159"/>
                  <a:gd name="T76" fmla="*/ 1390 w 1719"/>
                  <a:gd name="T77" fmla="*/ 316 h 1159"/>
                  <a:gd name="T78" fmla="*/ 1376 w 1719"/>
                  <a:gd name="T79" fmla="*/ 250 h 1159"/>
                  <a:gd name="T80" fmla="*/ 1502 w 1719"/>
                  <a:gd name="T81" fmla="*/ 255 h 1159"/>
                  <a:gd name="T82" fmla="*/ 1577 w 1719"/>
                  <a:gd name="T83" fmla="*/ 202 h 1159"/>
                  <a:gd name="T84" fmla="*/ 1621 w 1719"/>
                  <a:gd name="T85" fmla="*/ 330 h 1159"/>
                  <a:gd name="T86" fmla="*/ 1660 w 1719"/>
                  <a:gd name="T87" fmla="*/ 289 h 1159"/>
                  <a:gd name="T88" fmla="*/ 1678 w 1719"/>
                  <a:gd name="T89" fmla="*/ 234 h 1159"/>
                  <a:gd name="T90" fmla="*/ 1681 w 1719"/>
                  <a:gd name="T91" fmla="*/ 165 h 1159"/>
                  <a:gd name="T92" fmla="*/ 1525 w 1719"/>
                  <a:gd name="T93" fmla="*/ 94 h 1159"/>
                  <a:gd name="T94" fmla="*/ 1376 w 1719"/>
                  <a:gd name="T95" fmla="*/ 97 h 1159"/>
                  <a:gd name="T96" fmla="*/ 1225 w 1719"/>
                  <a:gd name="T97" fmla="*/ 70 h 1159"/>
                  <a:gd name="T98" fmla="*/ 1109 w 1719"/>
                  <a:gd name="T99" fmla="*/ 46 h 1159"/>
                  <a:gd name="T100" fmla="*/ 1010 w 1719"/>
                  <a:gd name="T101" fmla="*/ 75 h 1159"/>
                  <a:gd name="T102" fmla="*/ 932 w 1719"/>
                  <a:gd name="T103" fmla="*/ 63 h 1159"/>
                  <a:gd name="T104" fmla="*/ 776 w 1719"/>
                  <a:gd name="T105" fmla="*/ 73 h 1159"/>
                  <a:gd name="T106" fmla="*/ 746 w 1719"/>
                  <a:gd name="T107" fmla="*/ 12 h 1159"/>
                  <a:gd name="T108" fmla="*/ 619 w 1719"/>
                  <a:gd name="T109" fmla="*/ 30 h 1159"/>
                  <a:gd name="T110" fmla="*/ 484 w 1719"/>
                  <a:gd name="T111" fmla="*/ 51 h 1159"/>
                  <a:gd name="T112" fmla="*/ 430 w 1719"/>
                  <a:gd name="T113" fmla="*/ 87 h 1159"/>
                  <a:gd name="T114" fmla="*/ 463 w 1719"/>
                  <a:gd name="T115" fmla="*/ 112 h 1159"/>
                  <a:gd name="T116" fmla="*/ 431 w 1719"/>
                  <a:gd name="T117" fmla="*/ 115 h 1159"/>
                  <a:gd name="T118" fmla="*/ 361 w 1719"/>
                  <a:gd name="T119" fmla="*/ 78 h 1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719" h="1159">
                    <a:moveTo>
                      <a:pt x="362" y="112"/>
                    </a:moveTo>
                    <a:cubicBezTo>
                      <a:pt x="363" y="111"/>
                      <a:pt x="371" y="127"/>
                      <a:pt x="371" y="133"/>
                    </a:cubicBezTo>
                    <a:cubicBezTo>
                      <a:pt x="371" y="139"/>
                      <a:pt x="364" y="143"/>
                      <a:pt x="361" y="148"/>
                    </a:cubicBezTo>
                    <a:cubicBezTo>
                      <a:pt x="358" y="153"/>
                      <a:pt x="358" y="160"/>
                      <a:pt x="355" y="165"/>
                    </a:cubicBezTo>
                    <a:cubicBezTo>
                      <a:pt x="352" y="170"/>
                      <a:pt x="345" y="176"/>
                      <a:pt x="343" y="181"/>
                    </a:cubicBezTo>
                    <a:cubicBezTo>
                      <a:pt x="341" y="186"/>
                      <a:pt x="342" y="190"/>
                      <a:pt x="343" y="196"/>
                    </a:cubicBezTo>
                    <a:cubicBezTo>
                      <a:pt x="344" y="202"/>
                      <a:pt x="350" y="210"/>
                      <a:pt x="352" y="217"/>
                    </a:cubicBezTo>
                    <a:cubicBezTo>
                      <a:pt x="354" y="224"/>
                      <a:pt x="355" y="230"/>
                      <a:pt x="358" y="238"/>
                    </a:cubicBezTo>
                    <a:cubicBezTo>
                      <a:pt x="361" y="246"/>
                      <a:pt x="364" y="257"/>
                      <a:pt x="368" y="265"/>
                    </a:cubicBezTo>
                    <a:cubicBezTo>
                      <a:pt x="372" y="273"/>
                      <a:pt x="376" y="279"/>
                      <a:pt x="379" y="286"/>
                    </a:cubicBezTo>
                    <a:cubicBezTo>
                      <a:pt x="382" y="293"/>
                      <a:pt x="386" y="302"/>
                      <a:pt x="389" y="309"/>
                    </a:cubicBezTo>
                    <a:cubicBezTo>
                      <a:pt x="392" y="316"/>
                      <a:pt x="394" y="320"/>
                      <a:pt x="395" y="328"/>
                    </a:cubicBezTo>
                    <a:cubicBezTo>
                      <a:pt x="396" y="336"/>
                      <a:pt x="396" y="348"/>
                      <a:pt x="395" y="357"/>
                    </a:cubicBezTo>
                    <a:cubicBezTo>
                      <a:pt x="394" y="366"/>
                      <a:pt x="394" y="378"/>
                      <a:pt x="391" y="384"/>
                    </a:cubicBezTo>
                    <a:cubicBezTo>
                      <a:pt x="388" y="390"/>
                      <a:pt x="379" y="392"/>
                      <a:pt x="374" y="393"/>
                    </a:cubicBezTo>
                    <a:cubicBezTo>
                      <a:pt x="369" y="394"/>
                      <a:pt x="362" y="391"/>
                      <a:pt x="358" y="391"/>
                    </a:cubicBezTo>
                    <a:cubicBezTo>
                      <a:pt x="354" y="391"/>
                      <a:pt x="350" y="391"/>
                      <a:pt x="347" y="394"/>
                    </a:cubicBezTo>
                    <a:cubicBezTo>
                      <a:pt x="344" y="397"/>
                      <a:pt x="341" y="407"/>
                      <a:pt x="338" y="411"/>
                    </a:cubicBezTo>
                    <a:cubicBezTo>
                      <a:pt x="335" y="415"/>
                      <a:pt x="329" y="418"/>
                      <a:pt x="329" y="421"/>
                    </a:cubicBezTo>
                    <a:cubicBezTo>
                      <a:pt x="329" y="424"/>
                      <a:pt x="338" y="426"/>
                      <a:pt x="338" y="430"/>
                    </a:cubicBezTo>
                    <a:cubicBezTo>
                      <a:pt x="338" y="434"/>
                      <a:pt x="332" y="444"/>
                      <a:pt x="329" y="448"/>
                    </a:cubicBezTo>
                    <a:cubicBezTo>
                      <a:pt x="326" y="452"/>
                      <a:pt x="323" y="452"/>
                      <a:pt x="322" y="456"/>
                    </a:cubicBezTo>
                    <a:cubicBezTo>
                      <a:pt x="321" y="460"/>
                      <a:pt x="321" y="467"/>
                      <a:pt x="322" y="472"/>
                    </a:cubicBezTo>
                    <a:cubicBezTo>
                      <a:pt x="323" y="477"/>
                      <a:pt x="325" y="486"/>
                      <a:pt x="329" y="489"/>
                    </a:cubicBezTo>
                    <a:cubicBezTo>
                      <a:pt x="333" y="492"/>
                      <a:pt x="340" y="490"/>
                      <a:pt x="344" y="492"/>
                    </a:cubicBezTo>
                    <a:cubicBezTo>
                      <a:pt x="348" y="494"/>
                      <a:pt x="352" y="496"/>
                      <a:pt x="353" y="499"/>
                    </a:cubicBezTo>
                    <a:cubicBezTo>
                      <a:pt x="354" y="502"/>
                      <a:pt x="351" y="510"/>
                      <a:pt x="353" y="510"/>
                    </a:cubicBezTo>
                    <a:cubicBezTo>
                      <a:pt x="355" y="510"/>
                      <a:pt x="365" y="501"/>
                      <a:pt x="368" y="502"/>
                    </a:cubicBezTo>
                    <a:cubicBezTo>
                      <a:pt x="371" y="503"/>
                      <a:pt x="374" y="511"/>
                      <a:pt x="374" y="514"/>
                    </a:cubicBezTo>
                    <a:cubicBezTo>
                      <a:pt x="374" y="517"/>
                      <a:pt x="367" y="518"/>
                      <a:pt x="365" y="523"/>
                    </a:cubicBezTo>
                    <a:cubicBezTo>
                      <a:pt x="363" y="528"/>
                      <a:pt x="360" y="538"/>
                      <a:pt x="361" y="543"/>
                    </a:cubicBezTo>
                    <a:cubicBezTo>
                      <a:pt x="362" y="548"/>
                      <a:pt x="370" y="548"/>
                      <a:pt x="373" y="552"/>
                    </a:cubicBezTo>
                    <a:cubicBezTo>
                      <a:pt x="376" y="556"/>
                      <a:pt x="374" y="563"/>
                      <a:pt x="376" y="568"/>
                    </a:cubicBezTo>
                    <a:cubicBezTo>
                      <a:pt x="378" y="573"/>
                      <a:pt x="383" y="579"/>
                      <a:pt x="383" y="583"/>
                    </a:cubicBezTo>
                    <a:cubicBezTo>
                      <a:pt x="383" y="587"/>
                      <a:pt x="378" y="590"/>
                      <a:pt x="373" y="591"/>
                    </a:cubicBezTo>
                    <a:cubicBezTo>
                      <a:pt x="368" y="592"/>
                      <a:pt x="357" y="592"/>
                      <a:pt x="352" y="591"/>
                    </a:cubicBezTo>
                    <a:cubicBezTo>
                      <a:pt x="347" y="590"/>
                      <a:pt x="344" y="587"/>
                      <a:pt x="340" y="586"/>
                    </a:cubicBezTo>
                    <a:cubicBezTo>
                      <a:pt x="336" y="585"/>
                      <a:pt x="332" y="589"/>
                      <a:pt x="328" y="588"/>
                    </a:cubicBezTo>
                    <a:cubicBezTo>
                      <a:pt x="324" y="587"/>
                      <a:pt x="320" y="583"/>
                      <a:pt x="317" y="580"/>
                    </a:cubicBezTo>
                    <a:cubicBezTo>
                      <a:pt x="314" y="577"/>
                      <a:pt x="312" y="572"/>
                      <a:pt x="311" y="567"/>
                    </a:cubicBezTo>
                    <a:cubicBezTo>
                      <a:pt x="310" y="562"/>
                      <a:pt x="310" y="557"/>
                      <a:pt x="311" y="552"/>
                    </a:cubicBezTo>
                    <a:cubicBezTo>
                      <a:pt x="312" y="547"/>
                      <a:pt x="316" y="542"/>
                      <a:pt x="317" y="538"/>
                    </a:cubicBezTo>
                    <a:cubicBezTo>
                      <a:pt x="318" y="534"/>
                      <a:pt x="318" y="528"/>
                      <a:pt x="316" y="526"/>
                    </a:cubicBezTo>
                    <a:cubicBezTo>
                      <a:pt x="314" y="524"/>
                      <a:pt x="308" y="526"/>
                      <a:pt x="302" y="525"/>
                    </a:cubicBezTo>
                    <a:cubicBezTo>
                      <a:pt x="296" y="524"/>
                      <a:pt x="288" y="520"/>
                      <a:pt x="281" y="519"/>
                    </a:cubicBezTo>
                    <a:cubicBezTo>
                      <a:pt x="274" y="518"/>
                      <a:pt x="268" y="517"/>
                      <a:pt x="262" y="516"/>
                    </a:cubicBezTo>
                    <a:cubicBezTo>
                      <a:pt x="256" y="515"/>
                      <a:pt x="250" y="511"/>
                      <a:pt x="245" y="510"/>
                    </a:cubicBezTo>
                    <a:cubicBezTo>
                      <a:pt x="240" y="509"/>
                      <a:pt x="234" y="508"/>
                      <a:pt x="229" y="508"/>
                    </a:cubicBezTo>
                    <a:cubicBezTo>
                      <a:pt x="224" y="508"/>
                      <a:pt x="218" y="505"/>
                      <a:pt x="212" y="507"/>
                    </a:cubicBezTo>
                    <a:cubicBezTo>
                      <a:pt x="206" y="509"/>
                      <a:pt x="196" y="520"/>
                      <a:pt x="190" y="522"/>
                    </a:cubicBezTo>
                    <a:cubicBezTo>
                      <a:pt x="184" y="524"/>
                      <a:pt x="180" y="522"/>
                      <a:pt x="175" y="522"/>
                    </a:cubicBezTo>
                    <a:cubicBezTo>
                      <a:pt x="170" y="522"/>
                      <a:pt x="166" y="523"/>
                      <a:pt x="161" y="522"/>
                    </a:cubicBezTo>
                    <a:cubicBezTo>
                      <a:pt x="156" y="521"/>
                      <a:pt x="148" y="518"/>
                      <a:pt x="142" y="517"/>
                    </a:cubicBezTo>
                    <a:cubicBezTo>
                      <a:pt x="136" y="516"/>
                      <a:pt x="126" y="518"/>
                      <a:pt x="122" y="516"/>
                    </a:cubicBezTo>
                    <a:cubicBezTo>
                      <a:pt x="118" y="514"/>
                      <a:pt x="118" y="508"/>
                      <a:pt x="115" y="507"/>
                    </a:cubicBezTo>
                    <a:cubicBezTo>
                      <a:pt x="112" y="506"/>
                      <a:pt x="107" y="508"/>
                      <a:pt x="103" y="508"/>
                    </a:cubicBezTo>
                    <a:cubicBezTo>
                      <a:pt x="99" y="508"/>
                      <a:pt x="93" y="507"/>
                      <a:pt x="88" y="507"/>
                    </a:cubicBezTo>
                    <a:cubicBezTo>
                      <a:pt x="83" y="507"/>
                      <a:pt x="78" y="509"/>
                      <a:pt x="74" y="511"/>
                    </a:cubicBezTo>
                    <a:cubicBezTo>
                      <a:pt x="70" y="513"/>
                      <a:pt x="68" y="520"/>
                      <a:pt x="62" y="520"/>
                    </a:cubicBezTo>
                    <a:cubicBezTo>
                      <a:pt x="56" y="520"/>
                      <a:pt x="43" y="514"/>
                      <a:pt x="37" y="513"/>
                    </a:cubicBezTo>
                    <a:cubicBezTo>
                      <a:pt x="31" y="512"/>
                      <a:pt x="26" y="511"/>
                      <a:pt x="26" y="513"/>
                    </a:cubicBezTo>
                    <a:cubicBezTo>
                      <a:pt x="26" y="515"/>
                      <a:pt x="36" y="520"/>
                      <a:pt x="35" y="523"/>
                    </a:cubicBezTo>
                    <a:cubicBezTo>
                      <a:pt x="34" y="526"/>
                      <a:pt x="28" y="527"/>
                      <a:pt x="23" y="529"/>
                    </a:cubicBezTo>
                    <a:cubicBezTo>
                      <a:pt x="18" y="531"/>
                      <a:pt x="8" y="531"/>
                      <a:pt x="4" y="534"/>
                    </a:cubicBezTo>
                    <a:cubicBezTo>
                      <a:pt x="0" y="537"/>
                      <a:pt x="0" y="545"/>
                      <a:pt x="1" y="549"/>
                    </a:cubicBezTo>
                    <a:cubicBezTo>
                      <a:pt x="2" y="553"/>
                      <a:pt x="9" y="555"/>
                      <a:pt x="11" y="559"/>
                    </a:cubicBezTo>
                    <a:cubicBezTo>
                      <a:pt x="13" y="563"/>
                      <a:pt x="12" y="571"/>
                      <a:pt x="14" y="576"/>
                    </a:cubicBezTo>
                    <a:cubicBezTo>
                      <a:pt x="16" y="581"/>
                      <a:pt x="22" y="588"/>
                      <a:pt x="25" y="592"/>
                    </a:cubicBezTo>
                    <a:cubicBezTo>
                      <a:pt x="28" y="596"/>
                      <a:pt x="29" y="596"/>
                      <a:pt x="34" y="598"/>
                    </a:cubicBezTo>
                    <a:cubicBezTo>
                      <a:pt x="39" y="600"/>
                      <a:pt x="48" y="603"/>
                      <a:pt x="53" y="604"/>
                    </a:cubicBezTo>
                    <a:cubicBezTo>
                      <a:pt x="58" y="605"/>
                      <a:pt x="62" y="607"/>
                      <a:pt x="65" y="606"/>
                    </a:cubicBezTo>
                    <a:cubicBezTo>
                      <a:pt x="68" y="605"/>
                      <a:pt x="69" y="600"/>
                      <a:pt x="73" y="600"/>
                    </a:cubicBezTo>
                    <a:cubicBezTo>
                      <a:pt x="77" y="600"/>
                      <a:pt x="84" y="602"/>
                      <a:pt x="88" y="603"/>
                    </a:cubicBezTo>
                    <a:cubicBezTo>
                      <a:pt x="92" y="604"/>
                      <a:pt x="94" y="606"/>
                      <a:pt x="98" y="606"/>
                    </a:cubicBezTo>
                    <a:cubicBezTo>
                      <a:pt x="102" y="606"/>
                      <a:pt x="108" y="604"/>
                      <a:pt x="112" y="603"/>
                    </a:cubicBezTo>
                    <a:cubicBezTo>
                      <a:pt x="116" y="602"/>
                      <a:pt x="120" y="598"/>
                      <a:pt x="124" y="597"/>
                    </a:cubicBezTo>
                    <a:cubicBezTo>
                      <a:pt x="128" y="596"/>
                      <a:pt x="135" y="595"/>
                      <a:pt x="139" y="595"/>
                    </a:cubicBezTo>
                    <a:cubicBezTo>
                      <a:pt x="143" y="595"/>
                      <a:pt x="149" y="596"/>
                      <a:pt x="151" y="598"/>
                    </a:cubicBezTo>
                    <a:cubicBezTo>
                      <a:pt x="153" y="600"/>
                      <a:pt x="150" y="605"/>
                      <a:pt x="149" y="610"/>
                    </a:cubicBezTo>
                    <a:cubicBezTo>
                      <a:pt x="148" y="615"/>
                      <a:pt x="145" y="626"/>
                      <a:pt x="143" y="631"/>
                    </a:cubicBezTo>
                    <a:cubicBezTo>
                      <a:pt x="141" y="636"/>
                      <a:pt x="138" y="635"/>
                      <a:pt x="137" y="639"/>
                    </a:cubicBezTo>
                    <a:cubicBezTo>
                      <a:pt x="136" y="643"/>
                      <a:pt x="138" y="650"/>
                      <a:pt x="136" y="655"/>
                    </a:cubicBezTo>
                    <a:cubicBezTo>
                      <a:pt x="134" y="660"/>
                      <a:pt x="129" y="665"/>
                      <a:pt x="127" y="670"/>
                    </a:cubicBezTo>
                    <a:cubicBezTo>
                      <a:pt x="125" y="675"/>
                      <a:pt x="125" y="681"/>
                      <a:pt x="125" y="685"/>
                    </a:cubicBezTo>
                    <a:cubicBezTo>
                      <a:pt x="125" y="689"/>
                      <a:pt x="126" y="692"/>
                      <a:pt x="127" y="697"/>
                    </a:cubicBezTo>
                    <a:cubicBezTo>
                      <a:pt x="128" y="702"/>
                      <a:pt x="132" y="709"/>
                      <a:pt x="133" y="714"/>
                    </a:cubicBezTo>
                    <a:cubicBezTo>
                      <a:pt x="134" y="719"/>
                      <a:pt x="135" y="722"/>
                      <a:pt x="136" y="726"/>
                    </a:cubicBezTo>
                    <a:cubicBezTo>
                      <a:pt x="137" y="730"/>
                      <a:pt x="138" y="733"/>
                      <a:pt x="140" y="736"/>
                    </a:cubicBezTo>
                    <a:cubicBezTo>
                      <a:pt x="142" y="739"/>
                      <a:pt x="146" y="740"/>
                      <a:pt x="148" y="742"/>
                    </a:cubicBezTo>
                    <a:cubicBezTo>
                      <a:pt x="150" y="744"/>
                      <a:pt x="152" y="747"/>
                      <a:pt x="154" y="750"/>
                    </a:cubicBezTo>
                    <a:cubicBezTo>
                      <a:pt x="156" y="753"/>
                      <a:pt x="160" y="759"/>
                      <a:pt x="163" y="763"/>
                    </a:cubicBezTo>
                    <a:cubicBezTo>
                      <a:pt x="166" y="767"/>
                      <a:pt x="170" y="773"/>
                      <a:pt x="173" y="777"/>
                    </a:cubicBezTo>
                    <a:cubicBezTo>
                      <a:pt x="176" y="781"/>
                      <a:pt x="176" y="782"/>
                      <a:pt x="179" y="786"/>
                    </a:cubicBezTo>
                    <a:cubicBezTo>
                      <a:pt x="182" y="790"/>
                      <a:pt x="186" y="794"/>
                      <a:pt x="190" y="799"/>
                    </a:cubicBezTo>
                    <a:cubicBezTo>
                      <a:pt x="194" y="804"/>
                      <a:pt x="202" y="809"/>
                      <a:pt x="205" y="814"/>
                    </a:cubicBezTo>
                    <a:cubicBezTo>
                      <a:pt x="208" y="819"/>
                      <a:pt x="207" y="826"/>
                      <a:pt x="208" y="832"/>
                    </a:cubicBezTo>
                    <a:cubicBezTo>
                      <a:pt x="209" y="838"/>
                      <a:pt x="208" y="846"/>
                      <a:pt x="211" y="850"/>
                    </a:cubicBezTo>
                    <a:cubicBezTo>
                      <a:pt x="214" y="854"/>
                      <a:pt x="223" y="856"/>
                      <a:pt x="227" y="859"/>
                    </a:cubicBezTo>
                    <a:cubicBezTo>
                      <a:pt x="231" y="862"/>
                      <a:pt x="234" y="863"/>
                      <a:pt x="236" y="865"/>
                    </a:cubicBezTo>
                    <a:cubicBezTo>
                      <a:pt x="238" y="867"/>
                      <a:pt x="239" y="870"/>
                      <a:pt x="241" y="874"/>
                    </a:cubicBezTo>
                    <a:cubicBezTo>
                      <a:pt x="243" y="878"/>
                      <a:pt x="248" y="888"/>
                      <a:pt x="250" y="892"/>
                    </a:cubicBezTo>
                    <a:cubicBezTo>
                      <a:pt x="252" y="896"/>
                      <a:pt x="254" y="898"/>
                      <a:pt x="256" y="901"/>
                    </a:cubicBezTo>
                    <a:cubicBezTo>
                      <a:pt x="258" y="904"/>
                      <a:pt x="260" y="906"/>
                      <a:pt x="262" y="909"/>
                    </a:cubicBezTo>
                    <a:cubicBezTo>
                      <a:pt x="264" y="912"/>
                      <a:pt x="266" y="917"/>
                      <a:pt x="269" y="922"/>
                    </a:cubicBezTo>
                    <a:cubicBezTo>
                      <a:pt x="272" y="927"/>
                      <a:pt x="276" y="934"/>
                      <a:pt x="278" y="939"/>
                    </a:cubicBezTo>
                    <a:cubicBezTo>
                      <a:pt x="280" y="944"/>
                      <a:pt x="283" y="947"/>
                      <a:pt x="284" y="952"/>
                    </a:cubicBezTo>
                    <a:cubicBezTo>
                      <a:pt x="285" y="957"/>
                      <a:pt x="285" y="965"/>
                      <a:pt x="287" y="969"/>
                    </a:cubicBezTo>
                    <a:cubicBezTo>
                      <a:pt x="289" y="973"/>
                      <a:pt x="292" y="977"/>
                      <a:pt x="295" y="979"/>
                    </a:cubicBezTo>
                    <a:cubicBezTo>
                      <a:pt x="298" y="981"/>
                      <a:pt x="304" y="980"/>
                      <a:pt x="308" y="979"/>
                    </a:cubicBezTo>
                    <a:cubicBezTo>
                      <a:pt x="312" y="978"/>
                      <a:pt x="317" y="972"/>
                      <a:pt x="322" y="970"/>
                    </a:cubicBezTo>
                    <a:cubicBezTo>
                      <a:pt x="327" y="968"/>
                      <a:pt x="333" y="966"/>
                      <a:pt x="337" y="964"/>
                    </a:cubicBezTo>
                    <a:cubicBezTo>
                      <a:pt x="341" y="962"/>
                      <a:pt x="345" y="961"/>
                      <a:pt x="349" y="960"/>
                    </a:cubicBezTo>
                    <a:cubicBezTo>
                      <a:pt x="353" y="959"/>
                      <a:pt x="353" y="959"/>
                      <a:pt x="359" y="957"/>
                    </a:cubicBezTo>
                    <a:cubicBezTo>
                      <a:pt x="365" y="955"/>
                      <a:pt x="380" y="949"/>
                      <a:pt x="388" y="945"/>
                    </a:cubicBezTo>
                    <a:cubicBezTo>
                      <a:pt x="396" y="941"/>
                      <a:pt x="402" y="940"/>
                      <a:pt x="407" y="936"/>
                    </a:cubicBezTo>
                    <a:cubicBezTo>
                      <a:pt x="412" y="932"/>
                      <a:pt x="413" y="925"/>
                      <a:pt x="416" y="922"/>
                    </a:cubicBezTo>
                    <a:cubicBezTo>
                      <a:pt x="419" y="919"/>
                      <a:pt x="421" y="917"/>
                      <a:pt x="425" y="916"/>
                    </a:cubicBezTo>
                    <a:cubicBezTo>
                      <a:pt x="429" y="915"/>
                      <a:pt x="436" y="916"/>
                      <a:pt x="440" y="916"/>
                    </a:cubicBezTo>
                    <a:cubicBezTo>
                      <a:pt x="444" y="916"/>
                      <a:pt x="449" y="917"/>
                      <a:pt x="452" y="915"/>
                    </a:cubicBezTo>
                    <a:cubicBezTo>
                      <a:pt x="455" y="913"/>
                      <a:pt x="456" y="907"/>
                      <a:pt x="458" y="904"/>
                    </a:cubicBezTo>
                    <a:cubicBezTo>
                      <a:pt x="460" y="901"/>
                      <a:pt x="462" y="901"/>
                      <a:pt x="466" y="898"/>
                    </a:cubicBezTo>
                    <a:cubicBezTo>
                      <a:pt x="470" y="895"/>
                      <a:pt x="476" y="891"/>
                      <a:pt x="481" y="888"/>
                    </a:cubicBezTo>
                    <a:cubicBezTo>
                      <a:pt x="486" y="885"/>
                      <a:pt x="492" y="884"/>
                      <a:pt x="494" y="880"/>
                    </a:cubicBezTo>
                    <a:cubicBezTo>
                      <a:pt x="496" y="876"/>
                      <a:pt x="493" y="868"/>
                      <a:pt x="494" y="862"/>
                    </a:cubicBezTo>
                    <a:cubicBezTo>
                      <a:pt x="495" y="856"/>
                      <a:pt x="499" y="851"/>
                      <a:pt x="502" y="846"/>
                    </a:cubicBezTo>
                    <a:cubicBezTo>
                      <a:pt x="505" y="841"/>
                      <a:pt x="513" y="837"/>
                      <a:pt x="514" y="831"/>
                    </a:cubicBezTo>
                    <a:cubicBezTo>
                      <a:pt x="515" y="825"/>
                      <a:pt x="514" y="815"/>
                      <a:pt x="511" y="810"/>
                    </a:cubicBezTo>
                    <a:cubicBezTo>
                      <a:pt x="508" y="805"/>
                      <a:pt x="499" y="804"/>
                      <a:pt x="494" y="802"/>
                    </a:cubicBezTo>
                    <a:cubicBezTo>
                      <a:pt x="489" y="800"/>
                      <a:pt x="486" y="800"/>
                      <a:pt x="482" y="799"/>
                    </a:cubicBezTo>
                    <a:cubicBezTo>
                      <a:pt x="478" y="798"/>
                      <a:pt x="473" y="800"/>
                      <a:pt x="469" y="798"/>
                    </a:cubicBezTo>
                    <a:cubicBezTo>
                      <a:pt x="465" y="796"/>
                      <a:pt x="462" y="791"/>
                      <a:pt x="460" y="787"/>
                    </a:cubicBezTo>
                    <a:cubicBezTo>
                      <a:pt x="458" y="783"/>
                      <a:pt x="459" y="774"/>
                      <a:pt x="457" y="772"/>
                    </a:cubicBezTo>
                    <a:cubicBezTo>
                      <a:pt x="455" y="770"/>
                      <a:pt x="451" y="775"/>
                      <a:pt x="448" y="777"/>
                    </a:cubicBezTo>
                    <a:cubicBezTo>
                      <a:pt x="445" y="779"/>
                      <a:pt x="440" y="783"/>
                      <a:pt x="437" y="786"/>
                    </a:cubicBezTo>
                    <a:cubicBezTo>
                      <a:pt x="434" y="789"/>
                      <a:pt x="432" y="794"/>
                      <a:pt x="428" y="795"/>
                    </a:cubicBezTo>
                    <a:cubicBezTo>
                      <a:pt x="424" y="796"/>
                      <a:pt x="415" y="795"/>
                      <a:pt x="410" y="795"/>
                    </a:cubicBezTo>
                    <a:cubicBezTo>
                      <a:pt x="405" y="795"/>
                      <a:pt x="400" y="799"/>
                      <a:pt x="397" y="798"/>
                    </a:cubicBezTo>
                    <a:cubicBezTo>
                      <a:pt x="394" y="797"/>
                      <a:pt x="393" y="792"/>
                      <a:pt x="391" y="789"/>
                    </a:cubicBezTo>
                    <a:cubicBezTo>
                      <a:pt x="389" y="786"/>
                      <a:pt x="387" y="781"/>
                      <a:pt x="386" y="777"/>
                    </a:cubicBezTo>
                    <a:cubicBezTo>
                      <a:pt x="385" y="773"/>
                      <a:pt x="387" y="767"/>
                      <a:pt x="385" y="766"/>
                    </a:cubicBezTo>
                    <a:cubicBezTo>
                      <a:pt x="383" y="765"/>
                      <a:pt x="379" y="772"/>
                      <a:pt x="376" y="772"/>
                    </a:cubicBezTo>
                    <a:cubicBezTo>
                      <a:pt x="373" y="772"/>
                      <a:pt x="367" y="771"/>
                      <a:pt x="364" y="768"/>
                    </a:cubicBezTo>
                    <a:cubicBezTo>
                      <a:pt x="361" y="765"/>
                      <a:pt x="359" y="755"/>
                      <a:pt x="356" y="751"/>
                    </a:cubicBezTo>
                    <a:cubicBezTo>
                      <a:pt x="353" y="747"/>
                      <a:pt x="349" y="749"/>
                      <a:pt x="346" y="745"/>
                    </a:cubicBezTo>
                    <a:cubicBezTo>
                      <a:pt x="343" y="741"/>
                      <a:pt x="339" y="731"/>
                      <a:pt x="337" y="727"/>
                    </a:cubicBezTo>
                    <a:cubicBezTo>
                      <a:pt x="335" y="723"/>
                      <a:pt x="332" y="722"/>
                      <a:pt x="331" y="718"/>
                    </a:cubicBezTo>
                    <a:cubicBezTo>
                      <a:pt x="330" y="714"/>
                      <a:pt x="331" y="709"/>
                      <a:pt x="334" y="705"/>
                    </a:cubicBezTo>
                    <a:cubicBezTo>
                      <a:pt x="337" y="701"/>
                      <a:pt x="342" y="696"/>
                      <a:pt x="347" y="697"/>
                    </a:cubicBezTo>
                    <a:cubicBezTo>
                      <a:pt x="352" y="698"/>
                      <a:pt x="361" y="707"/>
                      <a:pt x="364" y="711"/>
                    </a:cubicBezTo>
                    <a:cubicBezTo>
                      <a:pt x="367" y="715"/>
                      <a:pt x="365" y="717"/>
                      <a:pt x="368" y="720"/>
                    </a:cubicBezTo>
                    <a:cubicBezTo>
                      <a:pt x="371" y="723"/>
                      <a:pt x="376" y="729"/>
                      <a:pt x="380" y="732"/>
                    </a:cubicBezTo>
                    <a:cubicBezTo>
                      <a:pt x="384" y="735"/>
                      <a:pt x="385" y="736"/>
                      <a:pt x="389" y="738"/>
                    </a:cubicBezTo>
                    <a:cubicBezTo>
                      <a:pt x="393" y="740"/>
                      <a:pt x="398" y="742"/>
                      <a:pt x="404" y="745"/>
                    </a:cubicBezTo>
                    <a:cubicBezTo>
                      <a:pt x="410" y="748"/>
                      <a:pt x="419" y="757"/>
                      <a:pt x="424" y="759"/>
                    </a:cubicBezTo>
                    <a:cubicBezTo>
                      <a:pt x="429" y="761"/>
                      <a:pt x="433" y="758"/>
                      <a:pt x="437" y="757"/>
                    </a:cubicBezTo>
                    <a:cubicBezTo>
                      <a:pt x="441" y="756"/>
                      <a:pt x="445" y="755"/>
                      <a:pt x="449" y="754"/>
                    </a:cubicBezTo>
                    <a:cubicBezTo>
                      <a:pt x="453" y="753"/>
                      <a:pt x="460" y="749"/>
                      <a:pt x="464" y="751"/>
                    </a:cubicBezTo>
                    <a:cubicBezTo>
                      <a:pt x="468" y="753"/>
                      <a:pt x="472" y="765"/>
                      <a:pt x="476" y="769"/>
                    </a:cubicBezTo>
                    <a:cubicBezTo>
                      <a:pt x="480" y="773"/>
                      <a:pt x="485" y="773"/>
                      <a:pt x="490" y="775"/>
                    </a:cubicBezTo>
                    <a:cubicBezTo>
                      <a:pt x="495" y="777"/>
                      <a:pt x="500" y="780"/>
                      <a:pt x="505" y="780"/>
                    </a:cubicBezTo>
                    <a:cubicBezTo>
                      <a:pt x="510" y="780"/>
                      <a:pt x="516" y="777"/>
                      <a:pt x="521" y="777"/>
                    </a:cubicBezTo>
                    <a:cubicBezTo>
                      <a:pt x="526" y="777"/>
                      <a:pt x="530" y="777"/>
                      <a:pt x="536" y="778"/>
                    </a:cubicBezTo>
                    <a:cubicBezTo>
                      <a:pt x="542" y="779"/>
                      <a:pt x="552" y="783"/>
                      <a:pt x="557" y="783"/>
                    </a:cubicBezTo>
                    <a:cubicBezTo>
                      <a:pt x="562" y="783"/>
                      <a:pt x="562" y="778"/>
                      <a:pt x="565" y="777"/>
                    </a:cubicBezTo>
                    <a:cubicBezTo>
                      <a:pt x="568" y="776"/>
                      <a:pt x="572" y="778"/>
                      <a:pt x="575" y="778"/>
                    </a:cubicBezTo>
                    <a:cubicBezTo>
                      <a:pt x="578" y="778"/>
                      <a:pt x="583" y="778"/>
                      <a:pt x="586" y="778"/>
                    </a:cubicBezTo>
                    <a:cubicBezTo>
                      <a:pt x="589" y="778"/>
                      <a:pt x="593" y="778"/>
                      <a:pt x="596" y="777"/>
                    </a:cubicBezTo>
                    <a:cubicBezTo>
                      <a:pt x="599" y="776"/>
                      <a:pt x="602" y="771"/>
                      <a:pt x="605" y="772"/>
                    </a:cubicBezTo>
                    <a:cubicBezTo>
                      <a:pt x="608" y="773"/>
                      <a:pt x="611" y="783"/>
                      <a:pt x="614" y="786"/>
                    </a:cubicBezTo>
                    <a:cubicBezTo>
                      <a:pt x="617" y="789"/>
                      <a:pt x="619" y="790"/>
                      <a:pt x="623" y="793"/>
                    </a:cubicBezTo>
                    <a:cubicBezTo>
                      <a:pt x="627" y="796"/>
                      <a:pt x="633" y="801"/>
                      <a:pt x="637" y="804"/>
                    </a:cubicBezTo>
                    <a:cubicBezTo>
                      <a:pt x="641" y="807"/>
                      <a:pt x="646" y="809"/>
                      <a:pt x="650" y="810"/>
                    </a:cubicBezTo>
                    <a:cubicBezTo>
                      <a:pt x="654" y="811"/>
                      <a:pt x="661" y="809"/>
                      <a:pt x="661" y="810"/>
                    </a:cubicBezTo>
                    <a:cubicBezTo>
                      <a:pt x="661" y="811"/>
                      <a:pt x="650" y="813"/>
                      <a:pt x="649" y="817"/>
                    </a:cubicBezTo>
                    <a:cubicBezTo>
                      <a:pt x="648" y="821"/>
                      <a:pt x="653" y="831"/>
                      <a:pt x="656" y="834"/>
                    </a:cubicBezTo>
                    <a:cubicBezTo>
                      <a:pt x="659" y="837"/>
                      <a:pt x="665" y="836"/>
                      <a:pt x="668" y="838"/>
                    </a:cubicBezTo>
                    <a:cubicBezTo>
                      <a:pt x="671" y="840"/>
                      <a:pt x="672" y="845"/>
                      <a:pt x="676" y="846"/>
                    </a:cubicBezTo>
                    <a:cubicBezTo>
                      <a:pt x="680" y="847"/>
                      <a:pt x="688" y="847"/>
                      <a:pt x="692" y="844"/>
                    </a:cubicBezTo>
                    <a:cubicBezTo>
                      <a:pt x="696" y="841"/>
                      <a:pt x="695" y="830"/>
                      <a:pt x="698" y="829"/>
                    </a:cubicBezTo>
                    <a:cubicBezTo>
                      <a:pt x="701" y="828"/>
                      <a:pt x="707" y="832"/>
                      <a:pt x="709" y="835"/>
                    </a:cubicBezTo>
                    <a:cubicBezTo>
                      <a:pt x="711" y="838"/>
                      <a:pt x="710" y="842"/>
                      <a:pt x="710" y="847"/>
                    </a:cubicBezTo>
                    <a:cubicBezTo>
                      <a:pt x="710" y="852"/>
                      <a:pt x="705" y="860"/>
                      <a:pt x="706" y="865"/>
                    </a:cubicBezTo>
                    <a:cubicBezTo>
                      <a:pt x="707" y="870"/>
                      <a:pt x="713" y="872"/>
                      <a:pt x="715" y="877"/>
                    </a:cubicBezTo>
                    <a:cubicBezTo>
                      <a:pt x="717" y="882"/>
                      <a:pt x="715" y="890"/>
                      <a:pt x="716" y="894"/>
                    </a:cubicBezTo>
                    <a:cubicBezTo>
                      <a:pt x="717" y="898"/>
                      <a:pt x="719" y="900"/>
                      <a:pt x="719" y="904"/>
                    </a:cubicBezTo>
                    <a:cubicBezTo>
                      <a:pt x="719" y="908"/>
                      <a:pt x="717" y="914"/>
                      <a:pt x="719" y="919"/>
                    </a:cubicBezTo>
                    <a:cubicBezTo>
                      <a:pt x="721" y="924"/>
                      <a:pt x="728" y="929"/>
                      <a:pt x="731" y="933"/>
                    </a:cubicBezTo>
                    <a:cubicBezTo>
                      <a:pt x="734" y="937"/>
                      <a:pt x="737" y="943"/>
                      <a:pt x="739" y="946"/>
                    </a:cubicBezTo>
                    <a:cubicBezTo>
                      <a:pt x="741" y="949"/>
                      <a:pt x="744" y="951"/>
                      <a:pt x="746" y="954"/>
                    </a:cubicBezTo>
                    <a:cubicBezTo>
                      <a:pt x="748" y="957"/>
                      <a:pt x="750" y="959"/>
                      <a:pt x="751" y="963"/>
                    </a:cubicBezTo>
                    <a:cubicBezTo>
                      <a:pt x="752" y="967"/>
                      <a:pt x="753" y="976"/>
                      <a:pt x="755" y="981"/>
                    </a:cubicBezTo>
                    <a:cubicBezTo>
                      <a:pt x="757" y="986"/>
                      <a:pt x="762" y="991"/>
                      <a:pt x="766" y="996"/>
                    </a:cubicBezTo>
                    <a:cubicBezTo>
                      <a:pt x="770" y="1001"/>
                      <a:pt x="772" y="1007"/>
                      <a:pt x="776" y="1012"/>
                    </a:cubicBezTo>
                    <a:cubicBezTo>
                      <a:pt x="780" y="1017"/>
                      <a:pt x="785" y="1020"/>
                      <a:pt x="787" y="1024"/>
                    </a:cubicBezTo>
                    <a:cubicBezTo>
                      <a:pt x="789" y="1028"/>
                      <a:pt x="788" y="1031"/>
                      <a:pt x="791" y="1035"/>
                    </a:cubicBezTo>
                    <a:cubicBezTo>
                      <a:pt x="794" y="1039"/>
                      <a:pt x="802" y="1044"/>
                      <a:pt x="806" y="1045"/>
                    </a:cubicBezTo>
                    <a:cubicBezTo>
                      <a:pt x="810" y="1046"/>
                      <a:pt x="812" y="1042"/>
                      <a:pt x="814" y="1039"/>
                    </a:cubicBezTo>
                    <a:cubicBezTo>
                      <a:pt x="816" y="1036"/>
                      <a:pt x="816" y="1030"/>
                      <a:pt x="818" y="1027"/>
                    </a:cubicBezTo>
                    <a:cubicBezTo>
                      <a:pt x="820" y="1024"/>
                      <a:pt x="826" y="1023"/>
                      <a:pt x="829" y="1020"/>
                    </a:cubicBezTo>
                    <a:cubicBezTo>
                      <a:pt x="832" y="1017"/>
                      <a:pt x="834" y="1014"/>
                      <a:pt x="835" y="1011"/>
                    </a:cubicBezTo>
                    <a:cubicBezTo>
                      <a:pt x="836" y="1008"/>
                      <a:pt x="836" y="1004"/>
                      <a:pt x="835" y="1000"/>
                    </a:cubicBezTo>
                    <a:cubicBezTo>
                      <a:pt x="834" y="996"/>
                      <a:pt x="832" y="991"/>
                      <a:pt x="832" y="987"/>
                    </a:cubicBezTo>
                    <a:cubicBezTo>
                      <a:pt x="832" y="983"/>
                      <a:pt x="835" y="979"/>
                      <a:pt x="836" y="976"/>
                    </a:cubicBezTo>
                    <a:cubicBezTo>
                      <a:pt x="837" y="973"/>
                      <a:pt x="837" y="970"/>
                      <a:pt x="838" y="966"/>
                    </a:cubicBezTo>
                    <a:cubicBezTo>
                      <a:pt x="839" y="962"/>
                      <a:pt x="841" y="957"/>
                      <a:pt x="841" y="951"/>
                    </a:cubicBezTo>
                    <a:cubicBezTo>
                      <a:pt x="841" y="945"/>
                      <a:pt x="837" y="934"/>
                      <a:pt x="838" y="930"/>
                    </a:cubicBezTo>
                    <a:cubicBezTo>
                      <a:pt x="839" y="926"/>
                      <a:pt x="845" y="929"/>
                      <a:pt x="848" y="927"/>
                    </a:cubicBezTo>
                    <a:cubicBezTo>
                      <a:pt x="851" y="925"/>
                      <a:pt x="856" y="922"/>
                      <a:pt x="859" y="919"/>
                    </a:cubicBezTo>
                    <a:cubicBezTo>
                      <a:pt x="862" y="916"/>
                      <a:pt x="862" y="913"/>
                      <a:pt x="865" y="909"/>
                    </a:cubicBezTo>
                    <a:cubicBezTo>
                      <a:pt x="868" y="905"/>
                      <a:pt x="870" y="900"/>
                      <a:pt x="874" y="895"/>
                    </a:cubicBezTo>
                    <a:cubicBezTo>
                      <a:pt x="878" y="890"/>
                      <a:pt x="883" y="884"/>
                      <a:pt x="887" y="880"/>
                    </a:cubicBezTo>
                    <a:cubicBezTo>
                      <a:pt x="891" y="876"/>
                      <a:pt x="893" y="876"/>
                      <a:pt x="896" y="873"/>
                    </a:cubicBezTo>
                    <a:cubicBezTo>
                      <a:pt x="899" y="870"/>
                      <a:pt x="904" y="864"/>
                      <a:pt x="907" y="861"/>
                    </a:cubicBezTo>
                    <a:cubicBezTo>
                      <a:pt x="910" y="858"/>
                      <a:pt x="915" y="859"/>
                      <a:pt x="917" y="856"/>
                    </a:cubicBezTo>
                    <a:cubicBezTo>
                      <a:pt x="919" y="853"/>
                      <a:pt x="919" y="844"/>
                      <a:pt x="922" y="840"/>
                    </a:cubicBezTo>
                    <a:cubicBezTo>
                      <a:pt x="925" y="836"/>
                      <a:pt x="933" y="833"/>
                      <a:pt x="937" y="832"/>
                    </a:cubicBezTo>
                    <a:cubicBezTo>
                      <a:pt x="941" y="831"/>
                      <a:pt x="944" y="832"/>
                      <a:pt x="949" y="831"/>
                    </a:cubicBezTo>
                    <a:cubicBezTo>
                      <a:pt x="954" y="830"/>
                      <a:pt x="960" y="828"/>
                      <a:pt x="965" y="826"/>
                    </a:cubicBezTo>
                    <a:cubicBezTo>
                      <a:pt x="970" y="824"/>
                      <a:pt x="976" y="819"/>
                      <a:pt x="979" y="820"/>
                    </a:cubicBezTo>
                    <a:cubicBezTo>
                      <a:pt x="982" y="821"/>
                      <a:pt x="980" y="827"/>
                      <a:pt x="983" y="831"/>
                    </a:cubicBezTo>
                    <a:cubicBezTo>
                      <a:pt x="986" y="835"/>
                      <a:pt x="992" y="838"/>
                      <a:pt x="995" y="841"/>
                    </a:cubicBezTo>
                    <a:cubicBezTo>
                      <a:pt x="998" y="844"/>
                      <a:pt x="998" y="847"/>
                      <a:pt x="1000" y="850"/>
                    </a:cubicBezTo>
                    <a:cubicBezTo>
                      <a:pt x="1002" y="853"/>
                      <a:pt x="1004" y="856"/>
                      <a:pt x="1007" y="858"/>
                    </a:cubicBezTo>
                    <a:cubicBezTo>
                      <a:pt x="1010" y="860"/>
                      <a:pt x="1017" y="860"/>
                      <a:pt x="1019" y="864"/>
                    </a:cubicBezTo>
                    <a:cubicBezTo>
                      <a:pt x="1021" y="868"/>
                      <a:pt x="1016" y="876"/>
                      <a:pt x="1019" y="880"/>
                    </a:cubicBezTo>
                    <a:cubicBezTo>
                      <a:pt x="1022" y="884"/>
                      <a:pt x="1033" y="885"/>
                      <a:pt x="1036" y="889"/>
                    </a:cubicBezTo>
                    <a:cubicBezTo>
                      <a:pt x="1039" y="893"/>
                      <a:pt x="1036" y="899"/>
                      <a:pt x="1036" y="903"/>
                    </a:cubicBezTo>
                    <a:cubicBezTo>
                      <a:pt x="1036" y="907"/>
                      <a:pt x="1036" y="911"/>
                      <a:pt x="1036" y="915"/>
                    </a:cubicBezTo>
                    <a:cubicBezTo>
                      <a:pt x="1036" y="919"/>
                      <a:pt x="1033" y="927"/>
                      <a:pt x="1034" y="930"/>
                    </a:cubicBezTo>
                    <a:cubicBezTo>
                      <a:pt x="1035" y="933"/>
                      <a:pt x="1039" y="933"/>
                      <a:pt x="1043" y="934"/>
                    </a:cubicBezTo>
                    <a:cubicBezTo>
                      <a:pt x="1047" y="935"/>
                      <a:pt x="1053" y="935"/>
                      <a:pt x="1057" y="934"/>
                    </a:cubicBezTo>
                    <a:cubicBezTo>
                      <a:pt x="1061" y="933"/>
                      <a:pt x="1064" y="934"/>
                      <a:pt x="1067" y="931"/>
                    </a:cubicBezTo>
                    <a:cubicBezTo>
                      <a:pt x="1070" y="928"/>
                      <a:pt x="1072" y="918"/>
                      <a:pt x="1075" y="918"/>
                    </a:cubicBezTo>
                    <a:cubicBezTo>
                      <a:pt x="1078" y="918"/>
                      <a:pt x="1082" y="928"/>
                      <a:pt x="1084" y="931"/>
                    </a:cubicBezTo>
                    <a:cubicBezTo>
                      <a:pt x="1086" y="934"/>
                      <a:pt x="1088" y="936"/>
                      <a:pt x="1090" y="939"/>
                    </a:cubicBezTo>
                    <a:cubicBezTo>
                      <a:pt x="1092" y="942"/>
                      <a:pt x="1095" y="948"/>
                      <a:pt x="1097" y="952"/>
                    </a:cubicBezTo>
                    <a:cubicBezTo>
                      <a:pt x="1099" y="956"/>
                      <a:pt x="1101" y="960"/>
                      <a:pt x="1103" y="964"/>
                    </a:cubicBezTo>
                    <a:cubicBezTo>
                      <a:pt x="1105" y="968"/>
                      <a:pt x="1107" y="974"/>
                      <a:pt x="1108" y="978"/>
                    </a:cubicBezTo>
                    <a:cubicBezTo>
                      <a:pt x="1109" y="982"/>
                      <a:pt x="1110" y="985"/>
                      <a:pt x="1111" y="988"/>
                    </a:cubicBezTo>
                    <a:cubicBezTo>
                      <a:pt x="1112" y="991"/>
                      <a:pt x="1114" y="995"/>
                      <a:pt x="1115" y="999"/>
                    </a:cubicBezTo>
                    <a:cubicBezTo>
                      <a:pt x="1116" y="1003"/>
                      <a:pt x="1116" y="1007"/>
                      <a:pt x="1115" y="1011"/>
                    </a:cubicBezTo>
                    <a:cubicBezTo>
                      <a:pt x="1114" y="1015"/>
                      <a:pt x="1109" y="1016"/>
                      <a:pt x="1109" y="1021"/>
                    </a:cubicBezTo>
                    <a:cubicBezTo>
                      <a:pt x="1109" y="1026"/>
                      <a:pt x="1112" y="1037"/>
                      <a:pt x="1112" y="1042"/>
                    </a:cubicBezTo>
                    <a:cubicBezTo>
                      <a:pt x="1112" y="1047"/>
                      <a:pt x="1106" y="1047"/>
                      <a:pt x="1108" y="1051"/>
                    </a:cubicBezTo>
                    <a:cubicBezTo>
                      <a:pt x="1110" y="1055"/>
                      <a:pt x="1121" y="1062"/>
                      <a:pt x="1126" y="1065"/>
                    </a:cubicBezTo>
                    <a:cubicBezTo>
                      <a:pt x="1131" y="1068"/>
                      <a:pt x="1135" y="1067"/>
                      <a:pt x="1138" y="1071"/>
                    </a:cubicBezTo>
                    <a:cubicBezTo>
                      <a:pt x="1141" y="1075"/>
                      <a:pt x="1143" y="1082"/>
                      <a:pt x="1145" y="1086"/>
                    </a:cubicBezTo>
                    <a:cubicBezTo>
                      <a:pt x="1147" y="1090"/>
                      <a:pt x="1149" y="1094"/>
                      <a:pt x="1150" y="1098"/>
                    </a:cubicBezTo>
                    <a:cubicBezTo>
                      <a:pt x="1151" y="1102"/>
                      <a:pt x="1150" y="1107"/>
                      <a:pt x="1151" y="1110"/>
                    </a:cubicBezTo>
                    <a:cubicBezTo>
                      <a:pt x="1152" y="1113"/>
                      <a:pt x="1154" y="1116"/>
                      <a:pt x="1156" y="1119"/>
                    </a:cubicBezTo>
                    <a:cubicBezTo>
                      <a:pt x="1158" y="1122"/>
                      <a:pt x="1162" y="1124"/>
                      <a:pt x="1165" y="1128"/>
                    </a:cubicBezTo>
                    <a:cubicBezTo>
                      <a:pt x="1168" y="1132"/>
                      <a:pt x="1169" y="1137"/>
                      <a:pt x="1172" y="1141"/>
                    </a:cubicBezTo>
                    <a:cubicBezTo>
                      <a:pt x="1175" y="1145"/>
                      <a:pt x="1182" y="1150"/>
                      <a:pt x="1186" y="1153"/>
                    </a:cubicBezTo>
                    <a:cubicBezTo>
                      <a:pt x="1190" y="1156"/>
                      <a:pt x="1192" y="1159"/>
                      <a:pt x="1195" y="1159"/>
                    </a:cubicBezTo>
                    <a:cubicBezTo>
                      <a:pt x="1198" y="1159"/>
                      <a:pt x="1205" y="1156"/>
                      <a:pt x="1205" y="1153"/>
                    </a:cubicBezTo>
                    <a:cubicBezTo>
                      <a:pt x="1205" y="1150"/>
                      <a:pt x="1196" y="1145"/>
                      <a:pt x="1193" y="1141"/>
                    </a:cubicBezTo>
                    <a:cubicBezTo>
                      <a:pt x="1190" y="1137"/>
                      <a:pt x="1190" y="1135"/>
                      <a:pt x="1189" y="1131"/>
                    </a:cubicBezTo>
                    <a:cubicBezTo>
                      <a:pt x="1188" y="1127"/>
                      <a:pt x="1186" y="1120"/>
                      <a:pt x="1187" y="1114"/>
                    </a:cubicBezTo>
                    <a:cubicBezTo>
                      <a:pt x="1188" y="1108"/>
                      <a:pt x="1194" y="1101"/>
                      <a:pt x="1195" y="1096"/>
                    </a:cubicBezTo>
                    <a:cubicBezTo>
                      <a:pt x="1196" y="1091"/>
                      <a:pt x="1195" y="1087"/>
                      <a:pt x="1192" y="1084"/>
                    </a:cubicBezTo>
                    <a:cubicBezTo>
                      <a:pt x="1189" y="1081"/>
                      <a:pt x="1182" y="1083"/>
                      <a:pt x="1178" y="1081"/>
                    </a:cubicBezTo>
                    <a:cubicBezTo>
                      <a:pt x="1174" y="1079"/>
                      <a:pt x="1170" y="1074"/>
                      <a:pt x="1166" y="1071"/>
                    </a:cubicBezTo>
                    <a:cubicBezTo>
                      <a:pt x="1162" y="1068"/>
                      <a:pt x="1160" y="1069"/>
                      <a:pt x="1156" y="1065"/>
                    </a:cubicBezTo>
                    <a:cubicBezTo>
                      <a:pt x="1152" y="1061"/>
                      <a:pt x="1148" y="1053"/>
                      <a:pt x="1144" y="1048"/>
                    </a:cubicBezTo>
                    <a:cubicBezTo>
                      <a:pt x="1140" y="1043"/>
                      <a:pt x="1136" y="1036"/>
                      <a:pt x="1133" y="1033"/>
                    </a:cubicBezTo>
                    <a:cubicBezTo>
                      <a:pt x="1130" y="1030"/>
                      <a:pt x="1125" y="1031"/>
                      <a:pt x="1123" y="1029"/>
                    </a:cubicBezTo>
                    <a:cubicBezTo>
                      <a:pt x="1121" y="1027"/>
                      <a:pt x="1121" y="1023"/>
                      <a:pt x="1123" y="1018"/>
                    </a:cubicBezTo>
                    <a:cubicBezTo>
                      <a:pt x="1125" y="1013"/>
                      <a:pt x="1132" y="1006"/>
                      <a:pt x="1133" y="1000"/>
                    </a:cubicBezTo>
                    <a:cubicBezTo>
                      <a:pt x="1134" y="994"/>
                      <a:pt x="1132" y="989"/>
                      <a:pt x="1132" y="984"/>
                    </a:cubicBezTo>
                    <a:cubicBezTo>
                      <a:pt x="1132" y="979"/>
                      <a:pt x="1131" y="970"/>
                      <a:pt x="1133" y="969"/>
                    </a:cubicBezTo>
                    <a:cubicBezTo>
                      <a:pt x="1135" y="968"/>
                      <a:pt x="1139" y="973"/>
                      <a:pt x="1142" y="976"/>
                    </a:cubicBezTo>
                    <a:cubicBezTo>
                      <a:pt x="1145" y="979"/>
                      <a:pt x="1150" y="985"/>
                      <a:pt x="1153" y="987"/>
                    </a:cubicBezTo>
                    <a:cubicBezTo>
                      <a:pt x="1156" y="989"/>
                      <a:pt x="1160" y="987"/>
                      <a:pt x="1163" y="988"/>
                    </a:cubicBezTo>
                    <a:cubicBezTo>
                      <a:pt x="1166" y="989"/>
                      <a:pt x="1166" y="994"/>
                      <a:pt x="1169" y="996"/>
                    </a:cubicBezTo>
                    <a:cubicBezTo>
                      <a:pt x="1172" y="998"/>
                      <a:pt x="1178" y="999"/>
                      <a:pt x="1181" y="1002"/>
                    </a:cubicBezTo>
                    <a:cubicBezTo>
                      <a:pt x="1184" y="1005"/>
                      <a:pt x="1185" y="1012"/>
                      <a:pt x="1189" y="1015"/>
                    </a:cubicBezTo>
                    <a:cubicBezTo>
                      <a:pt x="1193" y="1018"/>
                      <a:pt x="1200" y="1017"/>
                      <a:pt x="1204" y="1020"/>
                    </a:cubicBezTo>
                    <a:cubicBezTo>
                      <a:pt x="1208" y="1023"/>
                      <a:pt x="1210" y="1028"/>
                      <a:pt x="1211" y="1032"/>
                    </a:cubicBezTo>
                    <a:cubicBezTo>
                      <a:pt x="1212" y="1036"/>
                      <a:pt x="1206" y="1040"/>
                      <a:pt x="1207" y="1042"/>
                    </a:cubicBezTo>
                    <a:cubicBezTo>
                      <a:pt x="1208" y="1044"/>
                      <a:pt x="1214" y="1047"/>
                      <a:pt x="1217" y="1047"/>
                    </a:cubicBezTo>
                    <a:cubicBezTo>
                      <a:pt x="1220" y="1047"/>
                      <a:pt x="1225" y="1042"/>
                      <a:pt x="1228" y="1039"/>
                    </a:cubicBezTo>
                    <a:cubicBezTo>
                      <a:pt x="1231" y="1036"/>
                      <a:pt x="1236" y="1031"/>
                      <a:pt x="1238" y="1027"/>
                    </a:cubicBezTo>
                    <a:cubicBezTo>
                      <a:pt x="1240" y="1023"/>
                      <a:pt x="1239" y="1018"/>
                      <a:pt x="1241" y="1015"/>
                    </a:cubicBezTo>
                    <a:cubicBezTo>
                      <a:pt x="1243" y="1012"/>
                      <a:pt x="1249" y="1014"/>
                      <a:pt x="1253" y="1011"/>
                    </a:cubicBezTo>
                    <a:cubicBezTo>
                      <a:pt x="1257" y="1008"/>
                      <a:pt x="1264" y="998"/>
                      <a:pt x="1265" y="994"/>
                    </a:cubicBezTo>
                    <a:cubicBezTo>
                      <a:pt x="1266" y="990"/>
                      <a:pt x="1263" y="987"/>
                      <a:pt x="1262" y="984"/>
                    </a:cubicBezTo>
                    <a:cubicBezTo>
                      <a:pt x="1261" y="981"/>
                      <a:pt x="1261" y="977"/>
                      <a:pt x="1261" y="973"/>
                    </a:cubicBezTo>
                    <a:cubicBezTo>
                      <a:pt x="1261" y="969"/>
                      <a:pt x="1260" y="965"/>
                      <a:pt x="1259" y="961"/>
                    </a:cubicBezTo>
                    <a:cubicBezTo>
                      <a:pt x="1258" y="957"/>
                      <a:pt x="1257" y="952"/>
                      <a:pt x="1255" y="949"/>
                    </a:cubicBezTo>
                    <a:cubicBezTo>
                      <a:pt x="1253" y="946"/>
                      <a:pt x="1249" y="946"/>
                      <a:pt x="1247" y="942"/>
                    </a:cubicBezTo>
                    <a:cubicBezTo>
                      <a:pt x="1245" y="938"/>
                      <a:pt x="1243" y="931"/>
                      <a:pt x="1240" y="927"/>
                    </a:cubicBezTo>
                    <a:cubicBezTo>
                      <a:pt x="1237" y="923"/>
                      <a:pt x="1234" y="923"/>
                      <a:pt x="1231" y="921"/>
                    </a:cubicBezTo>
                    <a:cubicBezTo>
                      <a:pt x="1228" y="919"/>
                      <a:pt x="1225" y="917"/>
                      <a:pt x="1222" y="915"/>
                    </a:cubicBezTo>
                    <a:cubicBezTo>
                      <a:pt x="1219" y="913"/>
                      <a:pt x="1216" y="910"/>
                      <a:pt x="1214" y="906"/>
                    </a:cubicBezTo>
                    <a:cubicBezTo>
                      <a:pt x="1212" y="902"/>
                      <a:pt x="1213" y="894"/>
                      <a:pt x="1211" y="889"/>
                    </a:cubicBezTo>
                    <a:cubicBezTo>
                      <a:pt x="1209" y="884"/>
                      <a:pt x="1203" y="881"/>
                      <a:pt x="1202" y="877"/>
                    </a:cubicBezTo>
                    <a:cubicBezTo>
                      <a:pt x="1201" y="873"/>
                      <a:pt x="1202" y="867"/>
                      <a:pt x="1204" y="864"/>
                    </a:cubicBezTo>
                    <a:cubicBezTo>
                      <a:pt x="1206" y="861"/>
                      <a:pt x="1212" y="861"/>
                      <a:pt x="1214" y="859"/>
                    </a:cubicBezTo>
                    <a:cubicBezTo>
                      <a:pt x="1216" y="857"/>
                      <a:pt x="1212" y="852"/>
                      <a:pt x="1214" y="849"/>
                    </a:cubicBezTo>
                    <a:cubicBezTo>
                      <a:pt x="1216" y="846"/>
                      <a:pt x="1221" y="841"/>
                      <a:pt x="1225" y="840"/>
                    </a:cubicBezTo>
                    <a:cubicBezTo>
                      <a:pt x="1229" y="839"/>
                      <a:pt x="1234" y="842"/>
                      <a:pt x="1238" y="843"/>
                    </a:cubicBezTo>
                    <a:cubicBezTo>
                      <a:pt x="1242" y="844"/>
                      <a:pt x="1247" y="847"/>
                      <a:pt x="1250" y="847"/>
                    </a:cubicBezTo>
                    <a:cubicBezTo>
                      <a:pt x="1253" y="847"/>
                      <a:pt x="1254" y="842"/>
                      <a:pt x="1258" y="840"/>
                    </a:cubicBezTo>
                    <a:cubicBezTo>
                      <a:pt x="1262" y="838"/>
                      <a:pt x="1269" y="837"/>
                      <a:pt x="1273" y="835"/>
                    </a:cubicBezTo>
                    <a:cubicBezTo>
                      <a:pt x="1277" y="833"/>
                      <a:pt x="1282" y="831"/>
                      <a:pt x="1285" y="829"/>
                    </a:cubicBezTo>
                    <a:cubicBezTo>
                      <a:pt x="1288" y="827"/>
                      <a:pt x="1290" y="823"/>
                      <a:pt x="1294" y="820"/>
                    </a:cubicBezTo>
                    <a:cubicBezTo>
                      <a:pt x="1298" y="817"/>
                      <a:pt x="1302" y="812"/>
                      <a:pt x="1306" y="811"/>
                    </a:cubicBezTo>
                    <a:cubicBezTo>
                      <a:pt x="1310" y="810"/>
                      <a:pt x="1311" y="815"/>
                      <a:pt x="1316" y="814"/>
                    </a:cubicBezTo>
                    <a:cubicBezTo>
                      <a:pt x="1321" y="813"/>
                      <a:pt x="1329" y="811"/>
                      <a:pt x="1334" y="808"/>
                    </a:cubicBezTo>
                    <a:cubicBezTo>
                      <a:pt x="1339" y="805"/>
                      <a:pt x="1344" y="799"/>
                      <a:pt x="1348" y="796"/>
                    </a:cubicBezTo>
                    <a:cubicBezTo>
                      <a:pt x="1352" y="793"/>
                      <a:pt x="1357" y="793"/>
                      <a:pt x="1361" y="790"/>
                    </a:cubicBezTo>
                    <a:cubicBezTo>
                      <a:pt x="1365" y="787"/>
                      <a:pt x="1368" y="783"/>
                      <a:pt x="1372" y="780"/>
                    </a:cubicBezTo>
                    <a:cubicBezTo>
                      <a:pt x="1376" y="777"/>
                      <a:pt x="1382" y="776"/>
                      <a:pt x="1384" y="772"/>
                    </a:cubicBezTo>
                    <a:cubicBezTo>
                      <a:pt x="1386" y="768"/>
                      <a:pt x="1384" y="761"/>
                      <a:pt x="1384" y="757"/>
                    </a:cubicBezTo>
                    <a:cubicBezTo>
                      <a:pt x="1384" y="753"/>
                      <a:pt x="1381" y="749"/>
                      <a:pt x="1382" y="745"/>
                    </a:cubicBezTo>
                    <a:cubicBezTo>
                      <a:pt x="1383" y="741"/>
                      <a:pt x="1390" y="735"/>
                      <a:pt x="1393" y="732"/>
                    </a:cubicBezTo>
                    <a:cubicBezTo>
                      <a:pt x="1396" y="729"/>
                      <a:pt x="1398" y="727"/>
                      <a:pt x="1400" y="724"/>
                    </a:cubicBezTo>
                    <a:cubicBezTo>
                      <a:pt x="1402" y="721"/>
                      <a:pt x="1404" y="714"/>
                      <a:pt x="1403" y="711"/>
                    </a:cubicBezTo>
                    <a:cubicBezTo>
                      <a:pt x="1402" y="708"/>
                      <a:pt x="1397" y="707"/>
                      <a:pt x="1394" y="705"/>
                    </a:cubicBezTo>
                    <a:cubicBezTo>
                      <a:pt x="1391" y="703"/>
                      <a:pt x="1387" y="701"/>
                      <a:pt x="1384" y="699"/>
                    </a:cubicBezTo>
                    <a:cubicBezTo>
                      <a:pt x="1381" y="697"/>
                      <a:pt x="1378" y="693"/>
                      <a:pt x="1376" y="690"/>
                    </a:cubicBezTo>
                    <a:cubicBezTo>
                      <a:pt x="1374" y="687"/>
                      <a:pt x="1370" y="683"/>
                      <a:pt x="1369" y="679"/>
                    </a:cubicBezTo>
                    <a:cubicBezTo>
                      <a:pt x="1368" y="675"/>
                      <a:pt x="1374" y="670"/>
                      <a:pt x="1373" y="666"/>
                    </a:cubicBezTo>
                    <a:cubicBezTo>
                      <a:pt x="1372" y="662"/>
                      <a:pt x="1364" y="658"/>
                      <a:pt x="1361" y="654"/>
                    </a:cubicBezTo>
                    <a:cubicBezTo>
                      <a:pt x="1358" y="650"/>
                      <a:pt x="1359" y="646"/>
                      <a:pt x="1357" y="642"/>
                    </a:cubicBezTo>
                    <a:cubicBezTo>
                      <a:pt x="1355" y="638"/>
                      <a:pt x="1349" y="633"/>
                      <a:pt x="1346" y="631"/>
                    </a:cubicBezTo>
                    <a:cubicBezTo>
                      <a:pt x="1343" y="629"/>
                      <a:pt x="1339" y="631"/>
                      <a:pt x="1336" y="630"/>
                    </a:cubicBezTo>
                    <a:cubicBezTo>
                      <a:pt x="1333" y="629"/>
                      <a:pt x="1330" y="628"/>
                      <a:pt x="1327" y="625"/>
                    </a:cubicBezTo>
                    <a:cubicBezTo>
                      <a:pt x="1324" y="622"/>
                      <a:pt x="1320" y="615"/>
                      <a:pt x="1319" y="610"/>
                    </a:cubicBezTo>
                    <a:cubicBezTo>
                      <a:pt x="1318" y="605"/>
                      <a:pt x="1321" y="599"/>
                      <a:pt x="1324" y="595"/>
                    </a:cubicBezTo>
                    <a:cubicBezTo>
                      <a:pt x="1327" y="591"/>
                      <a:pt x="1333" y="587"/>
                      <a:pt x="1336" y="583"/>
                    </a:cubicBezTo>
                    <a:cubicBezTo>
                      <a:pt x="1339" y="579"/>
                      <a:pt x="1345" y="574"/>
                      <a:pt x="1345" y="573"/>
                    </a:cubicBezTo>
                    <a:cubicBezTo>
                      <a:pt x="1345" y="572"/>
                      <a:pt x="1338" y="575"/>
                      <a:pt x="1334" y="574"/>
                    </a:cubicBezTo>
                    <a:cubicBezTo>
                      <a:pt x="1330" y="573"/>
                      <a:pt x="1325" y="568"/>
                      <a:pt x="1321" y="568"/>
                    </a:cubicBezTo>
                    <a:cubicBezTo>
                      <a:pt x="1317" y="568"/>
                      <a:pt x="1313" y="575"/>
                      <a:pt x="1309" y="576"/>
                    </a:cubicBezTo>
                    <a:cubicBezTo>
                      <a:pt x="1305" y="577"/>
                      <a:pt x="1301" y="577"/>
                      <a:pt x="1298" y="576"/>
                    </a:cubicBezTo>
                    <a:cubicBezTo>
                      <a:pt x="1295" y="575"/>
                      <a:pt x="1292" y="573"/>
                      <a:pt x="1289" y="571"/>
                    </a:cubicBezTo>
                    <a:cubicBezTo>
                      <a:pt x="1286" y="569"/>
                      <a:pt x="1283" y="563"/>
                      <a:pt x="1280" y="561"/>
                    </a:cubicBezTo>
                    <a:cubicBezTo>
                      <a:pt x="1277" y="559"/>
                      <a:pt x="1269" y="562"/>
                      <a:pt x="1268" y="561"/>
                    </a:cubicBezTo>
                    <a:cubicBezTo>
                      <a:pt x="1267" y="560"/>
                      <a:pt x="1274" y="555"/>
                      <a:pt x="1276" y="552"/>
                    </a:cubicBezTo>
                    <a:cubicBezTo>
                      <a:pt x="1278" y="549"/>
                      <a:pt x="1280" y="547"/>
                      <a:pt x="1283" y="544"/>
                    </a:cubicBezTo>
                    <a:cubicBezTo>
                      <a:pt x="1286" y="541"/>
                      <a:pt x="1293" y="535"/>
                      <a:pt x="1297" y="531"/>
                    </a:cubicBezTo>
                    <a:cubicBezTo>
                      <a:pt x="1301" y="527"/>
                      <a:pt x="1305" y="520"/>
                      <a:pt x="1309" y="520"/>
                    </a:cubicBezTo>
                    <a:cubicBezTo>
                      <a:pt x="1313" y="520"/>
                      <a:pt x="1317" y="527"/>
                      <a:pt x="1319" y="531"/>
                    </a:cubicBezTo>
                    <a:cubicBezTo>
                      <a:pt x="1321" y="535"/>
                      <a:pt x="1317" y="544"/>
                      <a:pt x="1319" y="547"/>
                    </a:cubicBezTo>
                    <a:cubicBezTo>
                      <a:pt x="1321" y="550"/>
                      <a:pt x="1326" y="550"/>
                      <a:pt x="1330" y="550"/>
                    </a:cubicBezTo>
                    <a:cubicBezTo>
                      <a:pt x="1334" y="550"/>
                      <a:pt x="1338" y="548"/>
                      <a:pt x="1342" y="547"/>
                    </a:cubicBezTo>
                    <a:cubicBezTo>
                      <a:pt x="1346" y="546"/>
                      <a:pt x="1349" y="543"/>
                      <a:pt x="1354" y="544"/>
                    </a:cubicBezTo>
                    <a:cubicBezTo>
                      <a:pt x="1359" y="545"/>
                      <a:pt x="1368" y="549"/>
                      <a:pt x="1370" y="552"/>
                    </a:cubicBezTo>
                    <a:cubicBezTo>
                      <a:pt x="1372" y="555"/>
                      <a:pt x="1367" y="560"/>
                      <a:pt x="1369" y="564"/>
                    </a:cubicBezTo>
                    <a:cubicBezTo>
                      <a:pt x="1371" y="568"/>
                      <a:pt x="1380" y="572"/>
                      <a:pt x="1384" y="573"/>
                    </a:cubicBezTo>
                    <a:cubicBezTo>
                      <a:pt x="1388" y="574"/>
                      <a:pt x="1390" y="571"/>
                      <a:pt x="1394" y="573"/>
                    </a:cubicBezTo>
                    <a:cubicBezTo>
                      <a:pt x="1398" y="575"/>
                      <a:pt x="1405" y="579"/>
                      <a:pt x="1408" y="583"/>
                    </a:cubicBezTo>
                    <a:cubicBezTo>
                      <a:pt x="1411" y="587"/>
                      <a:pt x="1409" y="593"/>
                      <a:pt x="1411" y="597"/>
                    </a:cubicBezTo>
                    <a:cubicBezTo>
                      <a:pt x="1413" y="601"/>
                      <a:pt x="1416" y="603"/>
                      <a:pt x="1418" y="606"/>
                    </a:cubicBezTo>
                    <a:cubicBezTo>
                      <a:pt x="1420" y="609"/>
                      <a:pt x="1421" y="612"/>
                      <a:pt x="1423" y="615"/>
                    </a:cubicBezTo>
                    <a:cubicBezTo>
                      <a:pt x="1425" y="618"/>
                      <a:pt x="1426" y="623"/>
                      <a:pt x="1430" y="624"/>
                    </a:cubicBezTo>
                    <a:cubicBezTo>
                      <a:pt x="1434" y="625"/>
                      <a:pt x="1443" y="622"/>
                      <a:pt x="1447" y="619"/>
                    </a:cubicBezTo>
                    <a:cubicBezTo>
                      <a:pt x="1451" y="616"/>
                      <a:pt x="1453" y="609"/>
                      <a:pt x="1453" y="604"/>
                    </a:cubicBezTo>
                    <a:cubicBezTo>
                      <a:pt x="1453" y="599"/>
                      <a:pt x="1448" y="592"/>
                      <a:pt x="1445" y="588"/>
                    </a:cubicBezTo>
                    <a:cubicBezTo>
                      <a:pt x="1442" y="584"/>
                      <a:pt x="1435" y="581"/>
                      <a:pt x="1432" y="577"/>
                    </a:cubicBezTo>
                    <a:cubicBezTo>
                      <a:pt x="1429" y="573"/>
                      <a:pt x="1429" y="568"/>
                      <a:pt x="1426" y="565"/>
                    </a:cubicBezTo>
                    <a:cubicBezTo>
                      <a:pt x="1423" y="562"/>
                      <a:pt x="1419" y="559"/>
                      <a:pt x="1415" y="556"/>
                    </a:cubicBezTo>
                    <a:cubicBezTo>
                      <a:pt x="1411" y="553"/>
                      <a:pt x="1403" y="552"/>
                      <a:pt x="1402" y="549"/>
                    </a:cubicBezTo>
                    <a:cubicBezTo>
                      <a:pt x="1401" y="546"/>
                      <a:pt x="1405" y="541"/>
                      <a:pt x="1406" y="537"/>
                    </a:cubicBezTo>
                    <a:cubicBezTo>
                      <a:pt x="1407" y="533"/>
                      <a:pt x="1409" y="529"/>
                      <a:pt x="1409" y="526"/>
                    </a:cubicBezTo>
                    <a:cubicBezTo>
                      <a:pt x="1409" y="523"/>
                      <a:pt x="1409" y="520"/>
                      <a:pt x="1409" y="516"/>
                    </a:cubicBezTo>
                    <a:cubicBezTo>
                      <a:pt x="1409" y="512"/>
                      <a:pt x="1406" y="503"/>
                      <a:pt x="1409" y="499"/>
                    </a:cubicBezTo>
                    <a:cubicBezTo>
                      <a:pt x="1412" y="495"/>
                      <a:pt x="1420" y="495"/>
                      <a:pt x="1424" y="492"/>
                    </a:cubicBezTo>
                    <a:cubicBezTo>
                      <a:pt x="1428" y="489"/>
                      <a:pt x="1427" y="485"/>
                      <a:pt x="1430" y="483"/>
                    </a:cubicBezTo>
                    <a:cubicBezTo>
                      <a:pt x="1433" y="481"/>
                      <a:pt x="1437" y="483"/>
                      <a:pt x="1442" y="483"/>
                    </a:cubicBezTo>
                    <a:cubicBezTo>
                      <a:pt x="1447" y="483"/>
                      <a:pt x="1454" y="484"/>
                      <a:pt x="1459" y="483"/>
                    </a:cubicBezTo>
                    <a:cubicBezTo>
                      <a:pt x="1464" y="482"/>
                      <a:pt x="1468" y="480"/>
                      <a:pt x="1472" y="477"/>
                    </a:cubicBezTo>
                    <a:cubicBezTo>
                      <a:pt x="1476" y="474"/>
                      <a:pt x="1481" y="470"/>
                      <a:pt x="1483" y="466"/>
                    </a:cubicBezTo>
                    <a:cubicBezTo>
                      <a:pt x="1485" y="462"/>
                      <a:pt x="1483" y="458"/>
                      <a:pt x="1483" y="454"/>
                    </a:cubicBezTo>
                    <a:cubicBezTo>
                      <a:pt x="1483" y="450"/>
                      <a:pt x="1484" y="446"/>
                      <a:pt x="1483" y="442"/>
                    </a:cubicBezTo>
                    <a:cubicBezTo>
                      <a:pt x="1482" y="438"/>
                      <a:pt x="1481" y="434"/>
                      <a:pt x="1480" y="430"/>
                    </a:cubicBezTo>
                    <a:cubicBezTo>
                      <a:pt x="1479" y="426"/>
                      <a:pt x="1478" y="420"/>
                      <a:pt x="1478" y="415"/>
                    </a:cubicBezTo>
                    <a:cubicBezTo>
                      <a:pt x="1478" y="410"/>
                      <a:pt x="1483" y="404"/>
                      <a:pt x="1483" y="400"/>
                    </a:cubicBezTo>
                    <a:cubicBezTo>
                      <a:pt x="1483" y="396"/>
                      <a:pt x="1481" y="393"/>
                      <a:pt x="1478" y="390"/>
                    </a:cubicBezTo>
                    <a:cubicBezTo>
                      <a:pt x="1475" y="387"/>
                      <a:pt x="1468" y="387"/>
                      <a:pt x="1465" y="384"/>
                    </a:cubicBezTo>
                    <a:cubicBezTo>
                      <a:pt x="1462" y="381"/>
                      <a:pt x="1464" y="375"/>
                      <a:pt x="1463" y="372"/>
                    </a:cubicBezTo>
                    <a:cubicBezTo>
                      <a:pt x="1462" y="369"/>
                      <a:pt x="1458" y="367"/>
                      <a:pt x="1457" y="364"/>
                    </a:cubicBezTo>
                    <a:cubicBezTo>
                      <a:pt x="1456" y="361"/>
                      <a:pt x="1460" y="355"/>
                      <a:pt x="1459" y="352"/>
                    </a:cubicBezTo>
                    <a:cubicBezTo>
                      <a:pt x="1458" y="349"/>
                      <a:pt x="1452" y="345"/>
                      <a:pt x="1448" y="343"/>
                    </a:cubicBezTo>
                    <a:cubicBezTo>
                      <a:pt x="1444" y="341"/>
                      <a:pt x="1439" y="340"/>
                      <a:pt x="1436" y="337"/>
                    </a:cubicBezTo>
                    <a:cubicBezTo>
                      <a:pt x="1433" y="334"/>
                      <a:pt x="1435" y="327"/>
                      <a:pt x="1432" y="325"/>
                    </a:cubicBezTo>
                    <a:cubicBezTo>
                      <a:pt x="1429" y="323"/>
                      <a:pt x="1422" y="323"/>
                      <a:pt x="1417" y="322"/>
                    </a:cubicBezTo>
                    <a:cubicBezTo>
                      <a:pt x="1412" y="321"/>
                      <a:pt x="1404" y="317"/>
                      <a:pt x="1400" y="316"/>
                    </a:cubicBezTo>
                    <a:cubicBezTo>
                      <a:pt x="1396" y="315"/>
                      <a:pt x="1392" y="314"/>
                      <a:pt x="1390" y="316"/>
                    </a:cubicBezTo>
                    <a:cubicBezTo>
                      <a:pt x="1388" y="318"/>
                      <a:pt x="1390" y="325"/>
                      <a:pt x="1387" y="327"/>
                    </a:cubicBezTo>
                    <a:cubicBezTo>
                      <a:pt x="1384" y="329"/>
                      <a:pt x="1377" y="329"/>
                      <a:pt x="1373" y="328"/>
                    </a:cubicBezTo>
                    <a:cubicBezTo>
                      <a:pt x="1369" y="327"/>
                      <a:pt x="1365" y="321"/>
                      <a:pt x="1361" y="319"/>
                    </a:cubicBezTo>
                    <a:cubicBezTo>
                      <a:pt x="1357" y="317"/>
                      <a:pt x="1351" y="320"/>
                      <a:pt x="1351" y="318"/>
                    </a:cubicBezTo>
                    <a:cubicBezTo>
                      <a:pt x="1351" y="316"/>
                      <a:pt x="1359" y="311"/>
                      <a:pt x="1360" y="307"/>
                    </a:cubicBezTo>
                    <a:cubicBezTo>
                      <a:pt x="1361" y="303"/>
                      <a:pt x="1360" y="297"/>
                      <a:pt x="1360" y="292"/>
                    </a:cubicBezTo>
                    <a:cubicBezTo>
                      <a:pt x="1360" y="287"/>
                      <a:pt x="1358" y="283"/>
                      <a:pt x="1358" y="279"/>
                    </a:cubicBezTo>
                    <a:cubicBezTo>
                      <a:pt x="1358" y="275"/>
                      <a:pt x="1357" y="270"/>
                      <a:pt x="1358" y="267"/>
                    </a:cubicBezTo>
                    <a:cubicBezTo>
                      <a:pt x="1359" y="264"/>
                      <a:pt x="1363" y="261"/>
                      <a:pt x="1366" y="258"/>
                    </a:cubicBezTo>
                    <a:cubicBezTo>
                      <a:pt x="1369" y="255"/>
                      <a:pt x="1372" y="252"/>
                      <a:pt x="1376" y="250"/>
                    </a:cubicBezTo>
                    <a:cubicBezTo>
                      <a:pt x="1380" y="248"/>
                      <a:pt x="1383" y="245"/>
                      <a:pt x="1387" y="244"/>
                    </a:cubicBezTo>
                    <a:cubicBezTo>
                      <a:pt x="1391" y="243"/>
                      <a:pt x="1398" y="245"/>
                      <a:pt x="1403" y="246"/>
                    </a:cubicBezTo>
                    <a:cubicBezTo>
                      <a:pt x="1408" y="247"/>
                      <a:pt x="1411" y="249"/>
                      <a:pt x="1415" y="249"/>
                    </a:cubicBezTo>
                    <a:cubicBezTo>
                      <a:pt x="1419" y="249"/>
                      <a:pt x="1422" y="248"/>
                      <a:pt x="1426" y="249"/>
                    </a:cubicBezTo>
                    <a:cubicBezTo>
                      <a:pt x="1430" y="250"/>
                      <a:pt x="1437" y="254"/>
                      <a:pt x="1441" y="253"/>
                    </a:cubicBezTo>
                    <a:cubicBezTo>
                      <a:pt x="1445" y="252"/>
                      <a:pt x="1446" y="242"/>
                      <a:pt x="1450" y="241"/>
                    </a:cubicBezTo>
                    <a:cubicBezTo>
                      <a:pt x="1454" y="240"/>
                      <a:pt x="1457" y="246"/>
                      <a:pt x="1462" y="247"/>
                    </a:cubicBezTo>
                    <a:cubicBezTo>
                      <a:pt x="1467" y="248"/>
                      <a:pt x="1474" y="246"/>
                      <a:pt x="1478" y="249"/>
                    </a:cubicBezTo>
                    <a:cubicBezTo>
                      <a:pt x="1482" y="252"/>
                      <a:pt x="1483" y="261"/>
                      <a:pt x="1487" y="262"/>
                    </a:cubicBezTo>
                    <a:cubicBezTo>
                      <a:pt x="1491" y="263"/>
                      <a:pt x="1497" y="257"/>
                      <a:pt x="1502" y="255"/>
                    </a:cubicBezTo>
                    <a:cubicBezTo>
                      <a:pt x="1507" y="253"/>
                      <a:pt x="1518" y="254"/>
                      <a:pt x="1519" y="252"/>
                    </a:cubicBezTo>
                    <a:cubicBezTo>
                      <a:pt x="1520" y="250"/>
                      <a:pt x="1513" y="248"/>
                      <a:pt x="1511" y="244"/>
                    </a:cubicBezTo>
                    <a:cubicBezTo>
                      <a:pt x="1509" y="240"/>
                      <a:pt x="1505" y="233"/>
                      <a:pt x="1505" y="229"/>
                    </a:cubicBezTo>
                    <a:cubicBezTo>
                      <a:pt x="1505" y="225"/>
                      <a:pt x="1509" y="223"/>
                      <a:pt x="1513" y="220"/>
                    </a:cubicBezTo>
                    <a:cubicBezTo>
                      <a:pt x="1517" y="217"/>
                      <a:pt x="1526" y="212"/>
                      <a:pt x="1531" y="211"/>
                    </a:cubicBezTo>
                    <a:cubicBezTo>
                      <a:pt x="1536" y="210"/>
                      <a:pt x="1538" y="214"/>
                      <a:pt x="1541" y="216"/>
                    </a:cubicBezTo>
                    <a:cubicBezTo>
                      <a:pt x="1544" y="218"/>
                      <a:pt x="1544" y="223"/>
                      <a:pt x="1547" y="225"/>
                    </a:cubicBezTo>
                    <a:cubicBezTo>
                      <a:pt x="1550" y="227"/>
                      <a:pt x="1558" y="229"/>
                      <a:pt x="1562" y="228"/>
                    </a:cubicBezTo>
                    <a:cubicBezTo>
                      <a:pt x="1566" y="227"/>
                      <a:pt x="1568" y="220"/>
                      <a:pt x="1571" y="216"/>
                    </a:cubicBezTo>
                    <a:cubicBezTo>
                      <a:pt x="1574" y="212"/>
                      <a:pt x="1575" y="203"/>
                      <a:pt x="1577" y="202"/>
                    </a:cubicBezTo>
                    <a:cubicBezTo>
                      <a:pt x="1579" y="201"/>
                      <a:pt x="1584" y="206"/>
                      <a:pt x="1585" y="210"/>
                    </a:cubicBezTo>
                    <a:cubicBezTo>
                      <a:pt x="1586" y="214"/>
                      <a:pt x="1585" y="222"/>
                      <a:pt x="1585" y="228"/>
                    </a:cubicBezTo>
                    <a:cubicBezTo>
                      <a:pt x="1585" y="234"/>
                      <a:pt x="1589" y="239"/>
                      <a:pt x="1586" y="244"/>
                    </a:cubicBezTo>
                    <a:cubicBezTo>
                      <a:pt x="1583" y="249"/>
                      <a:pt x="1572" y="251"/>
                      <a:pt x="1568" y="256"/>
                    </a:cubicBezTo>
                    <a:cubicBezTo>
                      <a:pt x="1564" y="261"/>
                      <a:pt x="1561" y="268"/>
                      <a:pt x="1562" y="274"/>
                    </a:cubicBezTo>
                    <a:cubicBezTo>
                      <a:pt x="1563" y="280"/>
                      <a:pt x="1573" y="287"/>
                      <a:pt x="1577" y="292"/>
                    </a:cubicBezTo>
                    <a:cubicBezTo>
                      <a:pt x="1581" y="297"/>
                      <a:pt x="1582" y="298"/>
                      <a:pt x="1585" y="301"/>
                    </a:cubicBezTo>
                    <a:cubicBezTo>
                      <a:pt x="1588" y="304"/>
                      <a:pt x="1591" y="307"/>
                      <a:pt x="1595" y="310"/>
                    </a:cubicBezTo>
                    <a:cubicBezTo>
                      <a:pt x="1599" y="313"/>
                      <a:pt x="1603" y="316"/>
                      <a:pt x="1607" y="319"/>
                    </a:cubicBezTo>
                    <a:cubicBezTo>
                      <a:pt x="1611" y="322"/>
                      <a:pt x="1617" y="327"/>
                      <a:pt x="1621" y="330"/>
                    </a:cubicBezTo>
                    <a:cubicBezTo>
                      <a:pt x="1625" y="333"/>
                      <a:pt x="1626" y="335"/>
                      <a:pt x="1630" y="337"/>
                    </a:cubicBezTo>
                    <a:cubicBezTo>
                      <a:pt x="1634" y="339"/>
                      <a:pt x="1638" y="341"/>
                      <a:pt x="1643" y="345"/>
                    </a:cubicBezTo>
                    <a:cubicBezTo>
                      <a:pt x="1648" y="349"/>
                      <a:pt x="1653" y="354"/>
                      <a:pt x="1658" y="358"/>
                    </a:cubicBezTo>
                    <a:cubicBezTo>
                      <a:pt x="1663" y="362"/>
                      <a:pt x="1668" y="370"/>
                      <a:pt x="1670" y="369"/>
                    </a:cubicBezTo>
                    <a:cubicBezTo>
                      <a:pt x="1672" y="368"/>
                      <a:pt x="1671" y="359"/>
                      <a:pt x="1670" y="355"/>
                    </a:cubicBezTo>
                    <a:cubicBezTo>
                      <a:pt x="1669" y="351"/>
                      <a:pt x="1668" y="347"/>
                      <a:pt x="1666" y="343"/>
                    </a:cubicBezTo>
                    <a:cubicBezTo>
                      <a:pt x="1664" y="339"/>
                      <a:pt x="1661" y="336"/>
                      <a:pt x="1660" y="331"/>
                    </a:cubicBezTo>
                    <a:cubicBezTo>
                      <a:pt x="1659" y="326"/>
                      <a:pt x="1656" y="318"/>
                      <a:pt x="1657" y="313"/>
                    </a:cubicBezTo>
                    <a:cubicBezTo>
                      <a:pt x="1658" y="308"/>
                      <a:pt x="1662" y="307"/>
                      <a:pt x="1663" y="303"/>
                    </a:cubicBezTo>
                    <a:cubicBezTo>
                      <a:pt x="1664" y="299"/>
                      <a:pt x="1662" y="294"/>
                      <a:pt x="1660" y="289"/>
                    </a:cubicBezTo>
                    <a:cubicBezTo>
                      <a:pt x="1658" y="284"/>
                      <a:pt x="1653" y="276"/>
                      <a:pt x="1649" y="273"/>
                    </a:cubicBezTo>
                    <a:cubicBezTo>
                      <a:pt x="1645" y="270"/>
                      <a:pt x="1641" y="271"/>
                      <a:pt x="1637" y="270"/>
                    </a:cubicBezTo>
                    <a:cubicBezTo>
                      <a:pt x="1633" y="269"/>
                      <a:pt x="1630" y="267"/>
                      <a:pt x="1627" y="264"/>
                    </a:cubicBezTo>
                    <a:cubicBezTo>
                      <a:pt x="1624" y="261"/>
                      <a:pt x="1621" y="258"/>
                      <a:pt x="1619" y="255"/>
                    </a:cubicBezTo>
                    <a:cubicBezTo>
                      <a:pt x="1617" y="252"/>
                      <a:pt x="1612" y="249"/>
                      <a:pt x="1613" y="247"/>
                    </a:cubicBezTo>
                    <a:cubicBezTo>
                      <a:pt x="1614" y="245"/>
                      <a:pt x="1619" y="241"/>
                      <a:pt x="1624" y="240"/>
                    </a:cubicBezTo>
                    <a:cubicBezTo>
                      <a:pt x="1629" y="239"/>
                      <a:pt x="1637" y="241"/>
                      <a:pt x="1642" y="238"/>
                    </a:cubicBezTo>
                    <a:cubicBezTo>
                      <a:pt x="1647" y="235"/>
                      <a:pt x="1650" y="227"/>
                      <a:pt x="1654" y="225"/>
                    </a:cubicBezTo>
                    <a:cubicBezTo>
                      <a:pt x="1658" y="223"/>
                      <a:pt x="1665" y="225"/>
                      <a:pt x="1669" y="226"/>
                    </a:cubicBezTo>
                    <a:cubicBezTo>
                      <a:pt x="1673" y="227"/>
                      <a:pt x="1675" y="233"/>
                      <a:pt x="1678" y="234"/>
                    </a:cubicBezTo>
                    <a:cubicBezTo>
                      <a:pt x="1681" y="235"/>
                      <a:pt x="1685" y="234"/>
                      <a:pt x="1688" y="232"/>
                    </a:cubicBezTo>
                    <a:cubicBezTo>
                      <a:pt x="1691" y="230"/>
                      <a:pt x="1696" y="227"/>
                      <a:pt x="1697" y="223"/>
                    </a:cubicBezTo>
                    <a:cubicBezTo>
                      <a:pt x="1698" y="219"/>
                      <a:pt x="1695" y="211"/>
                      <a:pt x="1697" y="207"/>
                    </a:cubicBezTo>
                    <a:cubicBezTo>
                      <a:pt x="1699" y="203"/>
                      <a:pt x="1705" y="198"/>
                      <a:pt x="1708" y="196"/>
                    </a:cubicBezTo>
                    <a:cubicBezTo>
                      <a:pt x="1711" y="194"/>
                      <a:pt x="1717" y="198"/>
                      <a:pt x="1718" y="196"/>
                    </a:cubicBezTo>
                    <a:cubicBezTo>
                      <a:pt x="1719" y="194"/>
                      <a:pt x="1718" y="186"/>
                      <a:pt x="1714" y="183"/>
                    </a:cubicBezTo>
                    <a:cubicBezTo>
                      <a:pt x="1710" y="180"/>
                      <a:pt x="1703" y="178"/>
                      <a:pt x="1697" y="177"/>
                    </a:cubicBezTo>
                    <a:cubicBezTo>
                      <a:pt x="1691" y="176"/>
                      <a:pt x="1681" y="176"/>
                      <a:pt x="1676" y="175"/>
                    </a:cubicBezTo>
                    <a:cubicBezTo>
                      <a:pt x="1671" y="174"/>
                      <a:pt x="1666" y="171"/>
                      <a:pt x="1667" y="169"/>
                    </a:cubicBezTo>
                    <a:cubicBezTo>
                      <a:pt x="1668" y="167"/>
                      <a:pt x="1680" y="167"/>
                      <a:pt x="1681" y="165"/>
                    </a:cubicBezTo>
                    <a:cubicBezTo>
                      <a:pt x="1682" y="163"/>
                      <a:pt x="1679" y="159"/>
                      <a:pt x="1675" y="156"/>
                    </a:cubicBezTo>
                    <a:cubicBezTo>
                      <a:pt x="1671" y="153"/>
                      <a:pt x="1663" y="151"/>
                      <a:pt x="1657" y="148"/>
                    </a:cubicBezTo>
                    <a:cubicBezTo>
                      <a:pt x="1651" y="145"/>
                      <a:pt x="1644" y="138"/>
                      <a:pt x="1639" y="135"/>
                    </a:cubicBezTo>
                    <a:cubicBezTo>
                      <a:pt x="1634" y="132"/>
                      <a:pt x="1630" y="132"/>
                      <a:pt x="1624" y="129"/>
                    </a:cubicBezTo>
                    <a:cubicBezTo>
                      <a:pt x="1618" y="126"/>
                      <a:pt x="1610" y="118"/>
                      <a:pt x="1603" y="114"/>
                    </a:cubicBezTo>
                    <a:cubicBezTo>
                      <a:pt x="1596" y="110"/>
                      <a:pt x="1585" y="105"/>
                      <a:pt x="1580" y="102"/>
                    </a:cubicBezTo>
                    <a:cubicBezTo>
                      <a:pt x="1575" y="99"/>
                      <a:pt x="1574" y="97"/>
                      <a:pt x="1571" y="96"/>
                    </a:cubicBezTo>
                    <a:cubicBezTo>
                      <a:pt x="1568" y="95"/>
                      <a:pt x="1565" y="97"/>
                      <a:pt x="1561" y="97"/>
                    </a:cubicBezTo>
                    <a:cubicBezTo>
                      <a:pt x="1557" y="97"/>
                      <a:pt x="1552" y="97"/>
                      <a:pt x="1546" y="96"/>
                    </a:cubicBezTo>
                    <a:cubicBezTo>
                      <a:pt x="1540" y="95"/>
                      <a:pt x="1531" y="95"/>
                      <a:pt x="1525" y="94"/>
                    </a:cubicBezTo>
                    <a:cubicBezTo>
                      <a:pt x="1519" y="93"/>
                      <a:pt x="1513" y="91"/>
                      <a:pt x="1507" y="90"/>
                    </a:cubicBezTo>
                    <a:cubicBezTo>
                      <a:pt x="1501" y="89"/>
                      <a:pt x="1489" y="87"/>
                      <a:pt x="1487" y="90"/>
                    </a:cubicBezTo>
                    <a:cubicBezTo>
                      <a:pt x="1485" y="93"/>
                      <a:pt x="1496" y="104"/>
                      <a:pt x="1493" y="105"/>
                    </a:cubicBezTo>
                    <a:cubicBezTo>
                      <a:pt x="1490" y="106"/>
                      <a:pt x="1477" y="99"/>
                      <a:pt x="1471" y="97"/>
                    </a:cubicBezTo>
                    <a:cubicBezTo>
                      <a:pt x="1465" y="95"/>
                      <a:pt x="1465" y="93"/>
                      <a:pt x="1459" y="93"/>
                    </a:cubicBezTo>
                    <a:cubicBezTo>
                      <a:pt x="1453" y="93"/>
                      <a:pt x="1440" y="98"/>
                      <a:pt x="1433" y="99"/>
                    </a:cubicBezTo>
                    <a:cubicBezTo>
                      <a:pt x="1426" y="100"/>
                      <a:pt x="1423" y="102"/>
                      <a:pt x="1418" y="102"/>
                    </a:cubicBezTo>
                    <a:cubicBezTo>
                      <a:pt x="1413" y="102"/>
                      <a:pt x="1407" y="101"/>
                      <a:pt x="1402" y="100"/>
                    </a:cubicBezTo>
                    <a:cubicBezTo>
                      <a:pt x="1397" y="99"/>
                      <a:pt x="1394" y="97"/>
                      <a:pt x="1390" y="96"/>
                    </a:cubicBezTo>
                    <a:cubicBezTo>
                      <a:pt x="1386" y="95"/>
                      <a:pt x="1380" y="98"/>
                      <a:pt x="1376" y="97"/>
                    </a:cubicBezTo>
                    <a:cubicBezTo>
                      <a:pt x="1372" y="96"/>
                      <a:pt x="1367" y="91"/>
                      <a:pt x="1363" y="88"/>
                    </a:cubicBezTo>
                    <a:cubicBezTo>
                      <a:pt x="1359" y="85"/>
                      <a:pt x="1355" y="80"/>
                      <a:pt x="1352" y="78"/>
                    </a:cubicBezTo>
                    <a:cubicBezTo>
                      <a:pt x="1349" y="76"/>
                      <a:pt x="1346" y="74"/>
                      <a:pt x="1342" y="73"/>
                    </a:cubicBezTo>
                    <a:cubicBezTo>
                      <a:pt x="1338" y="72"/>
                      <a:pt x="1334" y="72"/>
                      <a:pt x="1327" y="73"/>
                    </a:cubicBezTo>
                    <a:cubicBezTo>
                      <a:pt x="1320" y="74"/>
                      <a:pt x="1305" y="77"/>
                      <a:pt x="1297" y="78"/>
                    </a:cubicBezTo>
                    <a:cubicBezTo>
                      <a:pt x="1289" y="79"/>
                      <a:pt x="1283" y="76"/>
                      <a:pt x="1277" y="76"/>
                    </a:cubicBezTo>
                    <a:cubicBezTo>
                      <a:pt x="1271" y="76"/>
                      <a:pt x="1266" y="79"/>
                      <a:pt x="1262" y="78"/>
                    </a:cubicBezTo>
                    <a:cubicBezTo>
                      <a:pt x="1258" y="77"/>
                      <a:pt x="1254" y="73"/>
                      <a:pt x="1250" y="72"/>
                    </a:cubicBezTo>
                    <a:cubicBezTo>
                      <a:pt x="1246" y="71"/>
                      <a:pt x="1242" y="70"/>
                      <a:pt x="1238" y="70"/>
                    </a:cubicBezTo>
                    <a:cubicBezTo>
                      <a:pt x="1234" y="70"/>
                      <a:pt x="1229" y="70"/>
                      <a:pt x="1225" y="70"/>
                    </a:cubicBezTo>
                    <a:cubicBezTo>
                      <a:pt x="1221" y="70"/>
                      <a:pt x="1216" y="74"/>
                      <a:pt x="1213" y="72"/>
                    </a:cubicBezTo>
                    <a:cubicBezTo>
                      <a:pt x="1210" y="70"/>
                      <a:pt x="1208" y="59"/>
                      <a:pt x="1204" y="58"/>
                    </a:cubicBezTo>
                    <a:cubicBezTo>
                      <a:pt x="1200" y="57"/>
                      <a:pt x="1195" y="65"/>
                      <a:pt x="1190" y="67"/>
                    </a:cubicBezTo>
                    <a:cubicBezTo>
                      <a:pt x="1185" y="69"/>
                      <a:pt x="1179" y="69"/>
                      <a:pt x="1175" y="69"/>
                    </a:cubicBezTo>
                    <a:cubicBezTo>
                      <a:pt x="1171" y="69"/>
                      <a:pt x="1167" y="66"/>
                      <a:pt x="1165" y="64"/>
                    </a:cubicBezTo>
                    <a:cubicBezTo>
                      <a:pt x="1163" y="62"/>
                      <a:pt x="1167" y="55"/>
                      <a:pt x="1165" y="54"/>
                    </a:cubicBezTo>
                    <a:cubicBezTo>
                      <a:pt x="1163" y="53"/>
                      <a:pt x="1156" y="54"/>
                      <a:pt x="1151" y="55"/>
                    </a:cubicBezTo>
                    <a:cubicBezTo>
                      <a:pt x="1146" y="56"/>
                      <a:pt x="1138" y="58"/>
                      <a:pt x="1133" y="58"/>
                    </a:cubicBezTo>
                    <a:cubicBezTo>
                      <a:pt x="1128" y="58"/>
                      <a:pt x="1124" y="57"/>
                      <a:pt x="1120" y="55"/>
                    </a:cubicBezTo>
                    <a:cubicBezTo>
                      <a:pt x="1116" y="53"/>
                      <a:pt x="1113" y="46"/>
                      <a:pt x="1109" y="46"/>
                    </a:cubicBezTo>
                    <a:cubicBezTo>
                      <a:pt x="1105" y="46"/>
                      <a:pt x="1099" y="51"/>
                      <a:pt x="1097" y="54"/>
                    </a:cubicBezTo>
                    <a:cubicBezTo>
                      <a:pt x="1095" y="57"/>
                      <a:pt x="1100" y="62"/>
                      <a:pt x="1100" y="66"/>
                    </a:cubicBezTo>
                    <a:cubicBezTo>
                      <a:pt x="1100" y="70"/>
                      <a:pt x="1102" y="79"/>
                      <a:pt x="1100" y="81"/>
                    </a:cubicBezTo>
                    <a:cubicBezTo>
                      <a:pt x="1098" y="83"/>
                      <a:pt x="1092" y="81"/>
                      <a:pt x="1087" y="81"/>
                    </a:cubicBezTo>
                    <a:cubicBezTo>
                      <a:pt x="1082" y="81"/>
                      <a:pt x="1077" y="79"/>
                      <a:pt x="1072" y="79"/>
                    </a:cubicBezTo>
                    <a:cubicBezTo>
                      <a:pt x="1067" y="79"/>
                      <a:pt x="1059" y="79"/>
                      <a:pt x="1055" y="78"/>
                    </a:cubicBezTo>
                    <a:cubicBezTo>
                      <a:pt x="1051" y="77"/>
                      <a:pt x="1048" y="72"/>
                      <a:pt x="1046" y="73"/>
                    </a:cubicBezTo>
                    <a:cubicBezTo>
                      <a:pt x="1044" y="74"/>
                      <a:pt x="1043" y="84"/>
                      <a:pt x="1040" y="85"/>
                    </a:cubicBezTo>
                    <a:cubicBezTo>
                      <a:pt x="1037" y="86"/>
                      <a:pt x="1035" y="81"/>
                      <a:pt x="1030" y="79"/>
                    </a:cubicBezTo>
                    <a:cubicBezTo>
                      <a:pt x="1025" y="77"/>
                      <a:pt x="1015" y="76"/>
                      <a:pt x="1010" y="75"/>
                    </a:cubicBezTo>
                    <a:cubicBezTo>
                      <a:pt x="1005" y="74"/>
                      <a:pt x="1001" y="70"/>
                      <a:pt x="997" y="70"/>
                    </a:cubicBezTo>
                    <a:cubicBezTo>
                      <a:pt x="993" y="70"/>
                      <a:pt x="988" y="77"/>
                      <a:pt x="985" y="76"/>
                    </a:cubicBezTo>
                    <a:cubicBezTo>
                      <a:pt x="982" y="75"/>
                      <a:pt x="978" y="69"/>
                      <a:pt x="979" y="67"/>
                    </a:cubicBezTo>
                    <a:cubicBezTo>
                      <a:pt x="980" y="65"/>
                      <a:pt x="991" y="64"/>
                      <a:pt x="992" y="61"/>
                    </a:cubicBezTo>
                    <a:cubicBezTo>
                      <a:pt x="993" y="58"/>
                      <a:pt x="986" y="53"/>
                      <a:pt x="983" y="51"/>
                    </a:cubicBezTo>
                    <a:cubicBezTo>
                      <a:pt x="980" y="49"/>
                      <a:pt x="973" y="45"/>
                      <a:pt x="971" y="46"/>
                    </a:cubicBezTo>
                    <a:cubicBezTo>
                      <a:pt x="969" y="47"/>
                      <a:pt x="973" y="59"/>
                      <a:pt x="970" y="60"/>
                    </a:cubicBezTo>
                    <a:cubicBezTo>
                      <a:pt x="967" y="61"/>
                      <a:pt x="959" y="55"/>
                      <a:pt x="955" y="54"/>
                    </a:cubicBezTo>
                    <a:cubicBezTo>
                      <a:pt x="951" y="53"/>
                      <a:pt x="947" y="53"/>
                      <a:pt x="943" y="54"/>
                    </a:cubicBezTo>
                    <a:cubicBezTo>
                      <a:pt x="939" y="55"/>
                      <a:pt x="938" y="62"/>
                      <a:pt x="932" y="63"/>
                    </a:cubicBezTo>
                    <a:cubicBezTo>
                      <a:pt x="926" y="64"/>
                      <a:pt x="913" y="63"/>
                      <a:pt x="907" y="63"/>
                    </a:cubicBezTo>
                    <a:cubicBezTo>
                      <a:pt x="901" y="63"/>
                      <a:pt x="900" y="64"/>
                      <a:pt x="896" y="63"/>
                    </a:cubicBezTo>
                    <a:cubicBezTo>
                      <a:pt x="892" y="62"/>
                      <a:pt x="884" y="59"/>
                      <a:pt x="880" y="57"/>
                    </a:cubicBezTo>
                    <a:cubicBezTo>
                      <a:pt x="876" y="55"/>
                      <a:pt x="875" y="52"/>
                      <a:pt x="869" y="52"/>
                    </a:cubicBezTo>
                    <a:cubicBezTo>
                      <a:pt x="863" y="52"/>
                      <a:pt x="852" y="56"/>
                      <a:pt x="845" y="57"/>
                    </a:cubicBezTo>
                    <a:cubicBezTo>
                      <a:pt x="838" y="58"/>
                      <a:pt x="829" y="57"/>
                      <a:pt x="824" y="57"/>
                    </a:cubicBezTo>
                    <a:cubicBezTo>
                      <a:pt x="819" y="57"/>
                      <a:pt x="817" y="55"/>
                      <a:pt x="814" y="55"/>
                    </a:cubicBezTo>
                    <a:cubicBezTo>
                      <a:pt x="811" y="55"/>
                      <a:pt x="807" y="59"/>
                      <a:pt x="803" y="60"/>
                    </a:cubicBezTo>
                    <a:cubicBezTo>
                      <a:pt x="799" y="61"/>
                      <a:pt x="792" y="61"/>
                      <a:pt x="788" y="63"/>
                    </a:cubicBezTo>
                    <a:cubicBezTo>
                      <a:pt x="784" y="65"/>
                      <a:pt x="780" y="71"/>
                      <a:pt x="776" y="73"/>
                    </a:cubicBezTo>
                    <a:cubicBezTo>
                      <a:pt x="772" y="75"/>
                      <a:pt x="770" y="73"/>
                      <a:pt x="766" y="75"/>
                    </a:cubicBezTo>
                    <a:cubicBezTo>
                      <a:pt x="762" y="77"/>
                      <a:pt x="751" y="86"/>
                      <a:pt x="751" y="85"/>
                    </a:cubicBezTo>
                    <a:cubicBezTo>
                      <a:pt x="751" y="84"/>
                      <a:pt x="760" y="73"/>
                      <a:pt x="764" y="70"/>
                    </a:cubicBezTo>
                    <a:cubicBezTo>
                      <a:pt x="768" y="67"/>
                      <a:pt x="772" y="73"/>
                      <a:pt x="775" y="70"/>
                    </a:cubicBezTo>
                    <a:cubicBezTo>
                      <a:pt x="778" y="67"/>
                      <a:pt x="780" y="58"/>
                      <a:pt x="782" y="54"/>
                    </a:cubicBezTo>
                    <a:cubicBezTo>
                      <a:pt x="784" y="50"/>
                      <a:pt x="788" y="50"/>
                      <a:pt x="788" y="46"/>
                    </a:cubicBezTo>
                    <a:cubicBezTo>
                      <a:pt x="788" y="42"/>
                      <a:pt x="786" y="34"/>
                      <a:pt x="784" y="31"/>
                    </a:cubicBezTo>
                    <a:cubicBezTo>
                      <a:pt x="782" y="28"/>
                      <a:pt x="777" y="28"/>
                      <a:pt x="773" y="27"/>
                    </a:cubicBezTo>
                    <a:cubicBezTo>
                      <a:pt x="769" y="26"/>
                      <a:pt x="764" y="24"/>
                      <a:pt x="760" y="22"/>
                    </a:cubicBezTo>
                    <a:cubicBezTo>
                      <a:pt x="756" y="20"/>
                      <a:pt x="750" y="12"/>
                      <a:pt x="746" y="12"/>
                    </a:cubicBezTo>
                    <a:cubicBezTo>
                      <a:pt x="742" y="12"/>
                      <a:pt x="738" y="17"/>
                      <a:pt x="733" y="19"/>
                    </a:cubicBezTo>
                    <a:cubicBezTo>
                      <a:pt x="728" y="21"/>
                      <a:pt x="720" y="21"/>
                      <a:pt x="715" y="22"/>
                    </a:cubicBezTo>
                    <a:cubicBezTo>
                      <a:pt x="710" y="23"/>
                      <a:pt x="705" y="24"/>
                      <a:pt x="701" y="24"/>
                    </a:cubicBezTo>
                    <a:cubicBezTo>
                      <a:pt x="697" y="24"/>
                      <a:pt x="691" y="26"/>
                      <a:pt x="689" y="24"/>
                    </a:cubicBezTo>
                    <a:cubicBezTo>
                      <a:pt x="687" y="22"/>
                      <a:pt x="691" y="14"/>
                      <a:pt x="688" y="10"/>
                    </a:cubicBezTo>
                    <a:cubicBezTo>
                      <a:pt x="685" y="6"/>
                      <a:pt x="676" y="0"/>
                      <a:pt x="671" y="0"/>
                    </a:cubicBezTo>
                    <a:cubicBezTo>
                      <a:pt x="666" y="0"/>
                      <a:pt x="661" y="9"/>
                      <a:pt x="655" y="12"/>
                    </a:cubicBezTo>
                    <a:cubicBezTo>
                      <a:pt x="649" y="15"/>
                      <a:pt x="639" y="20"/>
                      <a:pt x="634" y="21"/>
                    </a:cubicBezTo>
                    <a:cubicBezTo>
                      <a:pt x="629" y="22"/>
                      <a:pt x="625" y="18"/>
                      <a:pt x="623" y="19"/>
                    </a:cubicBezTo>
                    <a:cubicBezTo>
                      <a:pt x="621" y="20"/>
                      <a:pt x="621" y="29"/>
                      <a:pt x="619" y="30"/>
                    </a:cubicBezTo>
                    <a:cubicBezTo>
                      <a:pt x="617" y="31"/>
                      <a:pt x="613" y="27"/>
                      <a:pt x="610" y="25"/>
                    </a:cubicBezTo>
                    <a:cubicBezTo>
                      <a:pt x="607" y="23"/>
                      <a:pt x="604" y="19"/>
                      <a:pt x="601" y="19"/>
                    </a:cubicBezTo>
                    <a:cubicBezTo>
                      <a:pt x="598" y="19"/>
                      <a:pt x="594" y="21"/>
                      <a:pt x="590" y="22"/>
                    </a:cubicBezTo>
                    <a:cubicBezTo>
                      <a:pt x="586" y="23"/>
                      <a:pt x="583" y="26"/>
                      <a:pt x="577" y="28"/>
                    </a:cubicBezTo>
                    <a:cubicBezTo>
                      <a:pt x="571" y="30"/>
                      <a:pt x="557" y="34"/>
                      <a:pt x="551" y="36"/>
                    </a:cubicBezTo>
                    <a:cubicBezTo>
                      <a:pt x="545" y="38"/>
                      <a:pt x="542" y="36"/>
                      <a:pt x="539" y="39"/>
                    </a:cubicBezTo>
                    <a:cubicBezTo>
                      <a:pt x="536" y="42"/>
                      <a:pt x="536" y="50"/>
                      <a:pt x="533" y="52"/>
                    </a:cubicBezTo>
                    <a:cubicBezTo>
                      <a:pt x="530" y="54"/>
                      <a:pt x="524" y="54"/>
                      <a:pt x="518" y="54"/>
                    </a:cubicBezTo>
                    <a:cubicBezTo>
                      <a:pt x="512" y="54"/>
                      <a:pt x="502" y="53"/>
                      <a:pt x="496" y="52"/>
                    </a:cubicBezTo>
                    <a:cubicBezTo>
                      <a:pt x="490" y="51"/>
                      <a:pt x="486" y="49"/>
                      <a:pt x="484" y="51"/>
                    </a:cubicBezTo>
                    <a:cubicBezTo>
                      <a:pt x="482" y="53"/>
                      <a:pt x="483" y="64"/>
                      <a:pt x="481" y="66"/>
                    </a:cubicBezTo>
                    <a:cubicBezTo>
                      <a:pt x="479" y="68"/>
                      <a:pt x="473" y="67"/>
                      <a:pt x="469" y="66"/>
                    </a:cubicBezTo>
                    <a:cubicBezTo>
                      <a:pt x="465" y="65"/>
                      <a:pt x="460" y="60"/>
                      <a:pt x="458" y="61"/>
                    </a:cubicBezTo>
                    <a:cubicBezTo>
                      <a:pt x="456" y="62"/>
                      <a:pt x="458" y="68"/>
                      <a:pt x="457" y="72"/>
                    </a:cubicBezTo>
                    <a:cubicBezTo>
                      <a:pt x="456" y="76"/>
                      <a:pt x="454" y="83"/>
                      <a:pt x="451" y="84"/>
                    </a:cubicBezTo>
                    <a:cubicBezTo>
                      <a:pt x="448" y="85"/>
                      <a:pt x="442" y="78"/>
                      <a:pt x="439" y="75"/>
                    </a:cubicBezTo>
                    <a:cubicBezTo>
                      <a:pt x="436" y="72"/>
                      <a:pt x="434" y="69"/>
                      <a:pt x="431" y="67"/>
                    </a:cubicBezTo>
                    <a:cubicBezTo>
                      <a:pt x="428" y="65"/>
                      <a:pt x="424" y="58"/>
                      <a:pt x="422" y="60"/>
                    </a:cubicBezTo>
                    <a:cubicBezTo>
                      <a:pt x="420" y="62"/>
                      <a:pt x="420" y="74"/>
                      <a:pt x="421" y="78"/>
                    </a:cubicBezTo>
                    <a:cubicBezTo>
                      <a:pt x="422" y="82"/>
                      <a:pt x="427" y="84"/>
                      <a:pt x="430" y="87"/>
                    </a:cubicBezTo>
                    <a:cubicBezTo>
                      <a:pt x="433" y="90"/>
                      <a:pt x="434" y="92"/>
                      <a:pt x="437" y="96"/>
                    </a:cubicBezTo>
                    <a:cubicBezTo>
                      <a:pt x="440" y="100"/>
                      <a:pt x="442" y="108"/>
                      <a:pt x="445" y="111"/>
                    </a:cubicBezTo>
                    <a:cubicBezTo>
                      <a:pt x="448" y="114"/>
                      <a:pt x="454" y="117"/>
                      <a:pt x="457" y="117"/>
                    </a:cubicBezTo>
                    <a:cubicBezTo>
                      <a:pt x="460" y="117"/>
                      <a:pt x="462" y="109"/>
                      <a:pt x="466" y="108"/>
                    </a:cubicBezTo>
                    <a:cubicBezTo>
                      <a:pt x="470" y="107"/>
                      <a:pt x="475" y="109"/>
                      <a:pt x="479" y="112"/>
                    </a:cubicBezTo>
                    <a:cubicBezTo>
                      <a:pt x="483" y="115"/>
                      <a:pt x="487" y="120"/>
                      <a:pt x="491" y="124"/>
                    </a:cubicBezTo>
                    <a:cubicBezTo>
                      <a:pt x="495" y="128"/>
                      <a:pt x="506" y="137"/>
                      <a:pt x="505" y="138"/>
                    </a:cubicBezTo>
                    <a:cubicBezTo>
                      <a:pt x="504" y="139"/>
                      <a:pt x="490" y="132"/>
                      <a:pt x="485" y="129"/>
                    </a:cubicBezTo>
                    <a:cubicBezTo>
                      <a:pt x="480" y="126"/>
                      <a:pt x="479" y="123"/>
                      <a:pt x="475" y="120"/>
                    </a:cubicBezTo>
                    <a:cubicBezTo>
                      <a:pt x="471" y="117"/>
                      <a:pt x="465" y="110"/>
                      <a:pt x="463" y="112"/>
                    </a:cubicBezTo>
                    <a:cubicBezTo>
                      <a:pt x="461" y="114"/>
                      <a:pt x="464" y="129"/>
                      <a:pt x="464" y="135"/>
                    </a:cubicBezTo>
                    <a:cubicBezTo>
                      <a:pt x="464" y="141"/>
                      <a:pt x="467" y="144"/>
                      <a:pt x="464" y="147"/>
                    </a:cubicBezTo>
                    <a:cubicBezTo>
                      <a:pt x="461" y="150"/>
                      <a:pt x="453" y="153"/>
                      <a:pt x="448" y="154"/>
                    </a:cubicBezTo>
                    <a:cubicBezTo>
                      <a:pt x="443" y="155"/>
                      <a:pt x="439" y="153"/>
                      <a:pt x="434" y="153"/>
                    </a:cubicBezTo>
                    <a:cubicBezTo>
                      <a:pt x="429" y="153"/>
                      <a:pt x="418" y="153"/>
                      <a:pt x="418" y="153"/>
                    </a:cubicBezTo>
                    <a:cubicBezTo>
                      <a:pt x="418" y="153"/>
                      <a:pt x="430" y="152"/>
                      <a:pt x="434" y="151"/>
                    </a:cubicBezTo>
                    <a:cubicBezTo>
                      <a:pt x="438" y="150"/>
                      <a:pt x="439" y="148"/>
                      <a:pt x="442" y="145"/>
                    </a:cubicBezTo>
                    <a:cubicBezTo>
                      <a:pt x="445" y="142"/>
                      <a:pt x="451" y="137"/>
                      <a:pt x="451" y="133"/>
                    </a:cubicBezTo>
                    <a:cubicBezTo>
                      <a:pt x="451" y="129"/>
                      <a:pt x="443" y="124"/>
                      <a:pt x="440" y="121"/>
                    </a:cubicBezTo>
                    <a:cubicBezTo>
                      <a:pt x="437" y="118"/>
                      <a:pt x="432" y="118"/>
                      <a:pt x="431" y="115"/>
                    </a:cubicBezTo>
                    <a:cubicBezTo>
                      <a:pt x="430" y="112"/>
                      <a:pt x="433" y="106"/>
                      <a:pt x="431" y="103"/>
                    </a:cubicBezTo>
                    <a:cubicBezTo>
                      <a:pt x="429" y="100"/>
                      <a:pt x="424" y="100"/>
                      <a:pt x="421" y="97"/>
                    </a:cubicBezTo>
                    <a:cubicBezTo>
                      <a:pt x="418" y="94"/>
                      <a:pt x="416" y="90"/>
                      <a:pt x="413" y="87"/>
                    </a:cubicBezTo>
                    <a:cubicBezTo>
                      <a:pt x="410" y="84"/>
                      <a:pt x="406" y="82"/>
                      <a:pt x="404" y="79"/>
                    </a:cubicBezTo>
                    <a:cubicBezTo>
                      <a:pt x="402" y="76"/>
                      <a:pt x="406" y="69"/>
                      <a:pt x="404" y="67"/>
                    </a:cubicBezTo>
                    <a:cubicBezTo>
                      <a:pt x="402" y="65"/>
                      <a:pt x="397" y="70"/>
                      <a:pt x="394" y="69"/>
                    </a:cubicBezTo>
                    <a:cubicBezTo>
                      <a:pt x="391" y="68"/>
                      <a:pt x="389" y="65"/>
                      <a:pt x="385" y="63"/>
                    </a:cubicBezTo>
                    <a:cubicBezTo>
                      <a:pt x="381" y="61"/>
                      <a:pt x="372" y="54"/>
                      <a:pt x="370" y="55"/>
                    </a:cubicBezTo>
                    <a:cubicBezTo>
                      <a:pt x="368" y="56"/>
                      <a:pt x="376" y="63"/>
                      <a:pt x="374" y="67"/>
                    </a:cubicBezTo>
                    <a:cubicBezTo>
                      <a:pt x="372" y="71"/>
                      <a:pt x="362" y="75"/>
                      <a:pt x="361" y="78"/>
                    </a:cubicBezTo>
                    <a:cubicBezTo>
                      <a:pt x="360" y="81"/>
                      <a:pt x="364" y="85"/>
                      <a:pt x="365" y="88"/>
                    </a:cubicBezTo>
                    <a:cubicBezTo>
                      <a:pt x="366" y="91"/>
                      <a:pt x="365" y="95"/>
                      <a:pt x="367" y="99"/>
                    </a:cubicBezTo>
                    <a:cubicBezTo>
                      <a:pt x="369" y="103"/>
                      <a:pt x="375" y="106"/>
                      <a:pt x="379" y="109"/>
                    </a:cubicBezTo>
                    <a:cubicBezTo>
                      <a:pt x="383" y="112"/>
                      <a:pt x="390" y="117"/>
                      <a:pt x="392" y="120"/>
                    </a:cubicBezTo>
                    <a:cubicBezTo>
                      <a:pt x="394" y="123"/>
                      <a:pt x="390" y="128"/>
                      <a:pt x="388" y="129"/>
                    </a:cubicBezTo>
                    <a:cubicBezTo>
                      <a:pt x="386" y="130"/>
                      <a:pt x="381" y="126"/>
                      <a:pt x="377" y="124"/>
                    </a:cubicBezTo>
                    <a:cubicBezTo>
                      <a:pt x="373" y="122"/>
                      <a:pt x="361" y="113"/>
                      <a:pt x="362" y="1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3669" y="1510"/>
                <a:ext cx="39" cy="44"/>
              </a:xfrm>
              <a:custGeom>
                <a:avLst/>
                <a:gdLst>
                  <a:gd name="T0" fmla="*/ 5 w 39"/>
                  <a:gd name="T1" fmla="*/ 38 h 44"/>
                  <a:gd name="T2" fmla="*/ 0 w 39"/>
                  <a:gd name="T3" fmla="*/ 20 h 44"/>
                  <a:gd name="T4" fmla="*/ 8 w 39"/>
                  <a:gd name="T5" fmla="*/ 13 h 44"/>
                  <a:gd name="T6" fmla="*/ 15 w 39"/>
                  <a:gd name="T7" fmla="*/ 2 h 44"/>
                  <a:gd name="T8" fmla="*/ 33 w 39"/>
                  <a:gd name="T9" fmla="*/ 2 h 44"/>
                  <a:gd name="T10" fmla="*/ 33 w 39"/>
                  <a:gd name="T11" fmla="*/ 14 h 44"/>
                  <a:gd name="T12" fmla="*/ 39 w 39"/>
                  <a:gd name="T13" fmla="*/ 25 h 44"/>
                  <a:gd name="T14" fmla="*/ 33 w 39"/>
                  <a:gd name="T15" fmla="*/ 37 h 44"/>
                  <a:gd name="T16" fmla="*/ 24 w 39"/>
                  <a:gd name="T17" fmla="*/ 43 h 44"/>
                  <a:gd name="T18" fmla="*/ 5 w 39"/>
                  <a:gd name="T19" fmla="*/ 3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44">
                    <a:moveTo>
                      <a:pt x="5" y="38"/>
                    </a:moveTo>
                    <a:cubicBezTo>
                      <a:pt x="1" y="34"/>
                      <a:pt x="0" y="24"/>
                      <a:pt x="0" y="20"/>
                    </a:cubicBezTo>
                    <a:cubicBezTo>
                      <a:pt x="0" y="16"/>
                      <a:pt x="5" y="16"/>
                      <a:pt x="8" y="13"/>
                    </a:cubicBezTo>
                    <a:cubicBezTo>
                      <a:pt x="11" y="10"/>
                      <a:pt x="11" y="4"/>
                      <a:pt x="15" y="2"/>
                    </a:cubicBezTo>
                    <a:cubicBezTo>
                      <a:pt x="19" y="0"/>
                      <a:pt x="30" y="0"/>
                      <a:pt x="33" y="2"/>
                    </a:cubicBezTo>
                    <a:cubicBezTo>
                      <a:pt x="36" y="4"/>
                      <a:pt x="32" y="10"/>
                      <a:pt x="33" y="14"/>
                    </a:cubicBezTo>
                    <a:cubicBezTo>
                      <a:pt x="34" y="18"/>
                      <a:pt x="39" y="21"/>
                      <a:pt x="39" y="25"/>
                    </a:cubicBezTo>
                    <a:cubicBezTo>
                      <a:pt x="39" y="29"/>
                      <a:pt x="35" y="34"/>
                      <a:pt x="33" y="37"/>
                    </a:cubicBezTo>
                    <a:cubicBezTo>
                      <a:pt x="31" y="40"/>
                      <a:pt x="28" y="42"/>
                      <a:pt x="24" y="43"/>
                    </a:cubicBezTo>
                    <a:cubicBezTo>
                      <a:pt x="20" y="44"/>
                      <a:pt x="9" y="42"/>
                      <a:pt x="5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3872" y="1512"/>
                <a:ext cx="40" cy="37"/>
              </a:xfrm>
              <a:custGeom>
                <a:avLst/>
                <a:gdLst>
                  <a:gd name="T0" fmla="*/ 6 w 40"/>
                  <a:gd name="T1" fmla="*/ 36 h 37"/>
                  <a:gd name="T2" fmla="*/ 0 w 40"/>
                  <a:gd name="T3" fmla="*/ 23 h 37"/>
                  <a:gd name="T4" fmla="*/ 6 w 40"/>
                  <a:gd name="T5" fmla="*/ 3 h 37"/>
                  <a:gd name="T6" fmla="*/ 27 w 40"/>
                  <a:gd name="T7" fmla="*/ 3 h 37"/>
                  <a:gd name="T8" fmla="*/ 39 w 40"/>
                  <a:gd name="T9" fmla="*/ 2 h 37"/>
                  <a:gd name="T10" fmla="*/ 18 w 40"/>
                  <a:gd name="T11" fmla="*/ 9 h 37"/>
                  <a:gd name="T12" fmla="*/ 9 w 40"/>
                  <a:gd name="T13" fmla="*/ 15 h 37"/>
                  <a:gd name="T14" fmla="*/ 6 w 40"/>
                  <a:gd name="T15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" h="37">
                    <a:moveTo>
                      <a:pt x="6" y="36"/>
                    </a:moveTo>
                    <a:cubicBezTo>
                      <a:pt x="5" y="37"/>
                      <a:pt x="0" y="28"/>
                      <a:pt x="0" y="23"/>
                    </a:cubicBezTo>
                    <a:cubicBezTo>
                      <a:pt x="0" y="18"/>
                      <a:pt x="2" y="6"/>
                      <a:pt x="6" y="3"/>
                    </a:cubicBezTo>
                    <a:cubicBezTo>
                      <a:pt x="10" y="0"/>
                      <a:pt x="22" y="3"/>
                      <a:pt x="27" y="3"/>
                    </a:cubicBezTo>
                    <a:cubicBezTo>
                      <a:pt x="32" y="3"/>
                      <a:pt x="40" y="1"/>
                      <a:pt x="39" y="2"/>
                    </a:cubicBezTo>
                    <a:cubicBezTo>
                      <a:pt x="38" y="3"/>
                      <a:pt x="23" y="7"/>
                      <a:pt x="18" y="9"/>
                    </a:cubicBezTo>
                    <a:cubicBezTo>
                      <a:pt x="13" y="11"/>
                      <a:pt x="10" y="12"/>
                      <a:pt x="9" y="15"/>
                    </a:cubicBezTo>
                    <a:cubicBezTo>
                      <a:pt x="8" y="18"/>
                      <a:pt x="7" y="35"/>
                      <a:pt x="6" y="3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4218" y="1369"/>
                <a:ext cx="44" cy="74"/>
              </a:xfrm>
              <a:custGeom>
                <a:avLst/>
                <a:gdLst>
                  <a:gd name="T0" fmla="*/ 0 w 44"/>
                  <a:gd name="T1" fmla="*/ 65 h 74"/>
                  <a:gd name="T2" fmla="*/ 9 w 44"/>
                  <a:gd name="T3" fmla="*/ 73 h 74"/>
                  <a:gd name="T4" fmla="*/ 23 w 44"/>
                  <a:gd name="T5" fmla="*/ 71 h 74"/>
                  <a:gd name="T6" fmla="*/ 35 w 44"/>
                  <a:gd name="T7" fmla="*/ 59 h 74"/>
                  <a:gd name="T8" fmla="*/ 42 w 44"/>
                  <a:gd name="T9" fmla="*/ 47 h 74"/>
                  <a:gd name="T10" fmla="*/ 39 w 44"/>
                  <a:gd name="T11" fmla="*/ 34 h 74"/>
                  <a:gd name="T12" fmla="*/ 44 w 44"/>
                  <a:gd name="T13" fmla="*/ 16 h 74"/>
                  <a:gd name="T14" fmla="*/ 42 w 44"/>
                  <a:gd name="T15" fmla="*/ 5 h 74"/>
                  <a:gd name="T16" fmla="*/ 33 w 44"/>
                  <a:gd name="T17" fmla="*/ 1 h 74"/>
                  <a:gd name="T18" fmla="*/ 27 w 44"/>
                  <a:gd name="T19" fmla="*/ 14 h 74"/>
                  <a:gd name="T20" fmla="*/ 33 w 44"/>
                  <a:gd name="T21" fmla="*/ 26 h 74"/>
                  <a:gd name="T22" fmla="*/ 29 w 44"/>
                  <a:gd name="T23" fmla="*/ 43 h 74"/>
                  <a:gd name="T24" fmla="*/ 27 w 44"/>
                  <a:gd name="T25" fmla="*/ 56 h 74"/>
                  <a:gd name="T26" fmla="*/ 17 w 44"/>
                  <a:gd name="T27" fmla="*/ 67 h 74"/>
                  <a:gd name="T28" fmla="*/ 0 w 44"/>
                  <a:gd name="T29" fmla="*/ 6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4" h="74">
                    <a:moveTo>
                      <a:pt x="0" y="65"/>
                    </a:moveTo>
                    <a:lnTo>
                      <a:pt x="9" y="73"/>
                    </a:lnTo>
                    <a:cubicBezTo>
                      <a:pt x="13" y="74"/>
                      <a:pt x="19" y="73"/>
                      <a:pt x="23" y="71"/>
                    </a:cubicBezTo>
                    <a:cubicBezTo>
                      <a:pt x="27" y="69"/>
                      <a:pt x="32" y="63"/>
                      <a:pt x="35" y="59"/>
                    </a:cubicBezTo>
                    <a:cubicBezTo>
                      <a:pt x="38" y="55"/>
                      <a:pt x="41" y="51"/>
                      <a:pt x="42" y="47"/>
                    </a:cubicBezTo>
                    <a:cubicBezTo>
                      <a:pt x="43" y="43"/>
                      <a:pt x="39" y="39"/>
                      <a:pt x="39" y="34"/>
                    </a:cubicBezTo>
                    <a:cubicBezTo>
                      <a:pt x="39" y="29"/>
                      <a:pt x="44" y="21"/>
                      <a:pt x="44" y="16"/>
                    </a:cubicBezTo>
                    <a:cubicBezTo>
                      <a:pt x="44" y="11"/>
                      <a:pt x="44" y="7"/>
                      <a:pt x="42" y="5"/>
                    </a:cubicBezTo>
                    <a:cubicBezTo>
                      <a:pt x="40" y="3"/>
                      <a:pt x="35" y="0"/>
                      <a:pt x="33" y="1"/>
                    </a:cubicBezTo>
                    <a:cubicBezTo>
                      <a:pt x="31" y="2"/>
                      <a:pt x="27" y="10"/>
                      <a:pt x="27" y="14"/>
                    </a:cubicBezTo>
                    <a:cubicBezTo>
                      <a:pt x="27" y="18"/>
                      <a:pt x="33" y="21"/>
                      <a:pt x="33" y="26"/>
                    </a:cubicBezTo>
                    <a:cubicBezTo>
                      <a:pt x="33" y="31"/>
                      <a:pt x="30" y="38"/>
                      <a:pt x="29" y="43"/>
                    </a:cubicBezTo>
                    <a:cubicBezTo>
                      <a:pt x="28" y="48"/>
                      <a:pt x="29" y="52"/>
                      <a:pt x="27" y="56"/>
                    </a:cubicBezTo>
                    <a:cubicBezTo>
                      <a:pt x="25" y="60"/>
                      <a:pt x="21" y="65"/>
                      <a:pt x="17" y="67"/>
                    </a:cubicBezTo>
                    <a:cubicBezTo>
                      <a:pt x="13" y="69"/>
                      <a:pt x="8" y="68"/>
                      <a:pt x="0" y="6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4073" y="2104"/>
                <a:ext cx="30" cy="49"/>
              </a:xfrm>
              <a:custGeom>
                <a:avLst/>
                <a:gdLst>
                  <a:gd name="T0" fmla="*/ 9 w 30"/>
                  <a:gd name="T1" fmla="*/ 33 h 49"/>
                  <a:gd name="T2" fmla="*/ 0 w 30"/>
                  <a:gd name="T3" fmla="*/ 23 h 49"/>
                  <a:gd name="T4" fmla="*/ 7 w 30"/>
                  <a:gd name="T5" fmla="*/ 13 h 49"/>
                  <a:gd name="T6" fmla="*/ 7 w 30"/>
                  <a:gd name="T7" fmla="*/ 1 h 49"/>
                  <a:gd name="T8" fmla="*/ 19 w 30"/>
                  <a:gd name="T9" fmla="*/ 7 h 49"/>
                  <a:gd name="T10" fmla="*/ 24 w 30"/>
                  <a:gd name="T11" fmla="*/ 16 h 49"/>
                  <a:gd name="T12" fmla="*/ 28 w 30"/>
                  <a:gd name="T13" fmla="*/ 28 h 49"/>
                  <a:gd name="T14" fmla="*/ 27 w 30"/>
                  <a:gd name="T15" fmla="*/ 41 h 49"/>
                  <a:gd name="T16" fmla="*/ 12 w 30"/>
                  <a:gd name="T17" fmla="*/ 49 h 49"/>
                  <a:gd name="T18" fmla="*/ 3 w 30"/>
                  <a:gd name="T19" fmla="*/ 43 h 49"/>
                  <a:gd name="T20" fmla="*/ 9 w 30"/>
                  <a:gd name="T21" fmla="*/ 3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" h="49">
                    <a:moveTo>
                      <a:pt x="9" y="33"/>
                    </a:moveTo>
                    <a:cubicBezTo>
                      <a:pt x="9" y="30"/>
                      <a:pt x="0" y="26"/>
                      <a:pt x="0" y="23"/>
                    </a:cubicBezTo>
                    <a:cubicBezTo>
                      <a:pt x="0" y="20"/>
                      <a:pt x="6" y="17"/>
                      <a:pt x="7" y="13"/>
                    </a:cubicBezTo>
                    <a:cubicBezTo>
                      <a:pt x="8" y="9"/>
                      <a:pt x="5" y="2"/>
                      <a:pt x="7" y="1"/>
                    </a:cubicBezTo>
                    <a:cubicBezTo>
                      <a:pt x="9" y="0"/>
                      <a:pt x="16" y="4"/>
                      <a:pt x="19" y="7"/>
                    </a:cubicBezTo>
                    <a:cubicBezTo>
                      <a:pt x="22" y="10"/>
                      <a:pt x="23" y="13"/>
                      <a:pt x="24" y="16"/>
                    </a:cubicBezTo>
                    <a:cubicBezTo>
                      <a:pt x="25" y="19"/>
                      <a:pt x="28" y="24"/>
                      <a:pt x="28" y="28"/>
                    </a:cubicBezTo>
                    <a:cubicBezTo>
                      <a:pt x="28" y="32"/>
                      <a:pt x="30" y="38"/>
                      <a:pt x="27" y="41"/>
                    </a:cubicBezTo>
                    <a:cubicBezTo>
                      <a:pt x="24" y="44"/>
                      <a:pt x="16" y="49"/>
                      <a:pt x="12" y="49"/>
                    </a:cubicBezTo>
                    <a:cubicBezTo>
                      <a:pt x="8" y="49"/>
                      <a:pt x="4" y="46"/>
                      <a:pt x="3" y="43"/>
                    </a:cubicBezTo>
                    <a:cubicBezTo>
                      <a:pt x="2" y="40"/>
                      <a:pt x="9" y="36"/>
                      <a:pt x="9" y="3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4307" y="2158"/>
                <a:ext cx="171" cy="200"/>
              </a:xfrm>
              <a:custGeom>
                <a:avLst/>
                <a:gdLst>
                  <a:gd name="T0" fmla="*/ 2 w 171"/>
                  <a:gd name="T1" fmla="*/ 2 h 200"/>
                  <a:gd name="T2" fmla="*/ 10 w 171"/>
                  <a:gd name="T3" fmla="*/ 19 h 200"/>
                  <a:gd name="T4" fmla="*/ 22 w 171"/>
                  <a:gd name="T5" fmla="*/ 31 h 200"/>
                  <a:gd name="T6" fmla="*/ 36 w 171"/>
                  <a:gd name="T7" fmla="*/ 46 h 200"/>
                  <a:gd name="T8" fmla="*/ 48 w 171"/>
                  <a:gd name="T9" fmla="*/ 53 h 200"/>
                  <a:gd name="T10" fmla="*/ 57 w 171"/>
                  <a:gd name="T11" fmla="*/ 62 h 200"/>
                  <a:gd name="T12" fmla="*/ 61 w 171"/>
                  <a:gd name="T13" fmla="*/ 74 h 200"/>
                  <a:gd name="T14" fmla="*/ 64 w 171"/>
                  <a:gd name="T15" fmla="*/ 88 h 200"/>
                  <a:gd name="T16" fmla="*/ 75 w 171"/>
                  <a:gd name="T17" fmla="*/ 106 h 200"/>
                  <a:gd name="T18" fmla="*/ 84 w 171"/>
                  <a:gd name="T19" fmla="*/ 115 h 200"/>
                  <a:gd name="T20" fmla="*/ 94 w 171"/>
                  <a:gd name="T21" fmla="*/ 139 h 200"/>
                  <a:gd name="T22" fmla="*/ 102 w 171"/>
                  <a:gd name="T23" fmla="*/ 152 h 200"/>
                  <a:gd name="T24" fmla="*/ 114 w 171"/>
                  <a:gd name="T25" fmla="*/ 161 h 200"/>
                  <a:gd name="T26" fmla="*/ 123 w 171"/>
                  <a:gd name="T27" fmla="*/ 172 h 200"/>
                  <a:gd name="T28" fmla="*/ 130 w 171"/>
                  <a:gd name="T29" fmla="*/ 182 h 200"/>
                  <a:gd name="T30" fmla="*/ 141 w 171"/>
                  <a:gd name="T31" fmla="*/ 197 h 200"/>
                  <a:gd name="T32" fmla="*/ 154 w 171"/>
                  <a:gd name="T33" fmla="*/ 197 h 200"/>
                  <a:gd name="T34" fmla="*/ 165 w 171"/>
                  <a:gd name="T35" fmla="*/ 196 h 200"/>
                  <a:gd name="T36" fmla="*/ 162 w 171"/>
                  <a:gd name="T37" fmla="*/ 182 h 200"/>
                  <a:gd name="T38" fmla="*/ 159 w 171"/>
                  <a:gd name="T39" fmla="*/ 169 h 200"/>
                  <a:gd name="T40" fmla="*/ 166 w 171"/>
                  <a:gd name="T41" fmla="*/ 160 h 200"/>
                  <a:gd name="T42" fmla="*/ 171 w 171"/>
                  <a:gd name="T43" fmla="*/ 149 h 200"/>
                  <a:gd name="T44" fmla="*/ 168 w 171"/>
                  <a:gd name="T45" fmla="*/ 130 h 200"/>
                  <a:gd name="T46" fmla="*/ 165 w 171"/>
                  <a:gd name="T47" fmla="*/ 145 h 200"/>
                  <a:gd name="T48" fmla="*/ 151 w 171"/>
                  <a:gd name="T49" fmla="*/ 139 h 200"/>
                  <a:gd name="T50" fmla="*/ 145 w 171"/>
                  <a:gd name="T51" fmla="*/ 128 h 200"/>
                  <a:gd name="T52" fmla="*/ 141 w 171"/>
                  <a:gd name="T53" fmla="*/ 119 h 200"/>
                  <a:gd name="T54" fmla="*/ 126 w 171"/>
                  <a:gd name="T55" fmla="*/ 112 h 200"/>
                  <a:gd name="T56" fmla="*/ 127 w 171"/>
                  <a:gd name="T57" fmla="*/ 100 h 200"/>
                  <a:gd name="T58" fmla="*/ 126 w 171"/>
                  <a:gd name="T59" fmla="*/ 88 h 200"/>
                  <a:gd name="T60" fmla="*/ 112 w 171"/>
                  <a:gd name="T61" fmla="*/ 94 h 200"/>
                  <a:gd name="T62" fmla="*/ 109 w 171"/>
                  <a:gd name="T63" fmla="*/ 82 h 200"/>
                  <a:gd name="T64" fmla="*/ 100 w 171"/>
                  <a:gd name="T65" fmla="*/ 77 h 200"/>
                  <a:gd name="T66" fmla="*/ 93 w 171"/>
                  <a:gd name="T67" fmla="*/ 64 h 200"/>
                  <a:gd name="T68" fmla="*/ 81 w 171"/>
                  <a:gd name="T69" fmla="*/ 52 h 200"/>
                  <a:gd name="T70" fmla="*/ 69 w 171"/>
                  <a:gd name="T71" fmla="*/ 41 h 200"/>
                  <a:gd name="T72" fmla="*/ 54 w 171"/>
                  <a:gd name="T73" fmla="*/ 28 h 200"/>
                  <a:gd name="T74" fmla="*/ 43 w 171"/>
                  <a:gd name="T75" fmla="*/ 14 h 200"/>
                  <a:gd name="T76" fmla="*/ 33 w 171"/>
                  <a:gd name="T77" fmla="*/ 11 h 200"/>
                  <a:gd name="T78" fmla="*/ 22 w 171"/>
                  <a:gd name="T79" fmla="*/ 7 h 200"/>
                  <a:gd name="T80" fmla="*/ 2 w 171"/>
                  <a:gd name="T81" fmla="*/ 2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71" h="200">
                    <a:moveTo>
                      <a:pt x="2" y="2"/>
                    </a:moveTo>
                    <a:cubicBezTo>
                      <a:pt x="0" y="4"/>
                      <a:pt x="7" y="14"/>
                      <a:pt x="10" y="19"/>
                    </a:cubicBezTo>
                    <a:cubicBezTo>
                      <a:pt x="13" y="24"/>
                      <a:pt x="18" y="26"/>
                      <a:pt x="22" y="31"/>
                    </a:cubicBezTo>
                    <a:cubicBezTo>
                      <a:pt x="26" y="36"/>
                      <a:pt x="32" y="42"/>
                      <a:pt x="36" y="46"/>
                    </a:cubicBezTo>
                    <a:cubicBezTo>
                      <a:pt x="40" y="50"/>
                      <a:pt x="45" y="50"/>
                      <a:pt x="48" y="53"/>
                    </a:cubicBezTo>
                    <a:cubicBezTo>
                      <a:pt x="51" y="56"/>
                      <a:pt x="55" y="59"/>
                      <a:pt x="57" y="62"/>
                    </a:cubicBezTo>
                    <a:cubicBezTo>
                      <a:pt x="59" y="65"/>
                      <a:pt x="60" y="70"/>
                      <a:pt x="61" y="74"/>
                    </a:cubicBezTo>
                    <a:cubicBezTo>
                      <a:pt x="62" y="78"/>
                      <a:pt x="62" y="83"/>
                      <a:pt x="64" y="88"/>
                    </a:cubicBezTo>
                    <a:cubicBezTo>
                      <a:pt x="66" y="93"/>
                      <a:pt x="72" y="102"/>
                      <a:pt x="75" y="106"/>
                    </a:cubicBezTo>
                    <a:cubicBezTo>
                      <a:pt x="78" y="110"/>
                      <a:pt x="81" y="110"/>
                      <a:pt x="84" y="115"/>
                    </a:cubicBezTo>
                    <a:cubicBezTo>
                      <a:pt x="87" y="120"/>
                      <a:pt x="91" y="133"/>
                      <a:pt x="94" y="139"/>
                    </a:cubicBezTo>
                    <a:cubicBezTo>
                      <a:pt x="97" y="145"/>
                      <a:pt x="99" y="148"/>
                      <a:pt x="102" y="152"/>
                    </a:cubicBezTo>
                    <a:cubicBezTo>
                      <a:pt x="105" y="156"/>
                      <a:pt x="111" y="158"/>
                      <a:pt x="114" y="161"/>
                    </a:cubicBezTo>
                    <a:cubicBezTo>
                      <a:pt x="117" y="164"/>
                      <a:pt x="120" y="168"/>
                      <a:pt x="123" y="172"/>
                    </a:cubicBezTo>
                    <a:cubicBezTo>
                      <a:pt x="126" y="176"/>
                      <a:pt x="127" y="178"/>
                      <a:pt x="130" y="182"/>
                    </a:cubicBezTo>
                    <a:cubicBezTo>
                      <a:pt x="133" y="186"/>
                      <a:pt x="137" y="194"/>
                      <a:pt x="141" y="197"/>
                    </a:cubicBezTo>
                    <a:cubicBezTo>
                      <a:pt x="145" y="200"/>
                      <a:pt x="150" y="197"/>
                      <a:pt x="154" y="197"/>
                    </a:cubicBezTo>
                    <a:cubicBezTo>
                      <a:pt x="158" y="197"/>
                      <a:pt x="164" y="198"/>
                      <a:pt x="165" y="196"/>
                    </a:cubicBezTo>
                    <a:cubicBezTo>
                      <a:pt x="166" y="194"/>
                      <a:pt x="163" y="186"/>
                      <a:pt x="162" y="182"/>
                    </a:cubicBezTo>
                    <a:cubicBezTo>
                      <a:pt x="161" y="178"/>
                      <a:pt x="158" y="173"/>
                      <a:pt x="159" y="169"/>
                    </a:cubicBezTo>
                    <a:cubicBezTo>
                      <a:pt x="160" y="165"/>
                      <a:pt x="164" y="163"/>
                      <a:pt x="166" y="160"/>
                    </a:cubicBezTo>
                    <a:cubicBezTo>
                      <a:pt x="168" y="157"/>
                      <a:pt x="171" y="154"/>
                      <a:pt x="171" y="149"/>
                    </a:cubicBezTo>
                    <a:cubicBezTo>
                      <a:pt x="171" y="144"/>
                      <a:pt x="169" y="131"/>
                      <a:pt x="168" y="130"/>
                    </a:cubicBezTo>
                    <a:cubicBezTo>
                      <a:pt x="167" y="129"/>
                      <a:pt x="168" y="144"/>
                      <a:pt x="165" y="145"/>
                    </a:cubicBezTo>
                    <a:cubicBezTo>
                      <a:pt x="162" y="146"/>
                      <a:pt x="154" y="142"/>
                      <a:pt x="151" y="139"/>
                    </a:cubicBezTo>
                    <a:cubicBezTo>
                      <a:pt x="148" y="136"/>
                      <a:pt x="147" y="131"/>
                      <a:pt x="145" y="128"/>
                    </a:cubicBezTo>
                    <a:cubicBezTo>
                      <a:pt x="143" y="125"/>
                      <a:pt x="144" y="122"/>
                      <a:pt x="141" y="119"/>
                    </a:cubicBezTo>
                    <a:cubicBezTo>
                      <a:pt x="138" y="116"/>
                      <a:pt x="128" y="115"/>
                      <a:pt x="126" y="112"/>
                    </a:cubicBezTo>
                    <a:cubicBezTo>
                      <a:pt x="124" y="109"/>
                      <a:pt x="127" y="104"/>
                      <a:pt x="127" y="100"/>
                    </a:cubicBezTo>
                    <a:cubicBezTo>
                      <a:pt x="127" y="96"/>
                      <a:pt x="128" y="89"/>
                      <a:pt x="126" y="88"/>
                    </a:cubicBezTo>
                    <a:cubicBezTo>
                      <a:pt x="124" y="87"/>
                      <a:pt x="115" y="95"/>
                      <a:pt x="112" y="94"/>
                    </a:cubicBezTo>
                    <a:cubicBezTo>
                      <a:pt x="109" y="93"/>
                      <a:pt x="111" y="85"/>
                      <a:pt x="109" y="82"/>
                    </a:cubicBezTo>
                    <a:cubicBezTo>
                      <a:pt x="107" y="79"/>
                      <a:pt x="103" y="80"/>
                      <a:pt x="100" y="77"/>
                    </a:cubicBezTo>
                    <a:cubicBezTo>
                      <a:pt x="97" y="74"/>
                      <a:pt x="96" y="68"/>
                      <a:pt x="93" y="64"/>
                    </a:cubicBezTo>
                    <a:cubicBezTo>
                      <a:pt x="90" y="60"/>
                      <a:pt x="85" y="56"/>
                      <a:pt x="81" y="52"/>
                    </a:cubicBezTo>
                    <a:cubicBezTo>
                      <a:pt x="77" y="48"/>
                      <a:pt x="74" y="45"/>
                      <a:pt x="69" y="41"/>
                    </a:cubicBezTo>
                    <a:cubicBezTo>
                      <a:pt x="64" y="37"/>
                      <a:pt x="58" y="32"/>
                      <a:pt x="54" y="28"/>
                    </a:cubicBezTo>
                    <a:cubicBezTo>
                      <a:pt x="50" y="24"/>
                      <a:pt x="46" y="17"/>
                      <a:pt x="43" y="14"/>
                    </a:cubicBezTo>
                    <a:cubicBezTo>
                      <a:pt x="40" y="11"/>
                      <a:pt x="36" y="12"/>
                      <a:pt x="33" y="11"/>
                    </a:cubicBezTo>
                    <a:cubicBezTo>
                      <a:pt x="30" y="10"/>
                      <a:pt x="26" y="8"/>
                      <a:pt x="22" y="7"/>
                    </a:cubicBezTo>
                    <a:cubicBezTo>
                      <a:pt x="18" y="6"/>
                      <a:pt x="4" y="0"/>
                      <a:pt x="2" y="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" name="Freeform 83"/>
              <p:cNvSpPr>
                <a:spLocks/>
              </p:cNvSpPr>
              <p:nvPr/>
            </p:nvSpPr>
            <p:spPr bwMode="auto">
              <a:xfrm>
                <a:off x="4470" y="2360"/>
                <a:ext cx="125" cy="38"/>
              </a:xfrm>
              <a:custGeom>
                <a:avLst/>
                <a:gdLst>
                  <a:gd name="T0" fmla="*/ 88 w 125"/>
                  <a:gd name="T1" fmla="*/ 27 h 38"/>
                  <a:gd name="T2" fmla="*/ 84 w 125"/>
                  <a:gd name="T3" fmla="*/ 37 h 38"/>
                  <a:gd name="T4" fmla="*/ 66 w 125"/>
                  <a:gd name="T5" fmla="*/ 30 h 38"/>
                  <a:gd name="T6" fmla="*/ 51 w 125"/>
                  <a:gd name="T7" fmla="*/ 25 h 38"/>
                  <a:gd name="T8" fmla="*/ 38 w 125"/>
                  <a:gd name="T9" fmla="*/ 27 h 38"/>
                  <a:gd name="T10" fmla="*/ 17 w 125"/>
                  <a:gd name="T11" fmla="*/ 24 h 38"/>
                  <a:gd name="T12" fmla="*/ 8 w 125"/>
                  <a:gd name="T13" fmla="*/ 18 h 38"/>
                  <a:gd name="T14" fmla="*/ 0 w 125"/>
                  <a:gd name="T15" fmla="*/ 12 h 38"/>
                  <a:gd name="T16" fmla="*/ 11 w 125"/>
                  <a:gd name="T17" fmla="*/ 3 h 38"/>
                  <a:gd name="T18" fmla="*/ 26 w 125"/>
                  <a:gd name="T19" fmla="*/ 1 h 38"/>
                  <a:gd name="T20" fmla="*/ 54 w 125"/>
                  <a:gd name="T21" fmla="*/ 12 h 38"/>
                  <a:gd name="T22" fmla="*/ 66 w 125"/>
                  <a:gd name="T23" fmla="*/ 7 h 38"/>
                  <a:gd name="T24" fmla="*/ 80 w 125"/>
                  <a:gd name="T25" fmla="*/ 9 h 38"/>
                  <a:gd name="T26" fmla="*/ 98 w 125"/>
                  <a:gd name="T27" fmla="*/ 15 h 38"/>
                  <a:gd name="T28" fmla="*/ 117 w 125"/>
                  <a:gd name="T29" fmla="*/ 19 h 38"/>
                  <a:gd name="T30" fmla="*/ 125 w 125"/>
                  <a:gd name="T31" fmla="*/ 25 h 38"/>
                  <a:gd name="T32" fmla="*/ 116 w 125"/>
                  <a:gd name="T33" fmla="*/ 33 h 38"/>
                  <a:gd name="T34" fmla="*/ 99 w 125"/>
                  <a:gd name="T35" fmla="*/ 33 h 38"/>
                  <a:gd name="T36" fmla="*/ 88 w 125"/>
                  <a:gd name="T37" fmla="*/ 2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" h="38">
                    <a:moveTo>
                      <a:pt x="88" y="27"/>
                    </a:moveTo>
                    <a:lnTo>
                      <a:pt x="84" y="37"/>
                    </a:lnTo>
                    <a:cubicBezTo>
                      <a:pt x="80" y="38"/>
                      <a:pt x="71" y="32"/>
                      <a:pt x="66" y="30"/>
                    </a:cubicBezTo>
                    <a:cubicBezTo>
                      <a:pt x="61" y="28"/>
                      <a:pt x="56" y="26"/>
                      <a:pt x="51" y="25"/>
                    </a:cubicBezTo>
                    <a:cubicBezTo>
                      <a:pt x="46" y="24"/>
                      <a:pt x="44" y="27"/>
                      <a:pt x="38" y="27"/>
                    </a:cubicBezTo>
                    <a:cubicBezTo>
                      <a:pt x="32" y="27"/>
                      <a:pt x="22" y="25"/>
                      <a:pt x="17" y="24"/>
                    </a:cubicBezTo>
                    <a:cubicBezTo>
                      <a:pt x="12" y="23"/>
                      <a:pt x="11" y="20"/>
                      <a:pt x="8" y="18"/>
                    </a:cubicBezTo>
                    <a:cubicBezTo>
                      <a:pt x="5" y="16"/>
                      <a:pt x="0" y="14"/>
                      <a:pt x="0" y="12"/>
                    </a:cubicBezTo>
                    <a:cubicBezTo>
                      <a:pt x="0" y="10"/>
                      <a:pt x="7" y="5"/>
                      <a:pt x="11" y="3"/>
                    </a:cubicBezTo>
                    <a:cubicBezTo>
                      <a:pt x="15" y="1"/>
                      <a:pt x="19" y="0"/>
                      <a:pt x="26" y="1"/>
                    </a:cubicBezTo>
                    <a:cubicBezTo>
                      <a:pt x="33" y="2"/>
                      <a:pt x="47" y="11"/>
                      <a:pt x="54" y="12"/>
                    </a:cubicBezTo>
                    <a:cubicBezTo>
                      <a:pt x="61" y="13"/>
                      <a:pt x="62" y="8"/>
                      <a:pt x="66" y="7"/>
                    </a:cubicBezTo>
                    <a:cubicBezTo>
                      <a:pt x="70" y="6"/>
                      <a:pt x="75" y="8"/>
                      <a:pt x="80" y="9"/>
                    </a:cubicBezTo>
                    <a:cubicBezTo>
                      <a:pt x="85" y="10"/>
                      <a:pt x="92" y="13"/>
                      <a:pt x="98" y="15"/>
                    </a:cubicBezTo>
                    <a:cubicBezTo>
                      <a:pt x="104" y="17"/>
                      <a:pt x="113" y="17"/>
                      <a:pt x="117" y="19"/>
                    </a:cubicBezTo>
                    <a:cubicBezTo>
                      <a:pt x="121" y="21"/>
                      <a:pt x="125" y="23"/>
                      <a:pt x="125" y="25"/>
                    </a:cubicBezTo>
                    <a:cubicBezTo>
                      <a:pt x="125" y="27"/>
                      <a:pt x="120" y="32"/>
                      <a:pt x="116" y="33"/>
                    </a:cubicBezTo>
                    <a:cubicBezTo>
                      <a:pt x="112" y="34"/>
                      <a:pt x="104" y="33"/>
                      <a:pt x="99" y="33"/>
                    </a:cubicBezTo>
                    <a:cubicBezTo>
                      <a:pt x="94" y="33"/>
                      <a:pt x="90" y="32"/>
                      <a:pt x="88" y="27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Freeform 84"/>
              <p:cNvSpPr>
                <a:spLocks/>
              </p:cNvSpPr>
              <p:nvPr/>
            </p:nvSpPr>
            <p:spPr bwMode="auto">
              <a:xfrm>
                <a:off x="4511" y="2148"/>
                <a:ext cx="148" cy="168"/>
              </a:xfrm>
              <a:custGeom>
                <a:avLst/>
                <a:gdLst>
                  <a:gd name="T0" fmla="*/ 2 w 148"/>
                  <a:gd name="T1" fmla="*/ 80 h 168"/>
                  <a:gd name="T2" fmla="*/ 1 w 148"/>
                  <a:gd name="T3" fmla="*/ 96 h 168"/>
                  <a:gd name="T4" fmla="*/ 9 w 148"/>
                  <a:gd name="T5" fmla="*/ 113 h 168"/>
                  <a:gd name="T6" fmla="*/ 21 w 148"/>
                  <a:gd name="T7" fmla="*/ 129 h 168"/>
                  <a:gd name="T8" fmla="*/ 21 w 148"/>
                  <a:gd name="T9" fmla="*/ 141 h 168"/>
                  <a:gd name="T10" fmla="*/ 24 w 148"/>
                  <a:gd name="T11" fmla="*/ 152 h 168"/>
                  <a:gd name="T12" fmla="*/ 40 w 148"/>
                  <a:gd name="T13" fmla="*/ 161 h 168"/>
                  <a:gd name="T14" fmla="*/ 55 w 148"/>
                  <a:gd name="T15" fmla="*/ 161 h 168"/>
                  <a:gd name="T16" fmla="*/ 67 w 148"/>
                  <a:gd name="T17" fmla="*/ 162 h 168"/>
                  <a:gd name="T18" fmla="*/ 79 w 148"/>
                  <a:gd name="T19" fmla="*/ 162 h 168"/>
                  <a:gd name="T20" fmla="*/ 96 w 148"/>
                  <a:gd name="T21" fmla="*/ 167 h 168"/>
                  <a:gd name="T22" fmla="*/ 112 w 148"/>
                  <a:gd name="T23" fmla="*/ 153 h 168"/>
                  <a:gd name="T24" fmla="*/ 115 w 148"/>
                  <a:gd name="T25" fmla="*/ 137 h 168"/>
                  <a:gd name="T26" fmla="*/ 127 w 148"/>
                  <a:gd name="T27" fmla="*/ 122 h 168"/>
                  <a:gd name="T28" fmla="*/ 132 w 148"/>
                  <a:gd name="T29" fmla="*/ 113 h 168"/>
                  <a:gd name="T30" fmla="*/ 130 w 148"/>
                  <a:gd name="T31" fmla="*/ 99 h 168"/>
                  <a:gd name="T32" fmla="*/ 139 w 148"/>
                  <a:gd name="T33" fmla="*/ 95 h 168"/>
                  <a:gd name="T34" fmla="*/ 147 w 148"/>
                  <a:gd name="T35" fmla="*/ 87 h 168"/>
                  <a:gd name="T36" fmla="*/ 136 w 148"/>
                  <a:gd name="T37" fmla="*/ 71 h 168"/>
                  <a:gd name="T38" fmla="*/ 132 w 148"/>
                  <a:gd name="T39" fmla="*/ 56 h 168"/>
                  <a:gd name="T40" fmla="*/ 135 w 148"/>
                  <a:gd name="T41" fmla="*/ 44 h 168"/>
                  <a:gd name="T42" fmla="*/ 141 w 148"/>
                  <a:gd name="T43" fmla="*/ 36 h 168"/>
                  <a:gd name="T44" fmla="*/ 148 w 148"/>
                  <a:gd name="T45" fmla="*/ 21 h 168"/>
                  <a:gd name="T46" fmla="*/ 138 w 148"/>
                  <a:gd name="T47" fmla="*/ 9 h 168"/>
                  <a:gd name="T48" fmla="*/ 127 w 148"/>
                  <a:gd name="T49" fmla="*/ 2 h 168"/>
                  <a:gd name="T50" fmla="*/ 117 w 148"/>
                  <a:gd name="T51" fmla="*/ 2 h 168"/>
                  <a:gd name="T52" fmla="*/ 108 w 148"/>
                  <a:gd name="T53" fmla="*/ 14 h 168"/>
                  <a:gd name="T54" fmla="*/ 99 w 148"/>
                  <a:gd name="T55" fmla="*/ 21 h 168"/>
                  <a:gd name="T56" fmla="*/ 93 w 148"/>
                  <a:gd name="T57" fmla="*/ 29 h 168"/>
                  <a:gd name="T58" fmla="*/ 81 w 148"/>
                  <a:gd name="T59" fmla="*/ 30 h 168"/>
                  <a:gd name="T60" fmla="*/ 75 w 148"/>
                  <a:gd name="T61" fmla="*/ 45 h 168"/>
                  <a:gd name="T62" fmla="*/ 70 w 148"/>
                  <a:gd name="T63" fmla="*/ 54 h 168"/>
                  <a:gd name="T64" fmla="*/ 54 w 148"/>
                  <a:gd name="T65" fmla="*/ 59 h 168"/>
                  <a:gd name="T66" fmla="*/ 43 w 148"/>
                  <a:gd name="T67" fmla="*/ 63 h 168"/>
                  <a:gd name="T68" fmla="*/ 40 w 148"/>
                  <a:gd name="T69" fmla="*/ 81 h 168"/>
                  <a:gd name="T70" fmla="*/ 28 w 148"/>
                  <a:gd name="T71" fmla="*/ 80 h 168"/>
                  <a:gd name="T72" fmla="*/ 16 w 148"/>
                  <a:gd name="T73" fmla="*/ 77 h 168"/>
                  <a:gd name="T74" fmla="*/ 2 w 148"/>
                  <a:gd name="T75" fmla="*/ 8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8" h="168">
                    <a:moveTo>
                      <a:pt x="2" y="80"/>
                    </a:moveTo>
                    <a:cubicBezTo>
                      <a:pt x="0" y="83"/>
                      <a:pt x="0" y="91"/>
                      <a:pt x="1" y="96"/>
                    </a:cubicBezTo>
                    <a:cubicBezTo>
                      <a:pt x="2" y="101"/>
                      <a:pt x="6" y="108"/>
                      <a:pt x="9" y="113"/>
                    </a:cubicBezTo>
                    <a:cubicBezTo>
                      <a:pt x="12" y="118"/>
                      <a:pt x="19" y="124"/>
                      <a:pt x="21" y="129"/>
                    </a:cubicBezTo>
                    <a:cubicBezTo>
                      <a:pt x="23" y="134"/>
                      <a:pt x="21" y="137"/>
                      <a:pt x="21" y="141"/>
                    </a:cubicBezTo>
                    <a:cubicBezTo>
                      <a:pt x="21" y="145"/>
                      <a:pt x="21" y="149"/>
                      <a:pt x="24" y="152"/>
                    </a:cubicBezTo>
                    <a:cubicBezTo>
                      <a:pt x="27" y="155"/>
                      <a:pt x="35" y="160"/>
                      <a:pt x="40" y="161"/>
                    </a:cubicBezTo>
                    <a:cubicBezTo>
                      <a:pt x="45" y="162"/>
                      <a:pt x="51" y="161"/>
                      <a:pt x="55" y="161"/>
                    </a:cubicBezTo>
                    <a:cubicBezTo>
                      <a:pt x="59" y="161"/>
                      <a:pt x="63" y="162"/>
                      <a:pt x="67" y="162"/>
                    </a:cubicBezTo>
                    <a:cubicBezTo>
                      <a:pt x="71" y="162"/>
                      <a:pt x="74" y="161"/>
                      <a:pt x="79" y="162"/>
                    </a:cubicBezTo>
                    <a:cubicBezTo>
                      <a:pt x="84" y="163"/>
                      <a:pt x="91" y="168"/>
                      <a:pt x="96" y="167"/>
                    </a:cubicBezTo>
                    <a:cubicBezTo>
                      <a:pt x="101" y="166"/>
                      <a:pt x="109" y="158"/>
                      <a:pt x="112" y="153"/>
                    </a:cubicBezTo>
                    <a:cubicBezTo>
                      <a:pt x="115" y="148"/>
                      <a:pt x="113" y="142"/>
                      <a:pt x="115" y="137"/>
                    </a:cubicBezTo>
                    <a:cubicBezTo>
                      <a:pt x="117" y="132"/>
                      <a:pt x="124" y="126"/>
                      <a:pt x="127" y="122"/>
                    </a:cubicBezTo>
                    <a:cubicBezTo>
                      <a:pt x="130" y="118"/>
                      <a:pt x="132" y="117"/>
                      <a:pt x="132" y="113"/>
                    </a:cubicBezTo>
                    <a:cubicBezTo>
                      <a:pt x="132" y="109"/>
                      <a:pt x="129" y="102"/>
                      <a:pt x="130" y="99"/>
                    </a:cubicBezTo>
                    <a:cubicBezTo>
                      <a:pt x="131" y="96"/>
                      <a:pt x="136" y="97"/>
                      <a:pt x="139" y="95"/>
                    </a:cubicBezTo>
                    <a:cubicBezTo>
                      <a:pt x="142" y="93"/>
                      <a:pt x="147" y="91"/>
                      <a:pt x="147" y="87"/>
                    </a:cubicBezTo>
                    <a:cubicBezTo>
                      <a:pt x="147" y="83"/>
                      <a:pt x="138" y="76"/>
                      <a:pt x="136" y="71"/>
                    </a:cubicBezTo>
                    <a:cubicBezTo>
                      <a:pt x="134" y="66"/>
                      <a:pt x="132" y="60"/>
                      <a:pt x="132" y="56"/>
                    </a:cubicBezTo>
                    <a:cubicBezTo>
                      <a:pt x="132" y="52"/>
                      <a:pt x="133" y="47"/>
                      <a:pt x="135" y="44"/>
                    </a:cubicBezTo>
                    <a:cubicBezTo>
                      <a:pt x="137" y="41"/>
                      <a:pt x="139" y="40"/>
                      <a:pt x="141" y="36"/>
                    </a:cubicBezTo>
                    <a:cubicBezTo>
                      <a:pt x="143" y="32"/>
                      <a:pt x="148" y="25"/>
                      <a:pt x="148" y="21"/>
                    </a:cubicBezTo>
                    <a:cubicBezTo>
                      <a:pt x="148" y="17"/>
                      <a:pt x="141" y="12"/>
                      <a:pt x="138" y="9"/>
                    </a:cubicBezTo>
                    <a:cubicBezTo>
                      <a:pt x="135" y="6"/>
                      <a:pt x="130" y="3"/>
                      <a:pt x="127" y="2"/>
                    </a:cubicBezTo>
                    <a:cubicBezTo>
                      <a:pt x="124" y="1"/>
                      <a:pt x="120" y="0"/>
                      <a:pt x="117" y="2"/>
                    </a:cubicBezTo>
                    <a:cubicBezTo>
                      <a:pt x="114" y="4"/>
                      <a:pt x="111" y="11"/>
                      <a:pt x="108" y="14"/>
                    </a:cubicBezTo>
                    <a:cubicBezTo>
                      <a:pt x="105" y="17"/>
                      <a:pt x="101" y="19"/>
                      <a:pt x="99" y="21"/>
                    </a:cubicBezTo>
                    <a:cubicBezTo>
                      <a:pt x="97" y="23"/>
                      <a:pt x="96" y="28"/>
                      <a:pt x="93" y="29"/>
                    </a:cubicBezTo>
                    <a:cubicBezTo>
                      <a:pt x="90" y="30"/>
                      <a:pt x="84" y="27"/>
                      <a:pt x="81" y="30"/>
                    </a:cubicBezTo>
                    <a:cubicBezTo>
                      <a:pt x="78" y="33"/>
                      <a:pt x="77" y="41"/>
                      <a:pt x="75" y="45"/>
                    </a:cubicBezTo>
                    <a:cubicBezTo>
                      <a:pt x="73" y="49"/>
                      <a:pt x="74" y="52"/>
                      <a:pt x="70" y="54"/>
                    </a:cubicBezTo>
                    <a:cubicBezTo>
                      <a:pt x="66" y="56"/>
                      <a:pt x="58" y="58"/>
                      <a:pt x="54" y="59"/>
                    </a:cubicBezTo>
                    <a:cubicBezTo>
                      <a:pt x="50" y="60"/>
                      <a:pt x="45" y="59"/>
                      <a:pt x="43" y="63"/>
                    </a:cubicBezTo>
                    <a:cubicBezTo>
                      <a:pt x="41" y="67"/>
                      <a:pt x="43" y="78"/>
                      <a:pt x="40" y="81"/>
                    </a:cubicBezTo>
                    <a:cubicBezTo>
                      <a:pt x="37" y="84"/>
                      <a:pt x="32" y="81"/>
                      <a:pt x="28" y="80"/>
                    </a:cubicBezTo>
                    <a:cubicBezTo>
                      <a:pt x="24" y="79"/>
                      <a:pt x="20" y="78"/>
                      <a:pt x="16" y="77"/>
                    </a:cubicBezTo>
                    <a:cubicBezTo>
                      <a:pt x="12" y="76"/>
                      <a:pt x="4" y="77"/>
                      <a:pt x="2" y="8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Freeform 85"/>
              <p:cNvSpPr>
                <a:spLocks/>
              </p:cNvSpPr>
              <p:nvPr/>
            </p:nvSpPr>
            <p:spPr bwMode="auto">
              <a:xfrm>
                <a:off x="4480" y="1932"/>
                <a:ext cx="33" cy="30"/>
              </a:xfrm>
              <a:custGeom>
                <a:avLst/>
                <a:gdLst>
                  <a:gd name="T0" fmla="*/ 10 w 33"/>
                  <a:gd name="T1" fmla="*/ 1 h 30"/>
                  <a:gd name="T2" fmla="*/ 2 w 33"/>
                  <a:gd name="T3" fmla="*/ 8 h 30"/>
                  <a:gd name="T4" fmla="*/ 1 w 33"/>
                  <a:gd name="T5" fmla="*/ 18 h 30"/>
                  <a:gd name="T6" fmla="*/ 7 w 33"/>
                  <a:gd name="T7" fmla="*/ 29 h 30"/>
                  <a:gd name="T8" fmla="*/ 22 w 33"/>
                  <a:gd name="T9" fmla="*/ 26 h 30"/>
                  <a:gd name="T10" fmla="*/ 32 w 33"/>
                  <a:gd name="T11" fmla="*/ 12 h 30"/>
                  <a:gd name="T12" fmla="*/ 26 w 33"/>
                  <a:gd name="T13" fmla="*/ 3 h 30"/>
                  <a:gd name="T14" fmla="*/ 10 w 33"/>
                  <a:gd name="T1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0">
                    <a:moveTo>
                      <a:pt x="10" y="1"/>
                    </a:moveTo>
                    <a:cubicBezTo>
                      <a:pt x="6" y="2"/>
                      <a:pt x="3" y="5"/>
                      <a:pt x="2" y="8"/>
                    </a:cubicBezTo>
                    <a:cubicBezTo>
                      <a:pt x="1" y="11"/>
                      <a:pt x="0" y="15"/>
                      <a:pt x="1" y="18"/>
                    </a:cubicBezTo>
                    <a:cubicBezTo>
                      <a:pt x="2" y="21"/>
                      <a:pt x="4" y="28"/>
                      <a:pt x="7" y="29"/>
                    </a:cubicBezTo>
                    <a:cubicBezTo>
                      <a:pt x="10" y="30"/>
                      <a:pt x="18" y="29"/>
                      <a:pt x="22" y="26"/>
                    </a:cubicBezTo>
                    <a:cubicBezTo>
                      <a:pt x="26" y="23"/>
                      <a:pt x="31" y="16"/>
                      <a:pt x="32" y="12"/>
                    </a:cubicBezTo>
                    <a:cubicBezTo>
                      <a:pt x="33" y="8"/>
                      <a:pt x="28" y="6"/>
                      <a:pt x="26" y="3"/>
                    </a:cubicBezTo>
                    <a:cubicBezTo>
                      <a:pt x="24" y="0"/>
                      <a:pt x="14" y="0"/>
                      <a:pt x="10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" name="Freeform 86"/>
              <p:cNvSpPr>
                <a:spLocks/>
              </p:cNvSpPr>
              <p:nvPr/>
            </p:nvSpPr>
            <p:spPr bwMode="auto">
              <a:xfrm>
                <a:off x="4693" y="1389"/>
                <a:ext cx="89" cy="106"/>
              </a:xfrm>
              <a:custGeom>
                <a:avLst/>
                <a:gdLst>
                  <a:gd name="T0" fmla="*/ 1 w 89"/>
                  <a:gd name="T1" fmla="*/ 0 h 106"/>
                  <a:gd name="T2" fmla="*/ 7 w 89"/>
                  <a:gd name="T3" fmla="*/ 8 h 106"/>
                  <a:gd name="T4" fmla="*/ 4 w 89"/>
                  <a:gd name="T5" fmla="*/ 20 h 106"/>
                  <a:gd name="T6" fmla="*/ 10 w 89"/>
                  <a:gd name="T7" fmla="*/ 29 h 106"/>
                  <a:gd name="T8" fmla="*/ 19 w 89"/>
                  <a:gd name="T9" fmla="*/ 36 h 106"/>
                  <a:gd name="T10" fmla="*/ 26 w 89"/>
                  <a:gd name="T11" fmla="*/ 44 h 106"/>
                  <a:gd name="T12" fmla="*/ 32 w 89"/>
                  <a:gd name="T13" fmla="*/ 57 h 106"/>
                  <a:gd name="T14" fmla="*/ 38 w 89"/>
                  <a:gd name="T15" fmla="*/ 65 h 106"/>
                  <a:gd name="T16" fmla="*/ 44 w 89"/>
                  <a:gd name="T17" fmla="*/ 75 h 106"/>
                  <a:gd name="T18" fmla="*/ 52 w 89"/>
                  <a:gd name="T19" fmla="*/ 84 h 106"/>
                  <a:gd name="T20" fmla="*/ 62 w 89"/>
                  <a:gd name="T21" fmla="*/ 95 h 106"/>
                  <a:gd name="T22" fmla="*/ 68 w 89"/>
                  <a:gd name="T23" fmla="*/ 105 h 106"/>
                  <a:gd name="T24" fmla="*/ 76 w 89"/>
                  <a:gd name="T25" fmla="*/ 89 h 106"/>
                  <a:gd name="T26" fmla="*/ 89 w 89"/>
                  <a:gd name="T27" fmla="*/ 92 h 106"/>
                  <a:gd name="T28" fmla="*/ 76 w 89"/>
                  <a:gd name="T29" fmla="*/ 74 h 106"/>
                  <a:gd name="T30" fmla="*/ 65 w 89"/>
                  <a:gd name="T31" fmla="*/ 63 h 106"/>
                  <a:gd name="T32" fmla="*/ 53 w 89"/>
                  <a:gd name="T33" fmla="*/ 51 h 106"/>
                  <a:gd name="T34" fmla="*/ 46 w 89"/>
                  <a:gd name="T35" fmla="*/ 39 h 106"/>
                  <a:gd name="T36" fmla="*/ 37 w 89"/>
                  <a:gd name="T37" fmla="*/ 32 h 106"/>
                  <a:gd name="T38" fmla="*/ 31 w 89"/>
                  <a:gd name="T39" fmla="*/ 21 h 106"/>
                  <a:gd name="T40" fmla="*/ 20 w 89"/>
                  <a:gd name="T41" fmla="*/ 12 h 106"/>
                  <a:gd name="T42" fmla="*/ 11 w 89"/>
                  <a:gd name="T43" fmla="*/ 5 h 106"/>
                  <a:gd name="T44" fmla="*/ 1 w 89"/>
                  <a:gd name="T45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9" h="106">
                    <a:moveTo>
                      <a:pt x="1" y="0"/>
                    </a:moveTo>
                    <a:cubicBezTo>
                      <a:pt x="0" y="0"/>
                      <a:pt x="7" y="5"/>
                      <a:pt x="7" y="8"/>
                    </a:cubicBezTo>
                    <a:cubicBezTo>
                      <a:pt x="7" y="11"/>
                      <a:pt x="4" y="17"/>
                      <a:pt x="4" y="20"/>
                    </a:cubicBezTo>
                    <a:cubicBezTo>
                      <a:pt x="4" y="23"/>
                      <a:pt x="8" y="26"/>
                      <a:pt x="10" y="29"/>
                    </a:cubicBezTo>
                    <a:cubicBezTo>
                      <a:pt x="12" y="32"/>
                      <a:pt x="16" y="34"/>
                      <a:pt x="19" y="36"/>
                    </a:cubicBezTo>
                    <a:cubicBezTo>
                      <a:pt x="22" y="38"/>
                      <a:pt x="24" y="41"/>
                      <a:pt x="26" y="44"/>
                    </a:cubicBezTo>
                    <a:cubicBezTo>
                      <a:pt x="28" y="47"/>
                      <a:pt x="30" y="54"/>
                      <a:pt x="32" y="57"/>
                    </a:cubicBezTo>
                    <a:cubicBezTo>
                      <a:pt x="34" y="60"/>
                      <a:pt x="36" y="62"/>
                      <a:pt x="38" y="65"/>
                    </a:cubicBezTo>
                    <a:cubicBezTo>
                      <a:pt x="40" y="68"/>
                      <a:pt x="42" y="72"/>
                      <a:pt x="44" y="75"/>
                    </a:cubicBezTo>
                    <a:cubicBezTo>
                      <a:pt x="46" y="78"/>
                      <a:pt x="49" y="81"/>
                      <a:pt x="52" y="84"/>
                    </a:cubicBezTo>
                    <a:cubicBezTo>
                      <a:pt x="55" y="87"/>
                      <a:pt x="59" y="91"/>
                      <a:pt x="62" y="95"/>
                    </a:cubicBezTo>
                    <a:cubicBezTo>
                      <a:pt x="65" y="99"/>
                      <a:pt x="66" y="106"/>
                      <a:pt x="68" y="105"/>
                    </a:cubicBezTo>
                    <a:cubicBezTo>
                      <a:pt x="70" y="104"/>
                      <a:pt x="73" y="91"/>
                      <a:pt x="76" y="89"/>
                    </a:cubicBezTo>
                    <a:cubicBezTo>
                      <a:pt x="79" y="87"/>
                      <a:pt x="89" y="94"/>
                      <a:pt x="89" y="92"/>
                    </a:cubicBezTo>
                    <a:cubicBezTo>
                      <a:pt x="89" y="90"/>
                      <a:pt x="80" y="79"/>
                      <a:pt x="76" y="74"/>
                    </a:cubicBezTo>
                    <a:cubicBezTo>
                      <a:pt x="72" y="69"/>
                      <a:pt x="69" y="67"/>
                      <a:pt x="65" y="63"/>
                    </a:cubicBezTo>
                    <a:cubicBezTo>
                      <a:pt x="61" y="59"/>
                      <a:pt x="56" y="55"/>
                      <a:pt x="53" y="51"/>
                    </a:cubicBezTo>
                    <a:cubicBezTo>
                      <a:pt x="50" y="47"/>
                      <a:pt x="49" y="42"/>
                      <a:pt x="46" y="39"/>
                    </a:cubicBezTo>
                    <a:cubicBezTo>
                      <a:pt x="43" y="36"/>
                      <a:pt x="39" y="35"/>
                      <a:pt x="37" y="32"/>
                    </a:cubicBezTo>
                    <a:cubicBezTo>
                      <a:pt x="35" y="29"/>
                      <a:pt x="34" y="24"/>
                      <a:pt x="31" y="21"/>
                    </a:cubicBezTo>
                    <a:cubicBezTo>
                      <a:pt x="28" y="18"/>
                      <a:pt x="23" y="15"/>
                      <a:pt x="20" y="12"/>
                    </a:cubicBezTo>
                    <a:cubicBezTo>
                      <a:pt x="17" y="9"/>
                      <a:pt x="14" y="7"/>
                      <a:pt x="11" y="5"/>
                    </a:cubicBezTo>
                    <a:cubicBezTo>
                      <a:pt x="8" y="3"/>
                      <a:pt x="2" y="0"/>
                      <a:pt x="1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" name="Freeform 87"/>
              <p:cNvSpPr>
                <a:spLocks/>
              </p:cNvSpPr>
              <p:nvPr/>
            </p:nvSpPr>
            <p:spPr bwMode="auto">
              <a:xfrm>
                <a:off x="4784" y="1525"/>
                <a:ext cx="73" cy="72"/>
              </a:xfrm>
              <a:custGeom>
                <a:avLst/>
                <a:gdLst>
                  <a:gd name="T0" fmla="*/ 1 w 73"/>
                  <a:gd name="T1" fmla="*/ 0 h 72"/>
                  <a:gd name="T2" fmla="*/ 10 w 73"/>
                  <a:gd name="T3" fmla="*/ 8 h 72"/>
                  <a:gd name="T4" fmla="*/ 34 w 73"/>
                  <a:gd name="T5" fmla="*/ 23 h 72"/>
                  <a:gd name="T6" fmla="*/ 51 w 73"/>
                  <a:gd name="T7" fmla="*/ 29 h 72"/>
                  <a:gd name="T8" fmla="*/ 64 w 73"/>
                  <a:gd name="T9" fmla="*/ 26 h 72"/>
                  <a:gd name="T10" fmla="*/ 73 w 73"/>
                  <a:gd name="T11" fmla="*/ 34 h 72"/>
                  <a:gd name="T12" fmla="*/ 63 w 73"/>
                  <a:gd name="T13" fmla="*/ 40 h 72"/>
                  <a:gd name="T14" fmla="*/ 54 w 73"/>
                  <a:gd name="T15" fmla="*/ 47 h 72"/>
                  <a:gd name="T16" fmla="*/ 36 w 73"/>
                  <a:gd name="T17" fmla="*/ 47 h 72"/>
                  <a:gd name="T18" fmla="*/ 24 w 73"/>
                  <a:gd name="T19" fmla="*/ 52 h 72"/>
                  <a:gd name="T20" fmla="*/ 34 w 73"/>
                  <a:gd name="T21" fmla="*/ 68 h 72"/>
                  <a:gd name="T22" fmla="*/ 24 w 73"/>
                  <a:gd name="T23" fmla="*/ 70 h 72"/>
                  <a:gd name="T24" fmla="*/ 15 w 73"/>
                  <a:gd name="T25" fmla="*/ 58 h 72"/>
                  <a:gd name="T26" fmla="*/ 9 w 73"/>
                  <a:gd name="T27" fmla="*/ 47 h 72"/>
                  <a:gd name="T28" fmla="*/ 0 w 73"/>
                  <a:gd name="T29" fmla="*/ 41 h 72"/>
                  <a:gd name="T30" fmla="*/ 10 w 73"/>
                  <a:gd name="T31" fmla="*/ 38 h 72"/>
                  <a:gd name="T32" fmla="*/ 12 w 73"/>
                  <a:gd name="T33" fmla="*/ 28 h 72"/>
                  <a:gd name="T34" fmla="*/ 6 w 73"/>
                  <a:gd name="T35" fmla="*/ 17 h 72"/>
                  <a:gd name="T36" fmla="*/ 1 w 73"/>
                  <a:gd name="T3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72">
                    <a:moveTo>
                      <a:pt x="1" y="0"/>
                    </a:moveTo>
                    <a:lnTo>
                      <a:pt x="10" y="8"/>
                    </a:lnTo>
                    <a:cubicBezTo>
                      <a:pt x="15" y="12"/>
                      <a:pt x="27" y="20"/>
                      <a:pt x="34" y="23"/>
                    </a:cubicBezTo>
                    <a:cubicBezTo>
                      <a:pt x="41" y="26"/>
                      <a:pt x="46" y="29"/>
                      <a:pt x="51" y="29"/>
                    </a:cubicBezTo>
                    <a:cubicBezTo>
                      <a:pt x="56" y="29"/>
                      <a:pt x="60" y="25"/>
                      <a:pt x="64" y="26"/>
                    </a:cubicBezTo>
                    <a:cubicBezTo>
                      <a:pt x="68" y="27"/>
                      <a:pt x="73" y="32"/>
                      <a:pt x="73" y="34"/>
                    </a:cubicBezTo>
                    <a:cubicBezTo>
                      <a:pt x="73" y="36"/>
                      <a:pt x="66" y="38"/>
                      <a:pt x="63" y="40"/>
                    </a:cubicBezTo>
                    <a:cubicBezTo>
                      <a:pt x="60" y="42"/>
                      <a:pt x="58" y="46"/>
                      <a:pt x="54" y="47"/>
                    </a:cubicBezTo>
                    <a:cubicBezTo>
                      <a:pt x="50" y="48"/>
                      <a:pt x="41" y="46"/>
                      <a:pt x="36" y="47"/>
                    </a:cubicBezTo>
                    <a:cubicBezTo>
                      <a:pt x="31" y="48"/>
                      <a:pt x="24" y="49"/>
                      <a:pt x="24" y="52"/>
                    </a:cubicBezTo>
                    <a:cubicBezTo>
                      <a:pt x="24" y="55"/>
                      <a:pt x="34" y="65"/>
                      <a:pt x="34" y="68"/>
                    </a:cubicBezTo>
                    <a:cubicBezTo>
                      <a:pt x="34" y="71"/>
                      <a:pt x="27" y="72"/>
                      <a:pt x="24" y="70"/>
                    </a:cubicBezTo>
                    <a:cubicBezTo>
                      <a:pt x="21" y="68"/>
                      <a:pt x="17" y="62"/>
                      <a:pt x="15" y="58"/>
                    </a:cubicBezTo>
                    <a:cubicBezTo>
                      <a:pt x="13" y="54"/>
                      <a:pt x="12" y="50"/>
                      <a:pt x="9" y="47"/>
                    </a:cubicBezTo>
                    <a:cubicBezTo>
                      <a:pt x="6" y="44"/>
                      <a:pt x="0" y="42"/>
                      <a:pt x="0" y="41"/>
                    </a:cubicBezTo>
                    <a:cubicBezTo>
                      <a:pt x="0" y="40"/>
                      <a:pt x="8" y="40"/>
                      <a:pt x="10" y="38"/>
                    </a:cubicBezTo>
                    <a:cubicBezTo>
                      <a:pt x="12" y="36"/>
                      <a:pt x="13" y="31"/>
                      <a:pt x="12" y="28"/>
                    </a:cubicBezTo>
                    <a:cubicBezTo>
                      <a:pt x="11" y="25"/>
                      <a:pt x="8" y="20"/>
                      <a:pt x="6" y="17"/>
                    </a:cubicBezTo>
                    <a:cubicBezTo>
                      <a:pt x="4" y="14"/>
                      <a:pt x="2" y="11"/>
                      <a:pt x="1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Freeform 88"/>
              <p:cNvSpPr>
                <a:spLocks/>
              </p:cNvSpPr>
              <p:nvPr/>
            </p:nvSpPr>
            <p:spPr bwMode="auto">
              <a:xfrm>
                <a:off x="4740" y="1592"/>
                <a:ext cx="115" cy="116"/>
              </a:xfrm>
              <a:custGeom>
                <a:avLst/>
                <a:gdLst>
                  <a:gd name="T0" fmla="*/ 90 w 115"/>
                  <a:gd name="T1" fmla="*/ 1 h 116"/>
                  <a:gd name="T2" fmla="*/ 104 w 115"/>
                  <a:gd name="T3" fmla="*/ 12 h 116"/>
                  <a:gd name="T4" fmla="*/ 107 w 115"/>
                  <a:gd name="T5" fmla="*/ 28 h 116"/>
                  <a:gd name="T6" fmla="*/ 102 w 115"/>
                  <a:gd name="T7" fmla="*/ 42 h 116"/>
                  <a:gd name="T8" fmla="*/ 108 w 115"/>
                  <a:gd name="T9" fmla="*/ 52 h 116"/>
                  <a:gd name="T10" fmla="*/ 114 w 115"/>
                  <a:gd name="T11" fmla="*/ 64 h 116"/>
                  <a:gd name="T12" fmla="*/ 114 w 115"/>
                  <a:gd name="T13" fmla="*/ 75 h 116"/>
                  <a:gd name="T14" fmla="*/ 110 w 115"/>
                  <a:gd name="T15" fmla="*/ 85 h 116"/>
                  <a:gd name="T16" fmla="*/ 95 w 115"/>
                  <a:gd name="T17" fmla="*/ 97 h 116"/>
                  <a:gd name="T18" fmla="*/ 81 w 115"/>
                  <a:gd name="T19" fmla="*/ 91 h 116"/>
                  <a:gd name="T20" fmla="*/ 72 w 115"/>
                  <a:gd name="T21" fmla="*/ 100 h 116"/>
                  <a:gd name="T22" fmla="*/ 59 w 115"/>
                  <a:gd name="T23" fmla="*/ 115 h 116"/>
                  <a:gd name="T24" fmla="*/ 44 w 115"/>
                  <a:gd name="T25" fmla="*/ 106 h 116"/>
                  <a:gd name="T26" fmla="*/ 21 w 115"/>
                  <a:gd name="T27" fmla="*/ 106 h 116"/>
                  <a:gd name="T28" fmla="*/ 3 w 115"/>
                  <a:gd name="T29" fmla="*/ 112 h 116"/>
                  <a:gd name="T30" fmla="*/ 3 w 115"/>
                  <a:gd name="T31" fmla="*/ 99 h 116"/>
                  <a:gd name="T32" fmla="*/ 14 w 115"/>
                  <a:gd name="T33" fmla="*/ 88 h 116"/>
                  <a:gd name="T34" fmla="*/ 24 w 115"/>
                  <a:gd name="T35" fmla="*/ 87 h 116"/>
                  <a:gd name="T36" fmla="*/ 38 w 115"/>
                  <a:gd name="T37" fmla="*/ 90 h 116"/>
                  <a:gd name="T38" fmla="*/ 51 w 115"/>
                  <a:gd name="T39" fmla="*/ 84 h 116"/>
                  <a:gd name="T40" fmla="*/ 56 w 115"/>
                  <a:gd name="T41" fmla="*/ 69 h 116"/>
                  <a:gd name="T42" fmla="*/ 60 w 115"/>
                  <a:gd name="T43" fmla="*/ 60 h 116"/>
                  <a:gd name="T44" fmla="*/ 77 w 115"/>
                  <a:gd name="T45" fmla="*/ 60 h 116"/>
                  <a:gd name="T46" fmla="*/ 78 w 115"/>
                  <a:gd name="T47" fmla="*/ 46 h 116"/>
                  <a:gd name="T48" fmla="*/ 75 w 115"/>
                  <a:gd name="T49" fmla="*/ 36 h 116"/>
                  <a:gd name="T50" fmla="*/ 80 w 115"/>
                  <a:gd name="T51" fmla="*/ 22 h 116"/>
                  <a:gd name="T52" fmla="*/ 74 w 115"/>
                  <a:gd name="T53" fmla="*/ 6 h 116"/>
                  <a:gd name="T54" fmla="*/ 90 w 115"/>
                  <a:gd name="T55" fmla="*/ 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5" h="116">
                    <a:moveTo>
                      <a:pt x="90" y="1"/>
                    </a:moveTo>
                    <a:cubicBezTo>
                      <a:pt x="95" y="2"/>
                      <a:pt x="101" y="8"/>
                      <a:pt x="104" y="12"/>
                    </a:cubicBezTo>
                    <a:cubicBezTo>
                      <a:pt x="107" y="16"/>
                      <a:pt x="107" y="23"/>
                      <a:pt x="107" y="28"/>
                    </a:cubicBezTo>
                    <a:cubicBezTo>
                      <a:pt x="107" y="33"/>
                      <a:pt x="102" y="38"/>
                      <a:pt x="102" y="42"/>
                    </a:cubicBezTo>
                    <a:cubicBezTo>
                      <a:pt x="102" y="46"/>
                      <a:pt x="106" y="48"/>
                      <a:pt x="108" y="52"/>
                    </a:cubicBezTo>
                    <a:cubicBezTo>
                      <a:pt x="110" y="56"/>
                      <a:pt x="113" y="60"/>
                      <a:pt x="114" y="64"/>
                    </a:cubicBezTo>
                    <a:cubicBezTo>
                      <a:pt x="115" y="68"/>
                      <a:pt x="115" y="72"/>
                      <a:pt x="114" y="75"/>
                    </a:cubicBezTo>
                    <a:cubicBezTo>
                      <a:pt x="113" y="78"/>
                      <a:pt x="113" y="81"/>
                      <a:pt x="110" y="85"/>
                    </a:cubicBezTo>
                    <a:cubicBezTo>
                      <a:pt x="107" y="89"/>
                      <a:pt x="100" y="96"/>
                      <a:pt x="95" y="97"/>
                    </a:cubicBezTo>
                    <a:cubicBezTo>
                      <a:pt x="90" y="98"/>
                      <a:pt x="85" y="91"/>
                      <a:pt x="81" y="91"/>
                    </a:cubicBezTo>
                    <a:cubicBezTo>
                      <a:pt x="77" y="91"/>
                      <a:pt x="76" y="96"/>
                      <a:pt x="72" y="100"/>
                    </a:cubicBezTo>
                    <a:cubicBezTo>
                      <a:pt x="68" y="104"/>
                      <a:pt x="64" y="114"/>
                      <a:pt x="59" y="115"/>
                    </a:cubicBezTo>
                    <a:cubicBezTo>
                      <a:pt x="54" y="116"/>
                      <a:pt x="50" y="107"/>
                      <a:pt x="44" y="106"/>
                    </a:cubicBezTo>
                    <a:cubicBezTo>
                      <a:pt x="38" y="105"/>
                      <a:pt x="28" y="105"/>
                      <a:pt x="21" y="106"/>
                    </a:cubicBezTo>
                    <a:cubicBezTo>
                      <a:pt x="14" y="107"/>
                      <a:pt x="6" y="113"/>
                      <a:pt x="3" y="112"/>
                    </a:cubicBezTo>
                    <a:cubicBezTo>
                      <a:pt x="0" y="111"/>
                      <a:pt x="1" y="103"/>
                      <a:pt x="3" y="99"/>
                    </a:cubicBezTo>
                    <a:cubicBezTo>
                      <a:pt x="5" y="95"/>
                      <a:pt x="11" y="90"/>
                      <a:pt x="14" y="88"/>
                    </a:cubicBezTo>
                    <a:cubicBezTo>
                      <a:pt x="17" y="86"/>
                      <a:pt x="20" y="87"/>
                      <a:pt x="24" y="87"/>
                    </a:cubicBezTo>
                    <a:cubicBezTo>
                      <a:pt x="28" y="87"/>
                      <a:pt x="34" y="90"/>
                      <a:pt x="38" y="90"/>
                    </a:cubicBezTo>
                    <a:cubicBezTo>
                      <a:pt x="42" y="90"/>
                      <a:pt x="48" y="88"/>
                      <a:pt x="51" y="84"/>
                    </a:cubicBezTo>
                    <a:cubicBezTo>
                      <a:pt x="54" y="80"/>
                      <a:pt x="55" y="73"/>
                      <a:pt x="56" y="69"/>
                    </a:cubicBezTo>
                    <a:cubicBezTo>
                      <a:pt x="57" y="65"/>
                      <a:pt x="57" y="61"/>
                      <a:pt x="60" y="60"/>
                    </a:cubicBezTo>
                    <a:cubicBezTo>
                      <a:pt x="63" y="59"/>
                      <a:pt x="74" y="62"/>
                      <a:pt x="77" y="60"/>
                    </a:cubicBezTo>
                    <a:cubicBezTo>
                      <a:pt x="80" y="58"/>
                      <a:pt x="78" y="50"/>
                      <a:pt x="78" y="46"/>
                    </a:cubicBezTo>
                    <a:cubicBezTo>
                      <a:pt x="78" y="42"/>
                      <a:pt x="75" y="40"/>
                      <a:pt x="75" y="36"/>
                    </a:cubicBezTo>
                    <a:cubicBezTo>
                      <a:pt x="75" y="32"/>
                      <a:pt x="80" y="27"/>
                      <a:pt x="80" y="22"/>
                    </a:cubicBezTo>
                    <a:cubicBezTo>
                      <a:pt x="80" y="17"/>
                      <a:pt x="72" y="9"/>
                      <a:pt x="74" y="6"/>
                    </a:cubicBezTo>
                    <a:cubicBezTo>
                      <a:pt x="76" y="3"/>
                      <a:pt x="85" y="0"/>
                      <a:pt x="90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Freeform 89"/>
              <p:cNvSpPr>
                <a:spLocks/>
              </p:cNvSpPr>
              <p:nvPr/>
            </p:nvSpPr>
            <p:spPr bwMode="auto">
              <a:xfrm>
                <a:off x="4723" y="1705"/>
                <a:ext cx="27" cy="42"/>
              </a:xfrm>
              <a:custGeom>
                <a:avLst/>
                <a:gdLst>
                  <a:gd name="T0" fmla="*/ 17 w 27"/>
                  <a:gd name="T1" fmla="*/ 1 h 42"/>
                  <a:gd name="T2" fmla="*/ 26 w 27"/>
                  <a:gd name="T3" fmla="*/ 11 h 42"/>
                  <a:gd name="T4" fmla="*/ 26 w 27"/>
                  <a:gd name="T5" fmla="*/ 22 h 42"/>
                  <a:gd name="T6" fmla="*/ 26 w 27"/>
                  <a:gd name="T7" fmla="*/ 35 h 42"/>
                  <a:gd name="T8" fmla="*/ 17 w 27"/>
                  <a:gd name="T9" fmla="*/ 41 h 42"/>
                  <a:gd name="T10" fmla="*/ 10 w 27"/>
                  <a:gd name="T11" fmla="*/ 29 h 42"/>
                  <a:gd name="T12" fmla="*/ 8 w 27"/>
                  <a:gd name="T13" fmla="*/ 19 h 42"/>
                  <a:gd name="T14" fmla="*/ 1 w 27"/>
                  <a:gd name="T15" fmla="*/ 4 h 42"/>
                  <a:gd name="T16" fmla="*/ 17 w 27"/>
                  <a:gd name="T17" fmla="*/ 1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42">
                    <a:moveTo>
                      <a:pt x="17" y="1"/>
                    </a:moveTo>
                    <a:cubicBezTo>
                      <a:pt x="21" y="2"/>
                      <a:pt x="25" y="8"/>
                      <a:pt x="26" y="11"/>
                    </a:cubicBezTo>
                    <a:cubicBezTo>
                      <a:pt x="27" y="14"/>
                      <a:pt x="26" y="18"/>
                      <a:pt x="26" y="22"/>
                    </a:cubicBezTo>
                    <a:cubicBezTo>
                      <a:pt x="26" y="26"/>
                      <a:pt x="27" y="32"/>
                      <a:pt x="26" y="35"/>
                    </a:cubicBezTo>
                    <a:cubicBezTo>
                      <a:pt x="25" y="38"/>
                      <a:pt x="20" y="42"/>
                      <a:pt x="17" y="41"/>
                    </a:cubicBezTo>
                    <a:cubicBezTo>
                      <a:pt x="14" y="40"/>
                      <a:pt x="11" y="33"/>
                      <a:pt x="10" y="29"/>
                    </a:cubicBezTo>
                    <a:cubicBezTo>
                      <a:pt x="9" y="25"/>
                      <a:pt x="9" y="23"/>
                      <a:pt x="8" y="19"/>
                    </a:cubicBezTo>
                    <a:cubicBezTo>
                      <a:pt x="7" y="15"/>
                      <a:pt x="0" y="6"/>
                      <a:pt x="1" y="4"/>
                    </a:cubicBezTo>
                    <a:cubicBezTo>
                      <a:pt x="2" y="2"/>
                      <a:pt x="13" y="0"/>
                      <a:pt x="17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Freeform 90"/>
              <p:cNvSpPr>
                <a:spLocks/>
              </p:cNvSpPr>
              <p:nvPr/>
            </p:nvSpPr>
            <p:spPr bwMode="auto">
              <a:xfrm>
                <a:off x="4762" y="1705"/>
                <a:ext cx="11" cy="2"/>
              </a:xfrm>
              <a:custGeom>
                <a:avLst/>
                <a:gdLst>
                  <a:gd name="T0" fmla="*/ 0 w 11"/>
                  <a:gd name="T1" fmla="*/ 1 h 2"/>
                  <a:gd name="T2" fmla="*/ 11 w 11"/>
                  <a:gd name="T3" fmla="*/ 1 h 2"/>
                  <a:gd name="T4" fmla="*/ 0 w 11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1"/>
                    </a:moveTo>
                    <a:lnTo>
                      <a:pt x="11" y="1"/>
                    </a:lnTo>
                    <a:cubicBezTo>
                      <a:pt x="11" y="0"/>
                      <a:pt x="5" y="2"/>
                      <a:pt x="0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" name="Freeform 91"/>
              <p:cNvSpPr>
                <a:spLocks/>
              </p:cNvSpPr>
              <p:nvPr/>
            </p:nvSpPr>
            <p:spPr bwMode="auto">
              <a:xfrm>
                <a:off x="4637" y="1848"/>
                <a:ext cx="26" cy="50"/>
              </a:xfrm>
              <a:custGeom>
                <a:avLst/>
                <a:gdLst>
                  <a:gd name="T0" fmla="*/ 12 w 26"/>
                  <a:gd name="T1" fmla="*/ 40 h 50"/>
                  <a:gd name="T2" fmla="*/ 15 w 26"/>
                  <a:gd name="T3" fmla="*/ 50 h 50"/>
                  <a:gd name="T4" fmla="*/ 24 w 26"/>
                  <a:gd name="T5" fmla="*/ 42 h 50"/>
                  <a:gd name="T6" fmla="*/ 24 w 26"/>
                  <a:gd name="T7" fmla="*/ 24 h 50"/>
                  <a:gd name="T8" fmla="*/ 25 w 26"/>
                  <a:gd name="T9" fmla="*/ 12 h 50"/>
                  <a:gd name="T10" fmla="*/ 19 w 26"/>
                  <a:gd name="T11" fmla="*/ 0 h 50"/>
                  <a:gd name="T12" fmla="*/ 10 w 26"/>
                  <a:gd name="T13" fmla="*/ 12 h 50"/>
                  <a:gd name="T14" fmla="*/ 12 w 26"/>
                  <a:gd name="T15" fmla="*/ 23 h 50"/>
                  <a:gd name="T16" fmla="*/ 1 w 26"/>
                  <a:gd name="T17" fmla="*/ 29 h 50"/>
                  <a:gd name="T18" fmla="*/ 12 w 26"/>
                  <a:gd name="T19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50">
                    <a:moveTo>
                      <a:pt x="12" y="40"/>
                    </a:moveTo>
                    <a:lnTo>
                      <a:pt x="15" y="50"/>
                    </a:lnTo>
                    <a:cubicBezTo>
                      <a:pt x="17" y="50"/>
                      <a:pt x="23" y="46"/>
                      <a:pt x="24" y="42"/>
                    </a:cubicBezTo>
                    <a:cubicBezTo>
                      <a:pt x="25" y="38"/>
                      <a:pt x="24" y="29"/>
                      <a:pt x="24" y="24"/>
                    </a:cubicBezTo>
                    <a:cubicBezTo>
                      <a:pt x="24" y="19"/>
                      <a:pt x="26" y="16"/>
                      <a:pt x="25" y="12"/>
                    </a:cubicBezTo>
                    <a:cubicBezTo>
                      <a:pt x="24" y="8"/>
                      <a:pt x="21" y="0"/>
                      <a:pt x="19" y="0"/>
                    </a:cubicBezTo>
                    <a:cubicBezTo>
                      <a:pt x="17" y="0"/>
                      <a:pt x="11" y="8"/>
                      <a:pt x="10" y="12"/>
                    </a:cubicBezTo>
                    <a:cubicBezTo>
                      <a:pt x="9" y="16"/>
                      <a:pt x="13" y="20"/>
                      <a:pt x="12" y="23"/>
                    </a:cubicBezTo>
                    <a:cubicBezTo>
                      <a:pt x="11" y="26"/>
                      <a:pt x="2" y="26"/>
                      <a:pt x="1" y="29"/>
                    </a:cubicBezTo>
                    <a:cubicBezTo>
                      <a:pt x="0" y="32"/>
                      <a:pt x="3" y="37"/>
                      <a:pt x="12" y="4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" name="Freeform 92"/>
              <p:cNvSpPr>
                <a:spLocks/>
              </p:cNvSpPr>
              <p:nvPr/>
            </p:nvSpPr>
            <p:spPr bwMode="auto">
              <a:xfrm>
                <a:off x="4654" y="1954"/>
                <a:ext cx="79" cy="91"/>
              </a:xfrm>
              <a:custGeom>
                <a:avLst/>
                <a:gdLst>
                  <a:gd name="T0" fmla="*/ 18 w 79"/>
                  <a:gd name="T1" fmla="*/ 25 h 91"/>
                  <a:gd name="T2" fmla="*/ 2 w 79"/>
                  <a:gd name="T3" fmla="*/ 37 h 91"/>
                  <a:gd name="T4" fmla="*/ 4 w 79"/>
                  <a:gd name="T5" fmla="*/ 52 h 91"/>
                  <a:gd name="T6" fmla="*/ 10 w 79"/>
                  <a:gd name="T7" fmla="*/ 61 h 91"/>
                  <a:gd name="T8" fmla="*/ 22 w 79"/>
                  <a:gd name="T9" fmla="*/ 71 h 91"/>
                  <a:gd name="T10" fmla="*/ 32 w 79"/>
                  <a:gd name="T11" fmla="*/ 79 h 91"/>
                  <a:gd name="T12" fmla="*/ 47 w 79"/>
                  <a:gd name="T13" fmla="*/ 88 h 91"/>
                  <a:gd name="T14" fmla="*/ 58 w 79"/>
                  <a:gd name="T15" fmla="*/ 88 h 91"/>
                  <a:gd name="T16" fmla="*/ 76 w 79"/>
                  <a:gd name="T17" fmla="*/ 89 h 91"/>
                  <a:gd name="T18" fmla="*/ 74 w 79"/>
                  <a:gd name="T19" fmla="*/ 76 h 91"/>
                  <a:gd name="T20" fmla="*/ 65 w 79"/>
                  <a:gd name="T21" fmla="*/ 68 h 91"/>
                  <a:gd name="T22" fmla="*/ 49 w 79"/>
                  <a:gd name="T23" fmla="*/ 73 h 91"/>
                  <a:gd name="T24" fmla="*/ 38 w 79"/>
                  <a:gd name="T25" fmla="*/ 64 h 91"/>
                  <a:gd name="T26" fmla="*/ 38 w 79"/>
                  <a:gd name="T27" fmla="*/ 53 h 91"/>
                  <a:gd name="T28" fmla="*/ 38 w 79"/>
                  <a:gd name="T29" fmla="*/ 43 h 91"/>
                  <a:gd name="T30" fmla="*/ 52 w 79"/>
                  <a:gd name="T31" fmla="*/ 29 h 91"/>
                  <a:gd name="T32" fmla="*/ 46 w 79"/>
                  <a:gd name="T33" fmla="*/ 5 h 91"/>
                  <a:gd name="T34" fmla="*/ 29 w 79"/>
                  <a:gd name="T35" fmla="*/ 1 h 91"/>
                  <a:gd name="T36" fmla="*/ 11 w 79"/>
                  <a:gd name="T37" fmla="*/ 4 h 91"/>
                  <a:gd name="T38" fmla="*/ 14 w 79"/>
                  <a:gd name="T39" fmla="*/ 16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9" h="91">
                    <a:moveTo>
                      <a:pt x="18" y="25"/>
                    </a:moveTo>
                    <a:cubicBezTo>
                      <a:pt x="11" y="29"/>
                      <a:pt x="4" y="33"/>
                      <a:pt x="2" y="37"/>
                    </a:cubicBezTo>
                    <a:cubicBezTo>
                      <a:pt x="0" y="41"/>
                      <a:pt x="3" y="48"/>
                      <a:pt x="4" y="52"/>
                    </a:cubicBezTo>
                    <a:cubicBezTo>
                      <a:pt x="5" y="56"/>
                      <a:pt x="7" y="58"/>
                      <a:pt x="10" y="61"/>
                    </a:cubicBezTo>
                    <a:cubicBezTo>
                      <a:pt x="13" y="64"/>
                      <a:pt x="18" y="68"/>
                      <a:pt x="22" y="71"/>
                    </a:cubicBezTo>
                    <a:cubicBezTo>
                      <a:pt x="26" y="74"/>
                      <a:pt x="28" y="76"/>
                      <a:pt x="32" y="79"/>
                    </a:cubicBezTo>
                    <a:cubicBezTo>
                      <a:pt x="36" y="82"/>
                      <a:pt x="43" y="87"/>
                      <a:pt x="47" y="88"/>
                    </a:cubicBezTo>
                    <a:cubicBezTo>
                      <a:pt x="51" y="89"/>
                      <a:pt x="53" y="88"/>
                      <a:pt x="58" y="88"/>
                    </a:cubicBezTo>
                    <a:cubicBezTo>
                      <a:pt x="63" y="88"/>
                      <a:pt x="73" y="91"/>
                      <a:pt x="76" y="89"/>
                    </a:cubicBezTo>
                    <a:cubicBezTo>
                      <a:pt x="79" y="87"/>
                      <a:pt x="76" y="79"/>
                      <a:pt x="74" y="76"/>
                    </a:cubicBezTo>
                    <a:cubicBezTo>
                      <a:pt x="72" y="73"/>
                      <a:pt x="69" y="68"/>
                      <a:pt x="65" y="68"/>
                    </a:cubicBezTo>
                    <a:cubicBezTo>
                      <a:pt x="61" y="68"/>
                      <a:pt x="53" y="74"/>
                      <a:pt x="49" y="73"/>
                    </a:cubicBezTo>
                    <a:cubicBezTo>
                      <a:pt x="45" y="72"/>
                      <a:pt x="40" y="67"/>
                      <a:pt x="38" y="64"/>
                    </a:cubicBezTo>
                    <a:cubicBezTo>
                      <a:pt x="36" y="61"/>
                      <a:pt x="38" y="56"/>
                      <a:pt x="38" y="53"/>
                    </a:cubicBezTo>
                    <a:cubicBezTo>
                      <a:pt x="38" y="50"/>
                      <a:pt x="36" y="47"/>
                      <a:pt x="38" y="43"/>
                    </a:cubicBezTo>
                    <a:cubicBezTo>
                      <a:pt x="40" y="39"/>
                      <a:pt x="51" y="35"/>
                      <a:pt x="52" y="29"/>
                    </a:cubicBezTo>
                    <a:cubicBezTo>
                      <a:pt x="53" y="23"/>
                      <a:pt x="50" y="10"/>
                      <a:pt x="46" y="5"/>
                    </a:cubicBezTo>
                    <a:cubicBezTo>
                      <a:pt x="42" y="0"/>
                      <a:pt x="35" y="1"/>
                      <a:pt x="29" y="1"/>
                    </a:cubicBezTo>
                    <a:cubicBezTo>
                      <a:pt x="23" y="1"/>
                      <a:pt x="13" y="2"/>
                      <a:pt x="11" y="4"/>
                    </a:cubicBezTo>
                    <a:cubicBezTo>
                      <a:pt x="9" y="6"/>
                      <a:pt x="13" y="13"/>
                      <a:pt x="14" y="16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" name="Freeform 93"/>
              <p:cNvSpPr>
                <a:spLocks/>
              </p:cNvSpPr>
              <p:nvPr/>
            </p:nvSpPr>
            <p:spPr bwMode="auto">
              <a:xfrm>
                <a:off x="4705" y="2108"/>
                <a:ext cx="70" cy="57"/>
              </a:xfrm>
              <a:custGeom>
                <a:avLst/>
                <a:gdLst>
                  <a:gd name="T0" fmla="*/ 57 w 70"/>
                  <a:gd name="T1" fmla="*/ 52 h 57"/>
                  <a:gd name="T2" fmla="*/ 41 w 70"/>
                  <a:gd name="T3" fmla="*/ 54 h 57"/>
                  <a:gd name="T4" fmla="*/ 29 w 70"/>
                  <a:gd name="T5" fmla="*/ 34 h 57"/>
                  <a:gd name="T6" fmla="*/ 13 w 70"/>
                  <a:gd name="T7" fmla="*/ 27 h 57"/>
                  <a:gd name="T8" fmla="*/ 1 w 70"/>
                  <a:gd name="T9" fmla="*/ 40 h 57"/>
                  <a:gd name="T10" fmla="*/ 4 w 70"/>
                  <a:gd name="T11" fmla="*/ 21 h 57"/>
                  <a:gd name="T12" fmla="*/ 16 w 70"/>
                  <a:gd name="T13" fmla="*/ 10 h 57"/>
                  <a:gd name="T14" fmla="*/ 28 w 70"/>
                  <a:gd name="T15" fmla="*/ 9 h 57"/>
                  <a:gd name="T16" fmla="*/ 38 w 70"/>
                  <a:gd name="T17" fmla="*/ 10 h 57"/>
                  <a:gd name="T18" fmla="*/ 53 w 70"/>
                  <a:gd name="T19" fmla="*/ 0 h 57"/>
                  <a:gd name="T20" fmla="*/ 62 w 70"/>
                  <a:gd name="T21" fmla="*/ 7 h 57"/>
                  <a:gd name="T22" fmla="*/ 68 w 70"/>
                  <a:gd name="T23" fmla="*/ 21 h 57"/>
                  <a:gd name="T24" fmla="*/ 68 w 70"/>
                  <a:gd name="T25" fmla="*/ 33 h 57"/>
                  <a:gd name="T26" fmla="*/ 56 w 70"/>
                  <a:gd name="T27" fmla="*/ 28 h 57"/>
                  <a:gd name="T28" fmla="*/ 57 w 70"/>
                  <a:gd name="T29" fmla="*/ 5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" h="57">
                    <a:moveTo>
                      <a:pt x="57" y="52"/>
                    </a:moveTo>
                    <a:cubicBezTo>
                      <a:pt x="54" y="56"/>
                      <a:pt x="46" y="57"/>
                      <a:pt x="41" y="54"/>
                    </a:cubicBezTo>
                    <a:cubicBezTo>
                      <a:pt x="36" y="51"/>
                      <a:pt x="34" y="38"/>
                      <a:pt x="29" y="34"/>
                    </a:cubicBezTo>
                    <a:cubicBezTo>
                      <a:pt x="24" y="30"/>
                      <a:pt x="18" y="26"/>
                      <a:pt x="13" y="27"/>
                    </a:cubicBezTo>
                    <a:cubicBezTo>
                      <a:pt x="8" y="28"/>
                      <a:pt x="2" y="41"/>
                      <a:pt x="1" y="40"/>
                    </a:cubicBezTo>
                    <a:cubicBezTo>
                      <a:pt x="0" y="39"/>
                      <a:pt x="1" y="26"/>
                      <a:pt x="4" y="21"/>
                    </a:cubicBezTo>
                    <a:cubicBezTo>
                      <a:pt x="7" y="16"/>
                      <a:pt x="12" y="12"/>
                      <a:pt x="16" y="10"/>
                    </a:cubicBezTo>
                    <a:cubicBezTo>
                      <a:pt x="20" y="8"/>
                      <a:pt x="24" y="9"/>
                      <a:pt x="28" y="9"/>
                    </a:cubicBezTo>
                    <a:cubicBezTo>
                      <a:pt x="32" y="9"/>
                      <a:pt x="34" y="11"/>
                      <a:pt x="38" y="10"/>
                    </a:cubicBezTo>
                    <a:cubicBezTo>
                      <a:pt x="42" y="9"/>
                      <a:pt x="49" y="0"/>
                      <a:pt x="53" y="0"/>
                    </a:cubicBezTo>
                    <a:cubicBezTo>
                      <a:pt x="57" y="0"/>
                      <a:pt x="60" y="4"/>
                      <a:pt x="62" y="7"/>
                    </a:cubicBezTo>
                    <a:cubicBezTo>
                      <a:pt x="64" y="10"/>
                      <a:pt x="67" y="17"/>
                      <a:pt x="68" y="21"/>
                    </a:cubicBezTo>
                    <a:cubicBezTo>
                      <a:pt x="69" y="25"/>
                      <a:pt x="70" y="32"/>
                      <a:pt x="68" y="33"/>
                    </a:cubicBezTo>
                    <a:cubicBezTo>
                      <a:pt x="66" y="34"/>
                      <a:pt x="58" y="26"/>
                      <a:pt x="56" y="28"/>
                    </a:cubicBezTo>
                    <a:cubicBezTo>
                      <a:pt x="54" y="30"/>
                      <a:pt x="60" y="48"/>
                      <a:pt x="57" y="5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" name="Freeform 94"/>
              <p:cNvSpPr>
                <a:spLocks/>
              </p:cNvSpPr>
              <p:nvPr/>
            </p:nvSpPr>
            <p:spPr bwMode="auto">
              <a:xfrm>
                <a:off x="4842" y="2268"/>
                <a:ext cx="161" cy="135"/>
              </a:xfrm>
              <a:custGeom>
                <a:avLst/>
                <a:gdLst>
                  <a:gd name="T0" fmla="*/ 102 w 161"/>
                  <a:gd name="T1" fmla="*/ 96 h 135"/>
                  <a:gd name="T2" fmla="*/ 89 w 161"/>
                  <a:gd name="T3" fmla="*/ 75 h 135"/>
                  <a:gd name="T4" fmla="*/ 75 w 161"/>
                  <a:gd name="T5" fmla="*/ 65 h 135"/>
                  <a:gd name="T6" fmla="*/ 60 w 161"/>
                  <a:gd name="T7" fmla="*/ 57 h 135"/>
                  <a:gd name="T8" fmla="*/ 50 w 161"/>
                  <a:gd name="T9" fmla="*/ 56 h 135"/>
                  <a:gd name="T10" fmla="*/ 35 w 161"/>
                  <a:gd name="T11" fmla="*/ 62 h 135"/>
                  <a:gd name="T12" fmla="*/ 27 w 161"/>
                  <a:gd name="T13" fmla="*/ 50 h 135"/>
                  <a:gd name="T14" fmla="*/ 18 w 161"/>
                  <a:gd name="T15" fmla="*/ 41 h 135"/>
                  <a:gd name="T16" fmla="*/ 27 w 161"/>
                  <a:gd name="T17" fmla="*/ 36 h 135"/>
                  <a:gd name="T18" fmla="*/ 36 w 161"/>
                  <a:gd name="T19" fmla="*/ 32 h 135"/>
                  <a:gd name="T20" fmla="*/ 47 w 161"/>
                  <a:gd name="T21" fmla="*/ 32 h 135"/>
                  <a:gd name="T22" fmla="*/ 32 w 161"/>
                  <a:gd name="T23" fmla="*/ 26 h 135"/>
                  <a:gd name="T24" fmla="*/ 23 w 161"/>
                  <a:gd name="T25" fmla="*/ 20 h 135"/>
                  <a:gd name="T26" fmla="*/ 9 w 161"/>
                  <a:gd name="T27" fmla="*/ 15 h 135"/>
                  <a:gd name="T28" fmla="*/ 0 w 161"/>
                  <a:gd name="T29" fmla="*/ 9 h 135"/>
                  <a:gd name="T30" fmla="*/ 8 w 161"/>
                  <a:gd name="T31" fmla="*/ 3 h 135"/>
                  <a:gd name="T32" fmla="*/ 18 w 161"/>
                  <a:gd name="T33" fmla="*/ 0 h 135"/>
                  <a:gd name="T34" fmla="*/ 41 w 161"/>
                  <a:gd name="T35" fmla="*/ 3 h 135"/>
                  <a:gd name="T36" fmla="*/ 53 w 161"/>
                  <a:gd name="T37" fmla="*/ 8 h 135"/>
                  <a:gd name="T38" fmla="*/ 60 w 161"/>
                  <a:gd name="T39" fmla="*/ 20 h 135"/>
                  <a:gd name="T40" fmla="*/ 62 w 161"/>
                  <a:gd name="T41" fmla="*/ 35 h 135"/>
                  <a:gd name="T42" fmla="*/ 75 w 161"/>
                  <a:gd name="T43" fmla="*/ 38 h 135"/>
                  <a:gd name="T44" fmla="*/ 75 w 161"/>
                  <a:gd name="T45" fmla="*/ 26 h 135"/>
                  <a:gd name="T46" fmla="*/ 95 w 161"/>
                  <a:gd name="T47" fmla="*/ 20 h 135"/>
                  <a:gd name="T48" fmla="*/ 104 w 161"/>
                  <a:gd name="T49" fmla="*/ 9 h 135"/>
                  <a:gd name="T50" fmla="*/ 122 w 161"/>
                  <a:gd name="T51" fmla="*/ 15 h 135"/>
                  <a:gd name="T52" fmla="*/ 134 w 161"/>
                  <a:gd name="T53" fmla="*/ 21 h 135"/>
                  <a:gd name="T54" fmla="*/ 144 w 161"/>
                  <a:gd name="T55" fmla="*/ 27 h 135"/>
                  <a:gd name="T56" fmla="*/ 159 w 161"/>
                  <a:gd name="T57" fmla="*/ 36 h 135"/>
                  <a:gd name="T58" fmla="*/ 158 w 161"/>
                  <a:gd name="T59" fmla="*/ 66 h 135"/>
                  <a:gd name="T60" fmla="*/ 156 w 161"/>
                  <a:gd name="T61" fmla="*/ 81 h 135"/>
                  <a:gd name="T62" fmla="*/ 156 w 161"/>
                  <a:gd name="T63" fmla="*/ 92 h 135"/>
                  <a:gd name="T64" fmla="*/ 155 w 161"/>
                  <a:gd name="T65" fmla="*/ 102 h 135"/>
                  <a:gd name="T66" fmla="*/ 149 w 161"/>
                  <a:gd name="T67" fmla="*/ 110 h 135"/>
                  <a:gd name="T68" fmla="*/ 149 w 161"/>
                  <a:gd name="T69" fmla="*/ 120 h 135"/>
                  <a:gd name="T70" fmla="*/ 150 w 161"/>
                  <a:gd name="T71" fmla="*/ 134 h 135"/>
                  <a:gd name="T72" fmla="*/ 141 w 161"/>
                  <a:gd name="T73" fmla="*/ 129 h 135"/>
                  <a:gd name="T74" fmla="*/ 131 w 161"/>
                  <a:gd name="T75" fmla="*/ 125 h 135"/>
                  <a:gd name="T76" fmla="*/ 117 w 161"/>
                  <a:gd name="T77" fmla="*/ 122 h 135"/>
                  <a:gd name="T78" fmla="*/ 107 w 161"/>
                  <a:gd name="T79" fmla="*/ 119 h 135"/>
                  <a:gd name="T80" fmla="*/ 105 w 161"/>
                  <a:gd name="T81" fmla="*/ 107 h 135"/>
                  <a:gd name="T82" fmla="*/ 102 w 161"/>
                  <a:gd name="T83" fmla="*/ 96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1" h="135">
                    <a:moveTo>
                      <a:pt x="102" y="96"/>
                    </a:moveTo>
                    <a:cubicBezTo>
                      <a:pt x="99" y="91"/>
                      <a:pt x="93" y="80"/>
                      <a:pt x="89" y="75"/>
                    </a:cubicBezTo>
                    <a:cubicBezTo>
                      <a:pt x="85" y="70"/>
                      <a:pt x="80" y="68"/>
                      <a:pt x="75" y="65"/>
                    </a:cubicBezTo>
                    <a:cubicBezTo>
                      <a:pt x="70" y="62"/>
                      <a:pt x="64" y="58"/>
                      <a:pt x="60" y="57"/>
                    </a:cubicBezTo>
                    <a:cubicBezTo>
                      <a:pt x="56" y="56"/>
                      <a:pt x="54" y="55"/>
                      <a:pt x="50" y="56"/>
                    </a:cubicBezTo>
                    <a:cubicBezTo>
                      <a:pt x="46" y="57"/>
                      <a:pt x="39" y="63"/>
                      <a:pt x="35" y="62"/>
                    </a:cubicBezTo>
                    <a:cubicBezTo>
                      <a:pt x="31" y="61"/>
                      <a:pt x="30" y="53"/>
                      <a:pt x="27" y="50"/>
                    </a:cubicBezTo>
                    <a:cubicBezTo>
                      <a:pt x="24" y="47"/>
                      <a:pt x="18" y="43"/>
                      <a:pt x="18" y="41"/>
                    </a:cubicBezTo>
                    <a:cubicBezTo>
                      <a:pt x="18" y="39"/>
                      <a:pt x="24" y="38"/>
                      <a:pt x="27" y="36"/>
                    </a:cubicBezTo>
                    <a:cubicBezTo>
                      <a:pt x="30" y="34"/>
                      <a:pt x="33" y="33"/>
                      <a:pt x="36" y="32"/>
                    </a:cubicBezTo>
                    <a:cubicBezTo>
                      <a:pt x="39" y="31"/>
                      <a:pt x="48" y="33"/>
                      <a:pt x="47" y="32"/>
                    </a:cubicBezTo>
                    <a:cubicBezTo>
                      <a:pt x="46" y="31"/>
                      <a:pt x="36" y="28"/>
                      <a:pt x="32" y="26"/>
                    </a:cubicBezTo>
                    <a:cubicBezTo>
                      <a:pt x="28" y="24"/>
                      <a:pt x="27" y="22"/>
                      <a:pt x="23" y="20"/>
                    </a:cubicBezTo>
                    <a:cubicBezTo>
                      <a:pt x="19" y="18"/>
                      <a:pt x="13" y="17"/>
                      <a:pt x="9" y="15"/>
                    </a:cubicBezTo>
                    <a:cubicBezTo>
                      <a:pt x="5" y="13"/>
                      <a:pt x="0" y="11"/>
                      <a:pt x="0" y="9"/>
                    </a:cubicBezTo>
                    <a:cubicBezTo>
                      <a:pt x="0" y="7"/>
                      <a:pt x="5" y="4"/>
                      <a:pt x="8" y="3"/>
                    </a:cubicBezTo>
                    <a:cubicBezTo>
                      <a:pt x="11" y="2"/>
                      <a:pt x="13" y="0"/>
                      <a:pt x="18" y="0"/>
                    </a:cubicBezTo>
                    <a:cubicBezTo>
                      <a:pt x="23" y="0"/>
                      <a:pt x="35" y="2"/>
                      <a:pt x="41" y="3"/>
                    </a:cubicBezTo>
                    <a:cubicBezTo>
                      <a:pt x="47" y="4"/>
                      <a:pt x="50" y="5"/>
                      <a:pt x="53" y="8"/>
                    </a:cubicBezTo>
                    <a:cubicBezTo>
                      <a:pt x="56" y="11"/>
                      <a:pt x="59" y="16"/>
                      <a:pt x="60" y="20"/>
                    </a:cubicBezTo>
                    <a:cubicBezTo>
                      <a:pt x="61" y="24"/>
                      <a:pt x="60" y="32"/>
                      <a:pt x="62" y="35"/>
                    </a:cubicBezTo>
                    <a:cubicBezTo>
                      <a:pt x="64" y="38"/>
                      <a:pt x="73" y="39"/>
                      <a:pt x="75" y="38"/>
                    </a:cubicBezTo>
                    <a:cubicBezTo>
                      <a:pt x="77" y="37"/>
                      <a:pt x="72" y="29"/>
                      <a:pt x="75" y="26"/>
                    </a:cubicBezTo>
                    <a:cubicBezTo>
                      <a:pt x="78" y="23"/>
                      <a:pt x="90" y="23"/>
                      <a:pt x="95" y="20"/>
                    </a:cubicBezTo>
                    <a:cubicBezTo>
                      <a:pt x="100" y="17"/>
                      <a:pt x="100" y="10"/>
                      <a:pt x="104" y="9"/>
                    </a:cubicBezTo>
                    <a:cubicBezTo>
                      <a:pt x="108" y="8"/>
                      <a:pt x="117" y="13"/>
                      <a:pt x="122" y="15"/>
                    </a:cubicBezTo>
                    <a:cubicBezTo>
                      <a:pt x="127" y="17"/>
                      <a:pt x="130" y="19"/>
                      <a:pt x="134" y="21"/>
                    </a:cubicBezTo>
                    <a:cubicBezTo>
                      <a:pt x="138" y="23"/>
                      <a:pt x="140" y="24"/>
                      <a:pt x="144" y="27"/>
                    </a:cubicBezTo>
                    <a:cubicBezTo>
                      <a:pt x="148" y="30"/>
                      <a:pt x="157" y="30"/>
                      <a:pt x="159" y="36"/>
                    </a:cubicBezTo>
                    <a:cubicBezTo>
                      <a:pt x="161" y="42"/>
                      <a:pt x="158" y="59"/>
                      <a:pt x="158" y="66"/>
                    </a:cubicBezTo>
                    <a:cubicBezTo>
                      <a:pt x="158" y="73"/>
                      <a:pt x="156" y="77"/>
                      <a:pt x="156" y="81"/>
                    </a:cubicBezTo>
                    <a:cubicBezTo>
                      <a:pt x="156" y="85"/>
                      <a:pt x="156" y="89"/>
                      <a:pt x="156" y="92"/>
                    </a:cubicBezTo>
                    <a:cubicBezTo>
                      <a:pt x="156" y="95"/>
                      <a:pt x="156" y="99"/>
                      <a:pt x="155" y="102"/>
                    </a:cubicBezTo>
                    <a:cubicBezTo>
                      <a:pt x="154" y="105"/>
                      <a:pt x="150" y="107"/>
                      <a:pt x="149" y="110"/>
                    </a:cubicBezTo>
                    <a:cubicBezTo>
                      <a:pt x="148" y="113"/>
                      <a:pt x="149" y="116"/>
                      <a:pt x="149" y="120"/>
                    </a:cubicBezTo>
                    <a:cubicBezTo>
                      <a:pt x="149" y="124"/>
                      <a:pt x="151" y="133"/>
                      <a:pt x="150" y="134"/>
                    </a:cubicBezTo>
                    <a:cubicBezTo>
                      <a:pt x="149" y="135"/>
                      <a:pt x="144" y="130"/>
                      <a:pt x="141" y="129"/>
                    </a:cubicBezTo>
                    <a:cubicBezTo>
                      <a:pt x="138" y="128"/>
                      <a:pt x="135" y="126"/>
                      <a:pt x="131" y="125"/>
                    </a:cubicBezTo>
                    <a:cubicBezTo>
                      <a:pt x="127" y="124"/>
                      <a:pt x="121" y="123"/>
                      <a:pt x="117" y="122"/>
                    </a:cubicBezTo>
                    <a:cubicBezTo>
                      <a:pt x="113" y="121"/>
                      <a:pt x="109" y="122"/>
                      <a:pt x="107" y="119"/>
                    </a:cubicBezTo>
                    <a:cubicBezTo>
                      <a:pt x="105" y="116"/>
                      <a:pt x="106" y="111"/>
                      <a:pt x="105" y="107"/>
                    </a:cubicBezTo>
                    <a:cubicBezTo>
                      <a:pt x="104" y="103"/>
                      <a:pt x="105" y="101"/>
                      <a:pt x="102" y="9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" name="Freeform 95"/>
              <p:cNvSpPr>
                <a:spLocks/>
              </p:cNvSpPr>
              <p:nvPr/>
            </p:nvSpPr>
            <p:spPr bwMode="auto">
              <a:xfrm>
                <a:off x="4654" y="2224"/>
                <a:ext cx="104" cy="140"/>
              </a:xfrm>
              <a:custGeom>
                <a:avLst/>
                <a:gdLst>
                  <a:gd name="T0" fmla="*/ 18 w 104"/>
                  <a:gd name="T1" fmla="*/ 49 h 140"/>
                  <a:gd name="T2" fmla="*/ 7 w 104"/>
                  <a:gd name="T3" fmla="*/ 73 h 140"/>
                  <a:gd name="T4" fmla="*/ 2 w 104"/>
                  <a:gd name="T5" fmla="*/ 86 h 140"/>
                  <a:gd name="T6" fmla="*/ 16 w 104"/>
                  <a:gd name="T7" fmla="*/ 95 h 140"/>
                  <a:gd name="T8" fmla="*/ 16 w 104"/>
                  <a:gd name="T9" fmla="*/ 107 h 140"/>
                  <a:gd name="T10" fmla="*/ 10 w 104"/>
                  <a:gd name="T11" fmla="*/ 118 h 140"/>
                  <a:gd name="T12" fmla="*/ 17 w 104"/>
                  <a:gd name="T13" fmla="*/ 128 h 140"/>
                  <a:gd name="T14" fmla="*/ 23 w 104"/>
                  <a:gd name="T15" fmla="*/ 140 h 140"/>
                  <a:gd name="T16" fmla="*/ 32 w 104"/>
                  <a:gd name="T17" fmla="*/ 131 h 140"/>
                  <a:gd name="T18" fmla="*/ 32 w 104"/>
                  <a:gd name="T19" fmla="*/ 110 h 140"/>
                  <a:gd name="T20" fmla="*/ 31 w 104"/>
                  <a:gd name="T21" fmla="*/ 94 h 140"/>
                  <a:gd name="T22" fmla="*/ 37 w 104"/>
                  <a:gd name="T23" fmla="*/ 82 h 140"/>
                  <a:gd name="T24" fmla="*/ 43 w 104"/>
                  <a:gd name="T25" fmla="*/ 92 h 140"/>
                  <a:gd name="T26" fmla="*/ 44 w 104"/>
                  <a:gd name="T27" fmla="*/ 103 h 140"/>
                  <a:gd name="T28" fmla="*/ 53 w 104"/>
                  <a:gd name="T29" fmla="*/ 110 h 140"/>
                  <a:gd name="T30" fmla="*/ 65 w 104"/>
                  <a:gd name="T31" fmla="*/ 113 h 140"/>
                  <a:gd name="T32" fmla="*/ 68 w 104"/>
                  <a:gd name="T33" fmla="*/ 94 h 140"/>
                  <a:gd name="T34" fmla="*/ 62 w 104"/>
                  <a:gd name="T35" fmla="*/ 85 h 140"/>
                  <a:gd name="T36" fmla="*/ 56 w 104"/>
                  <a:gd name="T37" fmla="*/ 76 h 140"/>
                  <a:gd name="T38" fmla="*/ 53 w 104"/>
                  <a:gd name="T39" fmla="*/ 64 h 140"/>
                  <a:gd name="T40" fmla="*/ 68 w 104"/>
                  <a:gd name="T41" fmla="*/ 56 h 140"/>
                  <a:gd name="T42" fmla="*/ 76 w 104"/>
                  <a:gd name="T43" fmla="*/ 43 h 140"/>
                  <a:gd name="T44" fmla="*/ 58 w 104"/>
                  <a:gd name="T45" fmla="*/ 47 h 140"/>
                  <a:gd name="T46" fmla="*/ 40 w 104"/>
                  <a:gd name="T47" fmla="*/ 50 h 140"/>
                  <a:gd name="T48" fmla="*/ 34 w 104"/>
                  <a:gd name="T49" fmla="*/ 41 h 140"/>
                  <a:gd name="T50" fmla="*/ 43 w 104"/>
                  <a:gd name="T51" fmla="*/ 26 h 140"/>
                  <a:gd name="T52" fmla="*/ 55 w 104"/>
                  <a:gd name="T53" fmla="*/ 26 h 140"/>
                  <a:gd name="T54" fmla="*/ 68 w 104"/>
                  <a:gd name="T55" fmla="*/ 29 h 140"/>
                  <a:gd name="T56" fmla="*/ 80 w 104"/>
                  <a:gd name="T57" fmla="*/ 29 h 140"/>
                  <a:gd name="T58" fmla="*/ 91 w 104"/>
                  <a:gd name="T59" fmla="*/ 25 h 140"/>
                  <a:gd name="T60" fmla="*/ 100 w 104"/>
                  <a:gd name="T61" fmla="*/ 16 h 140"/>
                  <a:gd name="T62" fmla="*/ 103 w 104"/>
                  <a:gd name="T63" fmla="*/ 1 h 140"/>
                  <a:gd name="T64" fmla="*/ 92 w 104"/>
                  <a:gd name="T65" fmla="*/ 8 h 140"/>
                  <a:gd name="T66" fmla="*/ 76 w 104"/>
                  <a:gd name="T67" fmla="*/ 14 h 140"/>
                  <a:gd name="T68" fmla="*/ 65 w 104"/>
                  <a:gd name="T69" fmla="*/ 10 h 140"/>
                  <a:gd name="T70" fmla="*/ 50 w 104"/>
                  <a:gd name="T71" fmla="*/ 10 h 140"/>
                  <a:gd name="T72" fmla="*/ 37 w 104"/>
                  <a:gd name="T73" fmla="*/ 11 h 140"/>
                  <a:gd name="T74" fmla="*/ 28 w 104"/>
                  <a:gd name="T75" fmla="*/ 22 h 140"/>
                  <a:gd name="T76" fmla="*/ 23 w 104"/>
                  <a:gd name="T77" fmla="*/ 37 h 140"/>
                  <a:gd name="T78" fmla="*/ 18 w 104"/>
                  <a:gd name="T79" fmla="*/ 49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4" h="140">
                    <a:moveTo>
                      <a:pt x="18" y="49"/>
                    </a:moveTo>
                    <a:cubicBezTo>
                      <a:pt x="15" y="55"/>
                      <a:pt x="10" y="67"/>
                      <a:pt x="7" y="73"/>
                    </a:cubicBezTo>
                    <a:cubicBezTo>
                      <a:pt x="4" y="79"/>
                      <a:pt x="0" y="82"/>
                      <a:pt x="2" y="86"/>
                    </a:cubicBezTo>
                    <a:cubicBezTo>
                      <a:pt x="4" y="90"/>
                      <a:pt x="14" y="91"/>
                      <a:pt x="16" y="95"/>
                    </a:cubicBezTo>
                    <a:cubicBezTo>
                      <a:pt x="18" y="99"/>
                      <a:pt x="17" y="103"/>
                      <a:pt x="16" y="107"/>
                    </a:cubicBezTo>
                    <a:cubicBezTo>
                      <a:pt x="15" y="111"/>
                      <a:pt x="10" y="115"/>
                      <a:pt x="10" y="118"/>
                    </a:cubicBezTo>
                    <a:cubicBezTo>
                      <a:pt x="10" y="121"/>
                      <a:pt x="15" y="124"/>
                      <a:pt x="17" y="128"/>
                    </a:cubicBezTo>
                    <a:cubicBezTo>
                      <a:pt x="19" y="132"/>
                      <a:pt x="21" y="140"/>
                      <a:pt x="23" y="140"/>
                    </a:cubicBezTo>
                    <a:cubicBezTo>
                      <a:pt x="25" y="140"/>
                      <a:pt x="31" y="136"/>
                      <a:pt x="32" y="131"/>
                    </a:cubicBezTo>
                    <a:cubicBezTo>
                      <a:pt x="33" y="126"/>
                      <a:pt x="32" y="116"/>
                      <a:pt x="32" y="110"/>
                    </a:cubicBezTo>
                    <a:cubicBezTo>
                      <a:pt x="32" y="104"/>
                      <a:pt x="30" y="99"/>
                      <a:pt x="31" y="94"/>
                    </a:cubicBezTo>
                    <a:cubicBezTo>
                      <a:pt x="32" y="89"/>
                      <a:pt x="35" y="82"/>
                      <a:pt x="37" y="82"/>
                    </a:cubicBezTo>
                    <a:cubicBezTo>
                      <a:pt x="39" y="82"/>
                      <a:pt x="42" y="89"/>
                      <a:pt x="43" y="92"/>
                    </a:cubicBezTo>
                    <a:cubicBezTo>
                      <a:pt x="44" y="95"/>
                      <a:pt x="42" y="100"/>
                      <a:pt x="44" y="103"/>
                    </a:cubicBezTo>
                    <a:cubicBezTo>
                      <a:pt x="46" y="106"/>
                      <a:pt x="50" y="108"/>
                      <a:pt x="53" y="110"/>
                    </a:cubicBezTo>
                    <a:cubicBezTo>
                      <a:pt x="56" y="112"/>
                      <a:pt x="63" y="116"/>
                      <a:pt x="65" y="113"/>
                    </a:cubicBezTo>
                    <a:cubicBezTo>
                      <a:pt x="67" y="110"/>
                      <a:pt x="68" y="99"/>
                      <a:pt x="68" y="94"/>
                    </a:cubicBezTo>
                    <a:cubicBezTo>
                      <a:pt x="68" y="89"/>
                      <a:pt x="64" y="88"/>
                      <a:pt x="62" y="85"/>
                    </a:cubicBezTo>
                    <a:cubicBezTo>
                      <a:pt x="60" y="82"/>
                      <a:pt x="57" y="79"/>
                      <a:pt x="56" y="76"/>
                    </a:cubicBezTo>
                    <a:cubicBezTo>
                      <a:pt x="55" y="73"/>
                      <a:pt x="51" y="67"/>
                      <a:pt x="53" y="64"/>
                    </a:cubicBezTo>
                    <a:cubicBezTo>
                      <a:pt x="55" y="61"/>
                      <a:pt x="64" y="59"/>
                      <a:pt x="68" y="56"/>
                    </a:cubicBezTo>
                    <a:cubicBezTo>
                      <a:pt x="72" y="53"/>
                      <a:pt x="78" y="44"/>
                      <a:pt x="76" y="43"/>
                    </a:cubicBezTo>
                    <a:cubicBezTo>
                      <a:pt x="74" y="42"/>
                      <a:pt x="64" y="46"/>
                      <a:pt x="58" y="47"/>
                    </a:cubicBezTo>
                    <a:cubicBezTo>
                      <a:pt x="52" y="48"/>
                      <a:pt x="44" y="51"/>
                      <a:pt x="40" y="50"/>
                    </a:cubicBezTo>
                    <a:cubicBezTo>
                      <a:pt x="36" y="49"/>
                      <a:pt x="34" y="45"/>
                      <a:pt x="34" y="41"/>
                    </a:cubicBezTo>
                    <a:cubicBezTo>
                      <a:pt x="34" y="37"/>
                      <a:pt x="40" y="28"/>
                      <a:pt x="43" y="26"/>
                    </a:cubicBezTo>
                    <a:cubicBezTo>
                      <a:pt x="46" y="24"/>
                      <a:pt x="51" y="26"/>
                      <a:pt x="55" y="26"/>
                    </a:cubicBezTo>
                    <a:cubicBezTo>
                      <a:pt x="59" y="26"/>
                      <a:pt x="64" y="29"/>
                      <a:pt x="68" y="29"/>
                    </a:cubicBezTo>
                    <a:cubicBezTo>
                      <a:pt x="72" y="29"/>
                      <a:pt x="76" y="30"/>
                      <a:pt x="80" y="29"/>
                    </a:cubicBezTo>
                    <a:cubicBezTo>
                      <a:pt x="84" y="28"/>
                      <a:pt x="88" y="27"/>
                      <a:pt x="91" y="25"/>
                    </a:cubicBezTo>
                    <a:cubicBezTo>
                      <a:pt x="94" y="23"/>
                      <a:pt x="98" y="20"/>
                      <a:pt x="100" y="16"/>
                    </a:cubicBezTo>
                    <a:cubicBezTo>
                      <a:pt x="102" y="12"/>
                      <a:pt x="104" y="2"/>
                      <a:pt x="103" y="1"/>
                    </a:cubicBezTo>
                    <a:cubicBezTo>
                      <a:pt x="102" y="0"/>
                      <a:pt x="96" y="6"/>
                      <a:pt x="92" y="8"/>
                    </a:cubicBezTo>
                    <a:cubicBezTo>
                      <a:pt x="88" y="10"/>
                      <a:pt x="80" y="14"/>
                      <a:pt x="76" y="14"/>
                    </a:cubicBezTo>
                    <a:cubicBezTo>
                      <a:pt x="72" y="14"/>
                      <a:pt x="69" y="11"/>
                      <a:pt x="65" y="10"/>
                    </a:cubicBezTo>
                    <a:cubicBezTo>
                      <a:pt x="61" y="9"/>
                      <a:pt x="55" y="10"/>
                      <a:pt x="50" y="10"/>
                    </a:cubicBezTo>
                    <a:cubicBezTo>
                      <a:pt x="45" y="10"/>
                      <a:pt x="41" y="9"/>
                      <a:pt x="37" y="11"/>
                    </a:cubicBezTo>
                    <a:cubicBezTo>
                      <a:pt x="33" y="13"/>
                      <a:pt x="30" y="18"/>
                      <a:pt x="28" y="22"/>
                    </a:cubicBezTo>
                    <a:cubicBezTo>
                      <a:pt x="26" y="26"/>
                      <a:pt x="25" y="32"/>
                      <a:pt x="23" y="37"/>
                    </a:cubicBezTo>
                    <a:cubicBezTo>
                      <a:pt x="21" y="42"/>
                      <a:pt x="21" y="43"/>
                      <a:pt x="18" y="49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Freeform 96"/>
              <p:cNvSpPr>
                <a:spLocks/>
              </p:cNvSpPr>
              <p:nvPr/>
            </p:nvSpPr>
            <p:spPr bwMode="auto">
              <a:xfrm>
                <a:off x="4626" y="2384"/>
                <a:ext cx="33" cy="25"/>
              </a:xfrm>
              <a:custGeom>
                <a:avLst/>
                <a:gdLst>
                  <a:gd name="T0" fmla="*/ 0 w 33"/>
                  <a:gd name="T1" fmla="*/ 25 h 25"/>
                  <a:gd name="T2" fmla="*/ 9 w 33"/>
                  <a:gd name="T3" fmla="*/ 19 h 25"/>
                  <a:gd name="T4" fmla="*/ 24 w 33"/>
                  <a:gd name="T5" fmla="*/ 18 h 25"/>
                  <a:gd name="T6" fmla="*/ 33 w 33"/>
                  <a:gd name="T7" fmla="*/ 7 h 25"/>
                  <a:gd name="T8" fmla="*/ 24 w 33"/>
                  <a:gd name="T9" fmla="*/ 0 h 25"/>
                  <a:gd name="T10" fmla="*/ 12 w 33"/>
                  <a:gd name="T11" fmla="*/ 4 h 25"/>
                  <a:gd name="T12" fmla="*/ 0 w 33"/>
                  <a:gd name="T1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5">
                    <a:moveTo>
                      <a:pt x="0" y="25"/>
                    </a:moveTo>
                    <a:lnTo>
                      <a:pt x="9" y="19"/>
                    </a:lnTo>
                    <a:cubicBezTo>
                      <a:pt x="13" y="18"/>
                      <a:pt x="20" y="20"/>
                      <a:pt x="24" y="18"/>
                    </a:cubicBezTo>
                    <a:cubicBezTo>
                      <a:pt x="28" y="16"/>
                      <a:pt x="33" y="10"/>
                      <a:pt x="33" y="7"/>
                    </a:cubicBezTo>
                    <a:cubicBezTo>
                      <a:pt x="33" y="4"/>
                      <a:pt x="27" y="0"/>
                      <a:pt x="24" y="0"/>
                    </a:cubicBezTo>
                    <a:cubicBezTo>
                      <a:pt x="21" y="0"/>
                      <a:pt x="16" y="1"/>
                      <a:pt x="12" y="4"/>
                    </a:cubicBezTo>
                    <a:cubicBezTo>
                      <a:pt x="8" y="7"/>
                      <a:pt x="5" y="12"/>
                      <a:pt x="0" y="2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Freeform 97"/>
              <p:cNvSpPr>
                <a:spLocks/>
              </p:cNvSpPr>
              <p:nvPr/>
            </p:nvSpPr>
            <p:spPr bwMode="auto">
              <a:xfrm>
                <a:off x="4717" y="2391"/>
                <a:ext cx="71" cy="41"/>
              </a:xfrm>
              <a:custGeom>
                <a:avLst/>
                <a:gdLst>
                  <a:gd name="T0" fmla="*/ 0 w 71"/>
                  <a:gd name="T1" fmla="*/ 41 h 41"/>
                  <a:gd name="T2" fmla="*/ 8 w 71"/>
                  <a:gd name="T3" fmla="*/ 33 h 41"/>
                  <a:gd name="T4" fmla="*/ 23 w 71"/>
                  <a:gd name="T5" fmla="*/ 30 h 41"/>
                  <a:gd name="T6" fmla="*/ 35 w 71"/>
                  <a:gd name="T7" fmla="*/ 18 h 41"/>
                  <a:gd name="T8" fmla="*/ 52 w 71"/>
                  <a:gd name="T9" fmla="*/ 14 h 41"/>
                  <a:gd name="T10" fmla="*/ 70 w 71"/>
                  <a:gd name="T11" fmla="*/ 5 h 41"/>
                  <a:gd name="T12" fmla="*/ 44 w 71"/>
                  <a:gd name="T13" fmla="*/ 0 h 41"/>
                  <a:gd name="T14" fmla="*/ 31 w 71"/>
                  <a:gd name="T15" fmla="*/ 2 h 41"/>
                  <a:gd name="T16" fmla="*/ 23 w 71"/>
                  <a:gd name="T17" fmla="*/ 12 h 41"/>
                  <a:gd name="T18" fmla="*/ 8 w 71"/>
                  <a:gd name="T19" fmla="*/ 18 h 41"/>
                  <a:gd name="T20" fmla="*/ 7 w 71"/>
                  <a:gd name="T21" fmla="*/ 3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41">
                    <a:moveTo>
                      <a:pt x="0" y="41"/>
                    </a:moveTo>
                    <a:lnTo>
                      <a:pt x="8" y="33"/>
                    </a:lnTo>
                    <a:cubicBezTo>
                      <a:pt x="12" y="31"/>
                      <a:pt x="19" y="32"/>
                      <a:pt x="23" y="30"/>
                    </a:cubicBezTo>
                    <a:cubicBezTo>
                      <a:pt x="27" y="28"/>
                      <a:pt x="30" y="21"/>
                      <a:pt x="35" y="18"/>
                    </a:cubicBezTo>
                    <a:cubicBezTo>
                      <a:pt x="40" y="15"/>
                      <a:pt x="46" y="16"/>
                      <a:pt x="52" y="14"/>
                    </a:cubicBezTo>
                    <a:cubicBezTo>
                      <a:pt x="58" y="12"/>
                      <a:pt x="71" y="7"/>
                      <a:pt x="70" y="5"/>
                    </a:cubicBezTo>
                    <a:cubicBezTo>
                      <a:pt x="69" y="3"/>
                      <a:pt x="50" y="0"/>
                      <a:pt x="44" y="0"/>
                    </a:cubicBezTo>
                    <a:cubicBezTo>
                      <a:pt x="38" y="0"/>
                      <a:pt x="34" y="0"/>
                      <a:pt x="31" y="2"/>
                    </a:cubicBezTo>
                    <a:cubicBezTo>
                      <a:pt x="28" y="4"/>
                      <a:pt x="27" y="9"/>
                      <a:pt x="23" y="12"/>
                    </a:cubicBezTo>
                    <a:cubicBezTo>
                      <a:pt x="19" y="15"/>
                      <a:pt x="11" y="15"/>
                      <a:pt x="8" y="18"/>
                    </a:cubicBezTo>
                    <a:cubicBezTo>
                      <a:pt x="5" y="21"/>
                      <a:pt x="6" y="26"/>
                      <a:pt x="7" y="32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Freeform 98"/>
              <p:cNvSpPr>
                <a:spLocks/>
              </p:cNvSpPr>
              <p:nvPr/>
            </p:nvSpPr>
            <p:spPr bwMode="auto">
              <a:xfrm>
                <a:off x="4787" y="2224"/>
                <a:ext cx="28" cy="31"/>
              </a:xfrm>
              <a:custGeom>
                <a:avLst/>
                <a:gdLst>
                  <a:gd name="T0" fmla="*/ 21 w 28"/>
                  <a:gd name="T1" fmla="*/ 27 h 31"/>
                  <a:gd name="T2" fmla="*/ 12 w 28"/>
                  <a:gd name="T3" fmla="*/ 31 h 31"/>
                  <a:gd name="T4" fmla="*/ 1 w 28"/>
                  <a:gd name="T5" fmla="*/ 16 h 31"/>
                  <a:gd name="T6" fmla="*/ 7 w 28"/>
                  <a:gd name="T7" fmla="*/ 1 h 31"/>
                  <a:gd name="T8" fmla="*/ 22 w 28"/>
                  <a:gd name="T9" fmla="*/ 8 h 31"/>
                  <a:gd name="T10" fmla="*/ 28 w 28"/>
                  <a:gd name="T11" fmla="*/ 17 h 31"/>
                  <a:gd name="T12" fmla="*/ 21 w 28"/>
                  <a:gd name="T13" fmla="*/ 2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31">
                    <a:moveTo>
                      <a:pt x="21" y="27"/>
                    </a:moveTo>
                    <a:lnTo>
                      <a:pt x="12" y="31"/>
                    </a:lnTo>
                    <a:cubicBezTo>
                      <a:pt x="9" y="29"/>
                      <a:pt x="2" y="21"/>
                      <a:pt x="1" y="16"/>
                    </a:cubicBezTo>
                    <a:cubicBezTo>
                      <a:pt x="0" y="11"/>
                      <a:pt x="4" y="2"/>
                      <a:pt x="7" y="1"/>
                    </a:cubicBezTo>
                    <a:cubicBezTo>
                      <a:pt x="10" y="0"/>
                      <a:pt x="19" y="5"/>
                      <a:pt x="22" y="8"/>
                    </a:cubicBezTo>
                    <a:cubicBezTo>
                      <a:pt x="25" y="11"/>
                      <a:pt x="28" y="14"/>
                      <a:pt x="28" y="17"/>
                    </a:cubicBezTo>
                    <a:cubicBezTo>
                      <a:pt x="28" y="20"/>
                      <a:pt x="24" y="23"/>
                      <a:pt x="21" y="27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" name="Freeform 99"/>
              <p:cNvSpPr>
                <a:spLocks/>
              </p:cNvSpPr>
              <p:nvPr/>
            </p:nvSpPr>
            <p:spPr bwMode="auto">
              <a:xfrm>
                <a:off x="4731" y="2047"/>
                <a:ext cx="23" cy="20"/>
              </a:xfrm>
              <a:custGeom>
                <a:avLst/>
                <a:gdLst>
                  <a:gd name="T0" fmla="*/ 9 w 23"/>
                  <a:gd name="T1" fmla="*/ 0 h 20"/>
                  <a:gd name="T2" fmla="*/ 21 w 23"/>
                  <a:gd name="T3" fmla="*/ 5 h 20"/>
                  <a:gd name="T4" fmla="*/ 21 w 23"/>
                  <a:gd name="T5" fmla="*/ 19 h 20"/>
                  <a:gd name="T6" fmla="*/ 9 w 23"/>
                  <a:gd name="T7" fmla="*/ 14 h 20"/>
                  <a:gd name="T8" fmla="*/ 0 w 23"/>
                  <a:gd name="T9" fmla="*/ 8 h 20"/>
                  <a:gd name="T10" fmla="*/ 9 w 23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20">
                    <a:moveTo>
                      <a:pt x="9" y="0"/>
                    </a:moveTo>
                    <a:cubicBezTo>
                      <a:pt x="12" y="0"/>
                      <a:pt x="19" y="2"/>
                      <a:pt x="21" y="5"/>
                    </a:cubicBezTo>
                    <a:cubicBezTo>
                      <a:pt x="23" y="8"/>
                      <a:pt x="23" y="18"/>
                      <a:pt x="21" y="19"/>
                    </a:cubicBezTo>
                    <a:cubicBezTo>
                      <a:pt x="19" y="20"/>
                      <a:pt x="12" y="16"/>
                      <a:pt x="9" y="14"/>
                    </a:cubicBezTo>
                    <a:cubicBezTo>
                      <a:pt x="6" y="12"/>
                      <a:pt x="0" y="10"/>
                      <a:pt x="0" y="8"/>
                    </a:cubicBezTo>
                    <a:cubicBezTo>
                      <a:pt x="0" y="6"/>
                      <a:pt x="6" y="0"/>
                      <a:pt x="9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" name="Freeform 100"/>
              <p:cNvSpPr>
                <a:spLocks/>
              </p:cNvSpPr>
              <p:nvPr/>
            </p:nvSpPr>
            <p:spPr bwMode="auto">
              <a:xfrm>
                <a:off x="4716" y="2089"/>
                <a:ext cx="16" cy="20"/>
              </a:xfrm>
              <a:custGeom>
                <a:avLst/>
                <a:gdLst>
                  <a:gd name="T0" fmla="*/ 1 w 16"/>
                  <a:gd name="T1" fmla="*/ 3 h 20"/>
                  <a:gd name="T2" fmla="*/ 8 w 16"/>
                  <a:gd name="T3" fmla="*/ 20 h 20"/>
                  <a:gd name="T4" fmla="*/ 15 w 16"/>
                  <a:gd name="T5" fmla="*/ 4 h 20"/>
                  <a:gd name="T6" fmla="*/ 1 w 16"/>
                  <a:gd name="T7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20">
                    <a:moveTo>
                      <a:pt x="1" y="3"/>
                    </a:moveTo>
                    <a:cubicBezTo>
                      <a:pt x="0" y="6"/>
                      <a:pt x="6" y="20"/>
                      <a:pt x="8" y="20"/>
                    </a:cubicBezTo>
                    <a:cubicBezTo>
                      <a:pt x="10" y="20"/>
                      <a:pt x="16" y="8"/>
                      <a:pt x="15" y="4"/>
                    </a:cubicBezTo>
                    <a:cubicBezTo>
                      <a:pt x="14" y="0"/>
                      <a:pt x="2" y="0"/>
                      <a:pt x="1" y="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Freeform 101"/>
              <p:cNvSpPr>
                <a:spLocks/>
              </p:cNvSpPr>
              <p:nvPr/>
            </p:nvSpPr>
            <p:spPr bwMode="auto">
              <a:xfrm>
                <a:off x="4694" y="2067"/>
                <a:ext cx="17" cy="24"/>
              </a:xfrm>
              <a:custGeom>
                <a:avLst/>
                <a:gdLst>
                  <a:gd name="T0" fmla="*/ 0 w 17"/>
                  <a:gd name="T1" fmla="*/ 2 h 24"/>
                  <a:gd name="T2" fmla="*/ 13 w 17"/>
                  <a:gd name="T3" fmla="*/ 23 h 24"/>
                  <a:gd name="T4" fmla="*/ 16 w 17"/>
                  <a:gd name="T5" fmla="*/ 8 h 24"/>
                  <a:gd name="T6" fmla="*/ 0 w 17"/>
                  <a:gd name="T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24">
                    <a:moveTo>
                      <a:pt x="0" y="2"/>
                    </a:moveTo>
                    <a:cubicBezTo>
                      <a:pt x="0" y="4"/>
                      <a:pt x="10" y="22"/>
                      <a:pt x="13" y="23"/>
                    </a:cubicBezTo>
                    <a:cubicBezTo>
                      <a:pt x="16" y="24"/>
                      <a:pt x="17" y="12"/>
                      <a:pt x="16" y="8"/>
                    </a:cubicBezTo>
                    <a:cubicBezTo>
                      <a:pt x="15" y="4"/>
                      <a:pt x="0" y="0"/>
                      <a:pt x="0" y="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" name="Freeform 102"/>
              <p:cNvSpPr>
                <a:spLocks/>
              </p:cNvSpPr>
              <p:nvPr/>
            </p:nvSpPr>
            <p:spPr bwMode="auto">
              <a:xfrm>
                <a:off x="4742" y="2069"/>
                <a:ext cx="20" cy="31"/>
              </a:xfrm>
              <a:custGeom>
                <a:avLst/>
                <a:gdLst>
                  <a:gd name="T0" fmla="*/ 20 w 20"/>
                  <a:gd name="T1" fmla="*/ 0 h 31"/>
                  <a:gd name="T2" fmla="*/ 13 w 20"/>
                  <a:gd name="T3" fmla="*/ 10 h 31"/>
                  <a:gd name="T4" fmla="*/ 3 w 20"/>
                  <a:gd name="T5" fmla="*/ 9 h 31"/>
                  <a:gd name="T6" fmla="*/ 7 w 20"/>
                  <a:gd name="T7" fmla="*/ 22 h 31"/>
                  <a:gd name="T8" fmla="*/ 0 w 20"/>
                  <a:gd name="T9" fmla="*/ 30 h 31"/>
                  <a:gd name="T10" fmla="*/ 4 w 20"/>
                  <a:gd name="T11" fmla="*/ 18 h 31"/>
                  <a:gd name="T12" fmla="*/ 20 w 20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0"/>
                    </a:moveTo>
                    <a:lnTo>
                      <a:pt x="13" y="10"/>
                    </a:lnTo>
                    <a:cubicBezTo>
                      <a:pt x="10" y="11"/>
                      <a:pt x="4" y="7"/>
                      <a:pt x="3" y="9"/>
                    </a:cubicBezTo>
                    <a:cubicBezTo>
                      <a:pt x="2" y="11"/>
                      <a:pt x="7" y="19"/>
                      <a:pt x="7" y="22"/>
                    </a:cubicBezTo>
                    <a:cubicBezTo>
                      <a:pt x="7" y="25"/>
                      <a:pt x="0" y="31"/>
                      <a:pt x="0" y="30"/>
                    </a:cubicBezTo>
                    <a:cubicBezTo>
                      <a:pt x="0" y="29"/>
                      <a:pt x="1" y="22"/>
                      <a:pt x="4" y="18"/>
                    </a:cubicBezTo>
                    <a:cubicBezTo>
                      <a:pt x="7" y="14"/>
                      <a:pt x="14" y="10"/>
                      <a:pt x="20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" name="Freeform 103"/>
              <p:cNvSpPr>
                <a:spLocks/>
              </p:cNvSpPr>
              <p:nvPr/>
            </p:nvSpPr>
            <p:spPr bwMode="auto">
              <a:xfrm>
                <a:off x="4634" y="2082"/>
                <a:ext cx="32" cy="34"/>
              </a:xfrm>
              <a:custGeom>
                <a:avLst/>
                <a:gdLst>
                  <a:gd name="T0" fmla="*/ 15 w 32"/>
                  <a:gd name="T1" fmla="*/ 33 h 34"/>
                  <a:gd name="T2" fmla="*/ 19 w 32"/>
                  <a:gd name="T3" fmla="*/ 18 h 34"/>
                  <a:gd name="T4" fmla="*/ 31 w 32"/>
                  <a:gd name="T5" fmla="*/ 0 h 34"/>
                  <a:gd name="T6" fmla="*/ 12 w 32"/>
                  <a:gd name="T7" fmla="*/ 17 h 34"/>
                  <a:gd name="T8" fmla="*/ 0 w 32"/>
                  <a:gd name="T9" fmla="*/ 27 h 34"/>
                  <a:gd name="T10" fmla="*/ 15 w 32"/>
                  <a:gd name="T11" fmla="*/ 3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4">
                    <a:moveTo>
                      <a:pt x="15" y="33"/>
                    </a:moveTo>
                    <a:cubicBezTo>
                      <a:pt x="18" y="32"/>
                      <a:pt x="16" y="23"/>
                      <a:pt x="19" y="18"/>
                    </a:cubicBezTo>
                    <a:cubicBezTo>
                      <a:pt x="22" y="13"/>
                      <a:pt x="32" y="0"/>
                      <a:pt x="31" y="0"/>
                    </a:cubicBezTo>
                    <a:cubicBezTo>
                      <a:pt x="30" y="0"/>
                      <a:pt x="17" y="13"/>
                      <a:pt x="12" y="17"/>
                    </a:cubicBezTo>
                    <a:cubicBezTo>
                      <a:pt x="7" y="21"/>
                      <a:pt x="0" y="25"/>
                      <a:pt x="0" y="27"/>
                    </a:cubicBezTo>
                    <a:cubicBezTo>
                      <a:pt x="0" y="29"/>
                      <a:pt x="12" y="34"/>
                      <a:pt x="15" y="3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Freeform 104"/>
              <p:cNvSpPr>
                <a:spLocks/>
              </p:cNvSpPr>
              <p:nvPr/>
            </p:nvSpPr>
            <p:spPr bwMode="auto">
              <a:xfrm>
                <a:off x="4670" y="2041"/>
                <a:ext cx="26" cy="17"/>
              </a:xfrm>
              <a:custGeom>
                <a:avLst/>
                <a:gdLst>
                  <a:gd name="T0" fmla="*/ 24 w 26"/>
                  <a:gd name="T1" fmla="*/ 6 h 17"/>
                  <a:gd name="T2" fmla="*/ 1 w 26"/>
                  <a:gd name="T3" fmla="*/ 2 h 17"/>
                  <a:gd name="T4" fmla="*/ 16 w 26"/>
                  <a:gd name="T5" fmla="*/ 17 h 17"/>
                  <a:gd name="T6" fmla="*/ 24 w 26"/>
                  <a:gd name="T7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7">
                    <a:moveTo>
                      <a:pt x="24" y="6"/>
                    </a:moveTo>
                    <a:cubicBezTo>
                      <a:pt x="22" y="4"/>
                      <a:pt x="2" y="0"/>
                      <a:pt x="1" y="2"/>
                    </a:cubicBezTo>
                    <a:cubicBezTo>
                      <a:pt x="0" y="4"/>
                      <a:pt x="13" y="17"/>
                      <a:pt x="16" y="17"/>
                    </a:cubicBezTo>
                    <a:cubicBezTo>
                      <a:pt x="19" y="17"/>
                      <a:pt x="26" y="8"/>
                      <a:pt x="24" y="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Freeform 105"/>
              <p:cNvSpPr>
                <a:spLocks/>
              </p:cNvSpPr>
              <p:nvPr/>
            </p:nvSpPr>
            <p:spPr bwMode="auto">
              <a:xfrm>
                <a:off x="4806" y="2305"/>
                <a:ext cx="37" cy="19"/>
              </a:xfrm>
              <a:custGeom>
                <a:avLst/>
                <a:gdLst>
                  <a:gd name="T0" fmla="*/ 2 w 37"/>
                  <a:gd name="T1" fmla="*/ 14 h 19"/>
                  <a:gd name="T2" fmla="*/ 30 w 37"/>
                  <a:gd name="T3" fmla="*/ 17 h 19"/>
                  <a:gd name="T4" fmla="*/ 35 w 37"/>
                  <a:gd name="T5" fmla="*/ 2 h 19"/>
                  <a:gd name="T6" fmla="*/ 17 w 37"/>
                  <a:gd name="T7" fmla="*/ 4 h 19"/>
                  <a:gd name="T8" fmla="*/ 2 w 37"/>
                  <a:gd name="T9" fmla="*/ 1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9">
                    <a:moveTo>
                      <a:pt x="2" y="14"/>
                    </a:moveTo>
                    <a:cubicBezTo>
                      <a:pt x="4" y="16"/>
                      <a:pt x="25" y="19"/>
                      <a:pt x="30" y="17"/>
                    </a:cubicBezTo>
                    <a:cubicBezTo>
                      <a:pt x="35" y="15"/>
                      <a:pt x="37" y="4"/>
                      <a:pt x="35" y="2"/>
                    </a:cubicBezTo>
                    <a:cubicBezTo>
                      <a:pt x="33" y="0"/>
                      <a:pt x="23" y="3"/>
                      <a:pt x="17" y="4"/>
                    </a:cubicBezTo>
                    <a:cubicBezTo>
                      <a:pt x="11" y="5"/>
                      <a:pt x="0" y="12"/>
                      <a:pt x="2" y="1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Freeform 106"/>
              <p:cNvSpPr>
                <a:spLocks/>
              </p:cNvSpPr>
              <p:nvPr/>
            </p:nvSpPr>
            <p:spPr bwMode="auto">
              <a:xfrm>
                <a:off x="3753" y="1034"/>
                <a:ext cx="48" cy="28"/>
              </a:xfrm>
              <a:custGeom>
                <a:avLst/>
                <a:gdLst>
                  <a:gd name="T0" fmla="*/ 12 w 48"/>
                  <a:gd name="T1" fmla="*/ 15 h 28"/>
                  <a:gd name="T2" fmla="*/ 2 w 48"/>
                  <a:gd name="T3" fmla="*/ 4 h 28"/>
                  <a:gd name="T4" fmla="*/ 17 w 48"/>
                  <a:gd name="T5" fmla="*/ 1 h 28"/>
                  <a:gd name="T6" fmla="*/ 32 w 48"/>
                  <a:gd name="T7" fmla="*/ 7 h 28"/>
                  <a:gd name="T8" fmla="*/ 47 w 48"/>
                  <a:gd name="T9" fmla="*/ 6 h 28"/>
                  <a:gd name="T10" fmla="*/ 38 w 48"/>
                  <a:gd name="T11" fmla="*/ 21 h 28"/>
                  <a:gd name="T12" fmla="*/ 20 w 48"/>
                  <a:gd name="T13" fmla="*/ 27 h 28"/>
                  <a:gd name="T14" fmla="*/ 2 w 48"/>
                  <a:gd name="T15" fmla="*/ 25 h 28"/>
                  <a:gd name="T16" fmla="*/ 12 w 48"/>
                  <a:gd name="T17" fmla="*/ 1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28">
                    <a:moveTo>
                      <a:pt x="12" y="15"/>
                    </a:moveTo>
                    <a:cubicBezTo>
                      <a:pt x="12" y="12"/>
                      <a:pt x="1" y="6"/>
                      <a:pt x="2" y="4"/>
                    </a:cubicBezTo>
                    <a:cubicBezTo>
                      <a:pt x="3" y="2"/>
                      <a:pt x="12" y="0"/>
                      <a:pt x="17" y="1"/>
                    </a:cubicBezTo>
                    <a:cubicBezTo>
                      <a:pt x="22" y="2"/>
                      <a:pt x="27" y="6"/>
                      <a:pt x="32" y="7"/>
                    </a:cubicBezTo>
                    <a:cubicBezTo>
                      <a:pt x="37" y="8"/>
                      <a:pt x="46" y="4"/>
                      <a:pt x="47" y="6"/>
                    </a:cubicBezTo>
                    <a:cubicBezTo>
                      <a:pt x="48" y="8"/>
                      <a:pt x="42" y="18"/>
                      <a:pt x="38" y="21"/>
                    </a:cubicBezTo>
                    <a:cubicBezTo>
                      <a:pt x="34" y="24"/>
                      <a:pt x="26" y="26"/>
                      <a:pt x="20" y="27"/>
                    </a:cubicBezTo>
                    <a:cubicBezTo>
                      <a:pt x="14" y="28"/>
                      <a:pt x="4" y="28"/>
                      <a:pt x="2" y="25"/>
                    </a:cubicBezTo>
                    <a:cubicBezTo>
                      <a:pt x="0" y="22"/>
                      <a:pt x="12" y="18"/>
                      <a:pt x="12" y="1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" name="Freeform 107"/>
              <p:cNvSpPr>
                <a:spLocks/>
              </p:cNvSpPr>
              <p:nvPr/>
            </p:nvSpPr>
            <p:spPr bwMode="auto">
              <a:xfrm>
                <a:off x="3784" y="1049"/>
                <a:ext cx="61" cy="29"/>
              </a:xfrm>
              <a:custGeom>
                <a:avLst/>
                <a:gdLst>
                  <a:gd name="T0" fmla="*/ 3 w 61"/>
                  <a:gd name="T1" fmla="*/ 0 h 29"/>
                  <a:gd name="T2" fmla="*/ 11 w 61"/>
                  <a:gd name="T3" fmla="*/ 7 h 29"/>
                  <a:gd name="T4" fmla="*/ 29 w 61"/>
                  <a:gd name="T5" fmla="*/ 9 h 29"/>
                  <a:gd name="T6" fmla="*/ 35 w 61"/>
                  <a:gd name="T7" fmla="*/ 1 h 29"/>
                  <a:gd name="T8" fmla="*/ 53 w 61"/>
                  <a:gd name="T9" fmla="*/ 12 h 29"/>
                  <a:gd name="T10" fmla="*/ 59 w 61"/>
                  <a:gd name="T11" fmla="*/ 27 h 29"/>
                  <a:gd name="T12" fmla="*/ 38 w 61"/>
                  <a:gd name="T13" fmla="*/ 22 h 29"/>
                  <a:gd name="T14" fmla="*/ 22 w 61"/>
                  <a:gd name="T15" fmla="*/ 24 h 29"/>
                  <a:gd name="T16" fmla="*/ 2 w 61"/>
                  <a:gd name="T17" fmla="*/ 19 h 29"/>
                  <a:gd name="T18" fmla="*/ 3 w 61"/>
                  <a:gd name="T1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1" h="29">
                    <a:moveTo>
                      <a:pt x="3" y="0"/>
                    </a:moveTo>
                    <a:lnTo>
                      <a:pt x="11" y="7"/>
                    </a:lnTo>
                    <a:cubicBezTo>
                      <a:pt x="15" y="8"/>
                      <a:pt x="25" y="10"/>
                      <a:pt x="29" y="9"/>
                    </a:cubicBezTo>
                    <a:cubicBezTo>
                      <a:pt x="33" y="8"/>
                      <a:pt x="31" y="1"/>
                      <a:pt x="35" y="1"/>
                    </a:cubicBezTo>
                    <a:cubicBezTo>
                      <a:pt x="39" y="1"/>
                      <a:pt x="49" y="8"/>
                      <a:pt x="53" y="12"/>
                    </a:cubicBezTo>
                    <a:cubicBezTo>
                      <a:pt x="57" y="16"/>
                      <a:pt x="61" y="25"/>
                      <a:pt x="59" y="27"/>
                    </a:cubicBezTo>
                    <a:cubicBezTo>
                      <a:pt x="57" y="29"/>
                      <a:pt x="44" y="22"/>
                      <a:pt x="38" y="22"/>
                    </a:cubicBezTo>
                    <a:cubicBezTo>
                      <a:pt x="32" y="22"/>
                      <a:pt x="28" y="25"/>
                      <a:pt x="22" y="24"/>
                    </a:cubicBezTo>
                    <a:cubicBezTo>
                      <a:pt x="16" y="23"/>
                      <a:pt x="4" y="23"/>
                      <a:pt x="2" y="19"/>
                    </a:cubicBezTo>
                    <a:cubicBezTo>
                      <a:pt x="0" y="15"/>
                      <a:pt x="4" y="9"/>
                      <a:pt x="3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" name="Freeform 108"/>
              <p:cNvSpPr>
                <a:spLocks/>
              </p:cNvSpPr>
              <p:nvPr/>
            </p:nvSpPr>
            <p:spPr bwMode="auto">
              <a:xfrm>
                <a:off x="3850" y="1063"/>
                <a:ext cx="41" cy="21"/>
              </a:xfrm>
              <a:custGeom>
                <a:avLst/>
                <a:gdLst>
                  <a:gd name="T0" fmla="*/ 5 w 41"/>
                  <a:gd name="T1" fmla="*/ 8 h 21"/>
                  <a:gd name="T2" fmla="*/ 38 w 41"/>
                  <a:gd name="T3" fmla="*/ 1 h 21"/>
                  <a:gd name="T4" fmla="*/ 25 w 41"/>
                  <a:gd name="T5" fmla="*/ 16 h 21"/>
                  <a:gd name="T6" fmla="*/ 10 w 41"/>
                  <a:gd name="T7" fmla="*/ 20 h 21"/>
                  <a:gd name="T8" fmla="*/ 5 w 41"/>
                  <a:gd name="T9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21">
                    <a:moveTo>
                      <a:pt x="5" y="8"/>
                    </a:moveTo>
                    <a:cubicBezTo>
                      <a:pt x="10" y="5"/>
                      <a:pt x="35" y="0"/>
                      <a:pt x="38" y="1"/>
                    </a:cubicBezTo>
                    <a:cubicBezTo>
                      <a:pt x="41" y="2"/>
                      <a:pt x="30" y="13"/>
                      <a:pt x="25" y="16"/>
                    </a:cubicBezTo>
                    <a:cubicBezTo>
                      <a:pt x="20" y="19"/>
                      <a:pt x="13" y="21"/>
                      <a:pt x="10" y="20"/>
                    </a:cubicBezTo>
                    <a:cubicBezTo>
                      <a:pt x="7" y="19"/>
                      <a:pt x="0" y="11"/>
                      <a:pt x="5" y="8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" name="Freeform 109"/>
              <p:cNvSpPr>
                <a:spLocks/>
              </p:cNvSpPr>
              <p:nvPr/>
            </p:nvSpPr>
            <p:spPr bwMode="auto">
              <a:xfrm>
                <a:off x="4259" y="1093"/>
                <a:ext cx="83" cy="34"/>
              </a:xfrm>
              <a:custGeom>
                <a:avLst/>
                <a:gdLst>
                  <a:gd name="T0" fmla="*/ 27 w 83"/>
                  <a:gd name="T1" fmla="*/ 1 h 34"/>
                  <a:gd name="T2" fmla="*/ 48 w 83"/>
                  <a:gd name="T3" fmla="*/ 8 h 34"/>
                  <a:gd name="T4" fmla="*/ 81 w 83"/>
                  <a:gd name="T5" fmla="*/ 13 h 34"/>
                  <a:gd name="T6" fmla="*/ 61 w 83"/>
                  <a:gd name="T7" fmla="*/ 22 h 34"/>
                  <a:gd name="T8" fmla="*/ 51 w 83"/>
                  <a:gd name="T9" fmla="*/ 31 h 34"/>
                  <a:gd name="T10" fmla="*/ 39 w 83"/>
                  <a:gd name="T11" fmla="*/ 32 h 34"/>
                  <a:gd name="T12" fmla="*/ 25 w 83"/>
                  <a:gd name="T13" fmla="*/ 20 h 34"/>
                  <a:gd name="T14" fmla="*/ 1 w 83"/>
                  <a:gd name="T15" fmla="*/ 16 h 34"/>
                  <a:gd name="T16" fmla="*/ 27 w 83"/>
                  <a:gd name="T17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34">
                    <a:moveTo>
                      <a:pt x="27" y="1"/>
                    </a:moveTo>
                    <a:cubicBezTo>
                      <a:pt x="35" y="0"/>
                      <a:pt x="39" y="6"/>
                      <a:pt x="48" y="8"/>
                    </a:cubicBezTo>
                    <a:cubicBezTo>
                      <a:pt x="57" y="10"/>
                      <a:pt x="79" y="11"/>
                      <a:pt x="81" y="13"/>
                    </a:cubicBezTo>
                    <a:cubicBezTo>
                      <a:pt x="83" y="15"/>
                      <a:pt x="66" y="19"/>
                      <a:pt x="61" y="22"/>
                    </a:cubicBezTo>
                    <a:cubicBezTo>
                      <a:pt x="56" y="25"/>
                      <a:pt x="55" y="29"/>
                      <a:pt x="51" y="31"/>
                    </a:cubicBezTo>
                    <a:cubicBezTo>
                      <a:pt x="47" y="33"/>
                      <a:pt x="43" y="34"/>
                      <a:pt x="39" y="32"/>
                    </a:cubicBezTo>
                    <a:cubicBezTo>
                      <a:pt x="35" y="30"/>
                      <a:pt x="31" y="23"/>
                      <a:pt x="25" y="20"/>
                    </a:cubicBezTo>
                    <a:cubicBezTo>
                      <a:pt x="19" y="17"/>
                      <a:pt x="2" y="19"/>
                      <a:pt x="1" y="16"/>
                    </a:cubicBezTo>
                    <a:cubicBezTo>
                      <a:pt x="0" y="13"/>
                      <a:pt x="19" y="2"/>
                      <a:pt x="27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" name="Freeform 110"/>
              <p:cNvSpPr>
                <a:spLocks/>
              </p:cNvSpPr>
              <p:nvPr/>
            </p:nvSpPr>
            <p:spPr bwMode="auto">
              <a:xfrm>
                <a:off x="4375" y="1105"/>
                <a:ext cx="48" cy="16"/>
              </a:xfrm>
              <a:custGeom>
                <a:avLst/>
                <a:gdLst>
                  <a:gd name="T0" fmla="*/ 25 w 48"/>
                  <a:gd name="T1" fmla="*/ 12 h 16"/>
                  <a:gd name="T2" fmla="*/ 35 w 48"/>
                  <a:gd name="T3" fmla="*/ 13 h 16"/>
                  <a:gd name="T4" fmla="*/ 47 w 48"/>
                  <a:gd name="T5" fmla="*/ 11 h 16"/>
                  <a:gd name="T6" fmla="*/ 31 w 48"/>
                  <a:gd name="T7" fmla="*/ 2 h 16"/>
                  <a:gd name="T8" fmla="*/ 14 w 48"/>
                  <a:gd name="T9" fmla="*/ 1 h 16"/>
                  <a:gd name="T10" fmla="*/ 1 w 48"/>
                  <a:gd name="T11" fmla="*/ 2 h 16"/>
                  <a:gd name="T12" fmla="*/ 7 w 48"/>
                  <a:gd name="T13" fmla="*/ 14 h 16"/>
                  <a:gd name="T14" fmla="*/ 25 w 48"/>
                  <a:gd name="T15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16">
                    <a:moveTo>
                      <a:pt x="25" y="12"/>
                    </a:moveTo>
                    <a:cubicBezTo>
                      <a:pt x="30" y="12"/>
                      <a:pt x="31" y="13"/>
                      <a:pt x="35" y="13"/>
                    </a:cubicBezTo>
                    <a:cubicBezTo>
                      <a:pt x="39" y="13"/>
                      <a:pt x="48" y="13"/>
                      <a:pt x="47" y="11"/>
                    </a:cubicBezTo>
                    <a:cubicBezTo>
                      <a:pt x="46" y="9"/>
                      <a:pt x="36" y="4"/>
                      <a:pt x="31" y="2"/>
                    </a:cubicBezTo>
                    <a:cubicBezTo>
                      <a:pt x="26" y="0"/>
                      <a:pt x="19" y="1"/>
                      <a:pt x="14" y="1"/>
                    </a:cubicBezTo>
                    <a:cubicBezTo>
                      <a:pt x="9" y="1"/>
                      <a:pt x="2" y="0"/>
                      <a:pt x="1" y="2"/>
                    </a:cubicBezTo>
                    <a:cubicBezTo>
                      <a:pt x="0" y="4"/>
                      <a:pt x="2" y="12"/>
                      <a:pt x="7" y="14"/>
                    </a:cubicBezTo>
                    <a:cubicBezTo>
                      <a:pt x="12" y="16"/>
                      <a:pt x="20" y="12"/>
                      <a:pt x="25" y="1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11" name="Group 112"/>
          <p:cNvGrpSpPr>
            <a:grpSpLocks/>
          </p:cNvGrpSpPr>
          <p:nvPr/>
        </p:nvGrpSpPr>
        <p:grpSpPr bwMode="auto">
          <a:xfrm>
            <a:off x="4121150" y="1709738"/>
            <a:ext cx="1638300" cy="1042988"/>
            <a:chOff x="2606" y="1049"/>
            <a:chExt cx="1032" cy="657"/>
          </a:xfrm>
          <a:solidFill>
            <a:srgbClr val="FFCC66"/>
          </a:solidFill>
        </p:grpSpPr>
        <p:sp>
          <p:nvSpPr>
            <p:cNvPr id="112" name="Freeform 113"/>
            <p:cNvSpPr>
              <a:spLocks/>
            </p:cNvSpPr>
            <p:nvPr/>
          </p:nvSpPr>
          <p:spPr bwMode="auto">
            <a:xfrm>
              <a:off x="3016" y="1366"/>
              <a:ext cx="23" cy="23"/>
            </a:xfrm>
            <a:custGeom>
              <a:avLst/>
              <a:gdLst>
                <a:gd name="T0" fmla="*/ 0 w 23"/>
                <a:gd name="T1" fmla="*/ 23 h 23"/>
                <a:gd name="T2" fmla="*/ 10 w 23"/>
                <a:gd name="T3" fmla="*/ 16 h 23"/>
                <a:gd name="T4" fmla="*/ 7 w 23"/>
                <a:gd name="T5" fmla="*/ 1 h 23"/>
                <a:gd name="T6" fmla="*/ 22 w 23"/>
                <a:gd name="T7" fmla="*/ 8 h 23"/>
                <a:gd name="T8" fmla="*/ 14 w 23"/>
                <a:gd name="T9" fmla="*/ 1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0" y="23"/>
                  </a:moveTo>
                  <a:lnTo>
                    <a:pt x="10" y="16"/>
                  </a:lnTo>
                  <a:cubicBezTo>
                    <a:pt x="11" y="12"/>
                    <a:pt x="5" y="2"/>
                    <a:pt x="7" y="1"/>
                  </a:cubicBezTo>
                  <a:cubicBezTo>
                    <a:pt x="9" y="0"/>
                    <a:pt x="21" y="6"/>
                    <a:pt x="22" y="8"/>
                  </a:cubicBezTo>
                  <a:cubicBezTo>
                    <a:pt x="23" y="10"/>
                    <a:pt x="16" y="13"/>
                    <a:pt x="14" y="14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13" name="Group 114"/>
            <p:cNvGrpSpPr>
              <a:grpSpLocks/>
            </p:cNvGrpSpPr>
            <p:nvPr/>
          </p:nvGrpSpPr>
          <p:grpSpPr bwMode="auto">
            <a:xfrm>
              <a:off x="2606" y="1049"/>
              <a:ext cx="1032" cy="657"/>
              <a:chOff x="2606" y="1049"/>
              <a:chExt cx="1032" cy="657"/>
            </a:xfrm>
            <a:grpFill/>
          </p:grpSpPr>
          <p:sp>
            <p:nvSpPr>
              <p:cNvPr id="114" name="Freeform 115"/>
              <p:cNvSpPr>
                <a:spLocks/>
              </p:cNvSpPr>
              <p:nvPr/>
            </p:nvSpPr>
            <p:spPr bwMode="auto">
              <a:xfrm>
                <a:off x="2742" y="1152"/>
                <a:ext cx="896" cy="524"/>
              </a:xfrm>
              <a:custGeom>
                <a:avLst/>
                <a:gdLst>
                  <a:gd name="T0" fmla="*/ 851 w 896"/>
                  <a:gd name="T1" fmla="*/ 87 h 524"/>
                  <a:gd name="T2" fmla="*/ 896 w 896"/>
                  <a:gd name="T3" fmla="*/ 272 h 524"/>
                  <a:gd name="T4" fmla="*/ 812 w 896"/>
                  <a:gd name="T5" fmla="*/ 347 h 524"/>
                  <a:gd name="T6" fmla="*/ 789 w 896"/>
                  <a:gd name="T7" fmla="*/ 420 h 524"/>
                  <a:gd name="T8" fmla="*/ 719 w 896"/>
                  <a:gd name="T9" fmla="*/ 428 h 524"/>
                  <a:gd name="T10" fmla="*/ 639 w 896"/>
                  <a:gd name="T11" fmla="*/ 383 h 524"/>
                  <a:gd name="T12" fmla="*/ 623 w 896"/>
                  <a:gd name="T13" fmla="*/ 354 h 524"/>
                  <a:gd name="T14" fmla="*/ 617 w 896"/>
                  <a:gd name="T15" fmla="*/ 383 h 524"/>
                  <a:gd name="T16" fmla="*/ 576 w 896"/>
                  <a:gd name="T17" fmla="*/ 374 h 524"/>
                  <a:gd name="T18" fmla="*/ 522 w 896"/>
                  <a:gd name="T19" fmla="*/ 408 h 524"/>
                  <a:gd name="T20" fmla="*/ 498 w 896"/>
                  <a:gd name="T21" fmla="*/ 455 h 524"/>
                  <a:gd name="T22" fmla="*/ 464 w 896"/>
                  <a:gd name="T23" fmla="*/ 477 h 524"/>
                  <a:gd name="T24" fmla="*/ 458 w 896"/>
                  <a:gd name="T25" fmla="*/ 524 h 524"/>
                  <a:gd name="T26" fmla="*/ 435 w 896"/>
                  <a:gd name="T27" fmla="*/ 492 h 524"/>
                  <a:gd name="T28" fmla="*/ 401 w 896"/>
                  <a:gd name="T29" fmla="*/ 429 h 524"/>
                  <a:gd name="T30" fmla="*/ 335 w 896"/>
                  <a:gd name="T31" fmla="*/ 387 h 524"/>
                  <a:gd name="T32" fmla="*/ 306 w 896"/>
                  <a:gd name="T33" fmla="*/ 399 h 524"/>
                  <a:gd name="T34" fmla="*/ 375 w 896"/>
                  <a:gd name="T35" fmla="*/ 450 h 524"/>
                  <a:gd name="T36" fmla="*/ 356 w 896"/>
                  <a:gd name="T37" fmla="*/ 497 h 524"/>
                  <a:gd name="T38" fmla="*/ 354 w 896"/>
                  <a:gd name="T39" fmla="*/ 483 h 524"/>
                  <a:gd name="T40" fmla="*/ 302 w 896"/>
                  <a:gd name="T41" fmla="*/ 434 h 524"/>
                  <a:gd name="T42" fmla="*/ 240 w 896"/>
                  <a:gd name="T43" fmla="*/ 401 h 524"/>
                  <a:gd name="T44" fmla="*/ 182 w 896"/>
                  <a:gd name="T45" fmla="*/ 419 h 524"/>
                  <a:gd name="T46" fmla="*/ 131 w 896"/>
                  <a:gd name="T47" fmla="*/ 474 h 524"/>
                  <a:gd name="T48" fmla="*/ 72 w 896"/>
                  <a:gd name="T49" fmla="*/ 513 h 524"/>
                  <a:gd name="T50" fmla="*/ 15 w 896"/>
                  <a:gd name="T51" fmla="*/ 497 h 524"/>
                  <a:gd name="T52" fmla="*/ 18 w 896"/>
                  <a:gd name="T53" fmla="*/ 431 h 524"/>
                  <a:gd name="T54" fmla="*/ 78 w 896"/>
                  <a:gd name="T55" fmla="*/ 401 h 524"/>
                  <a:gd name="T56" fmla="*/ 123 w 896"/>
                  <a:gd name="T57" fmla="*/ 365 h 524"/>
                  <a:gd name="T58" fmla="*/ 101 w 896"/>
                  <a:gd name="T59" fmla="*/ 335 h 524"/>
                  <a:gd name="T60" fmla="*/ 158 w 896"/>
                  <a:gd name="T61" fmla="*/ 296 h 524"/>
                  <a:gd name="T62" fmla="*/ 209 w 896"/>
                  <a:gd name="T63" fmla="*/ 272 h 524"/>
                  <a:gd name="T64" fmla="*/ 246 w 896"/>
                  <a:gd name="T65" fmla="*/ 240 h 524"/>
                  <a:gd name="T66" fmla="*/ 269 w 896"/>
                  <a:gd name="T67" fmla="*/ 209 h 524"/>
                  <a:gd name="T68" fmla="*/ 303 w 896"/>
                  <a:gd name="T69" fmla="*/ 249 h 524"/>
                  <a:gd name="T70" fmla="*/ 374 w 896"/>
                  <a:gd name="T71" fmla="*/ 243 h 524"/>
                  <a:gd name="T72" fmla="*/ 407 w 896"/>
                  <a:gd name="T73" fmla="*/ 195 h 524"/>
                  <a:gd name="T74" fmla="*/ 449 w 896"/>
                  <a:gd name="T75" fmla="*/ 165 h 524"/>
                  <a:gd name="T76" fmla="*/ 492 w 896"/>
                  <a:gd name="T77" fmla="*/ 153 h 524"/>
                  <a:gd name="T78" fmla="*/ 420 w 896"/>
                  <a:gd name="T79" fmla="*/ 152 h 524"/>
                  <a:gd name="T80" fmla="*/ 411 w 896"/>
                  <a:gd name="T81" fmla="*/ 105 h 524"/>
                  <a:gd name="T82" fmla="*/ 395 w 896"/>
                  <a:gd name="T83" fmla="*/ 75 h 524"/>
                  <a:gd name="T84" fmla="*/ 350 w 896"/>
                  <a:gd name="T85" fmla="*/ 140 h 524"/>
                  <a:gd name="T86" fmla="*/ 348 w 896"/>
                  <a:gd name="T87" fmla="*/ 203 h 524"/>
                  <a:gd name="T88" fmla="*/ 297 w 896"/>
                  <a:gd name="T89" fmla="*/ 194 h 524"/>
                  <a:gd name="T90" fmla="*/ 248 w 896"/>
                  <a:gd name="T91" fmla="*/ 186 h 524"/>
                  <a:gd name="T92" fmla="*/ 221 w 896"/>
                  <a:gd name="T93" fmla="*/ 131 h 524"/>
                  <a:gd name="T94" fmla="*/ 266 w 896"/>
                  <a:gd name="T95" fmla="*/ 93 h 524"/>
                  <a:gd name="T96" fmla="*/ 311 w 896"/>
                  <a:gd name="T97" fmla="*/ 48 h 524"/>
                  <a:gd name="T98" fmla="*/ 360 w 896"/>
                  <a:gd name="T99" fmla="*/ 23 h 524"/>
                  <a:gd name="T100" fmla="*/ 413 w 896"/>
                  <a:gd name="T101" fmla="*/ 11 h 524"/>
                  <a:gd name="T102" fmla="*/ 473 w 896"/>
                  <a:gd name="T103" fmla="*/ 20 h 524"/>
                  <a:gd name="T104" fmla="*/ 552 w 896"/>
                  <a:gd name="T105" fmla="*/ 38 h 524"/>
                  <a:gd name="T106" fmla="*/ 579 w 896"/>
                  <a:gd name="T107" fmla="*/ 74 h 524"/>
                  <a:gd name="T108" fmla="*/ 506 w 896"/>
                  <a:gd name="T109" fmla="*/ 59 h 524"/>
                  <a:gd name="T110" fmla="*/ 552 w 896"/>
                  <a:gd name="T111" fmla="*/ 99 h 524"/>
                  <a:gd name="T112" fmla="*/ 593 w 896"/>
                  <a:gd name="T113" fmla="*/ 78 h 524"/>
                  <a:gd name="T114" fmla="*/ 624 w 896"/>
                  <a:gd name="T115" fmla="*/ 51 h 524"/>
                  <a:gd name="T116" fmla="*/ 645 w 896"/>
                  <a:gd name="T117" fmla="*/ 39 h 524"/>
                  <a:gd name="T118" fmla="*/ 692 w 896"/>
                  <a:gd name="T119" fmla="*/ 45 h 524"/>
                  <a:gd name="T120" fmla="*/ 749 w 896"/>
                  <a:gd name="T121" fmla="*/ 44 h 524"/>
                  <a:gd name="T122" fmla="*/ 810 w 896"/>
                  <a:gd name="T123" fmla="*/ 35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96" h="524">
                    <a:moveTo>
                      <a:pt x="841" y="33"/>
                    </a:moveTo>
                    <a:cubicBezTo>
                      <a:pt x="847" y="35"/>
                      <a:pt x="849" y="37"/>
                      <a:pt x="854" y="39"/>
                    </a:cubicBezTo>
                    <a:cubicBezTo>
                      <a:pt x="859" y="41"/>
                      <a:pt x="868" y="43"/>
                      <a:pt x="870" y="48"/>
                    </a:cubicBezTo>
                    <a:cubicBezTo>
                      <a:pt x="872" y="53"/>
                      <a:pt x="867" y="66"/>
                      <a:pt x="864" y="72"/>
                    </a:cubicBezTo>
                    <a:cubicBezTo>
                      <a:pt x="861" y="78"/>
                      <a:pt x="854" y="81"/>
                      <a:pt x="851" y="87"/>
                    </a:cubicBezTo>
                    <a:cubicBezTo>
                      <a:pt x="848" y="93"/>
                      <a:pt x="843" y="100"/>
                      <a:pt x="843" y="108"/>
                    </a:cubicBezTo>
                    <a:cubicBezTo>
                      <a:pt x="843" y="116"/>
                      <a:pt x="847" y="123"/>
                      <a:pt x="851" y="135"/>
                    </a:cubicBezTo>
                    <a:cubicBezTo>
                      <a:pt x="855" y="147"/>
                      <a:pt x="861" y="164"/>
                      <a:pt x="867" y="180"/>
                    </a:cubicBezTo>
                    <a:cubicBezTo>
                      <a:pt x="873" y="196"/>
                      <a:pt x="885" y="215"/>
                      <a:pt x="890" y="230"/>
                    </a:cubicBezTo>
                    <a:cubicBezTo>
                      <a:pt x="895" y="245"/>
                      <a:pt x="896" y="259"/>
                      <a:pt x="896" y="272"/>
                    </a:cubicBezTo>
                    <a:cubicBezTo>
                      <a:pt x="896" y="285"/>
                      <a:pt x="894" y="302"/>
                      <a:pt x="887" y="309"/>
                    </a:cubicBezTo>
                    <a:cubicBezTo>
                      <a:pt x="880" y="316"/>
                      <a:pt x="863" y="310"/>
                      <a:pt x="855" y="314"/>
                    </a:cubicBezTo>
                    <a:cubicBezTo>
                      <a:pt x="847" y="318"/>
                      <a:pt x="843" y="329"/>
                      <a:pt x="840" y="333"/>
                    </a:cubicBezTo>
                    <a:cubicBezTo>
                      <a:pt x="837" y="337"/>
                      <a:pt x="839" y="339"/>
                      <a:pt x="834" y="341"/>
                    </a:cubicBezTo>
                    <a:cubicBezTo>
                      <a:pt x="829" y="343"/>
                      <a:pt x="819" y="345"/>
                      <a:pt x="812" y="347"/>
                    </a:cubicBezTo>
                    <a:cubicBezTo>
                      <a:pt x="805" y="349"/>
                      <a:pt x="797" y="350"/>
                      <a:pt x="792" y="354"/>
                    </a:cubicBezTo>
                    <a:cubicBezTo>
                      <a:pt x="787" y="358"/>
                      <a:pt x="782" y="368"/>
                      <a:pt x="779" y="372"/>
                    </a:cubicBezTo>
                    <a:cubicBezTo>
                      <a:pt x="776" y="376"/>
                      <a:pt x="771" y="377"/>
                      <a:pt x="771" y="380"/>
                    </a:cubicBezTo>
                    <a:cubicBezTo>
                      <a:pt x="771" y="383"/>
                      <a:pt x="777" y="386"/>
                      <a:pt x="780" y="393"/>
                    </a:cubicBezTo>
                    <a:cubicBezTo>
                      <a:pt x="783" y="400"/>
                      <a:pt x="785" y="413"/>
                      <a:pt x="789" y="420"/>
                    </a:cubicBezTo>
                    <a:cubicBezTo>
                      <a:pt x="793" y="427"/>
                      <a:pt x="799" y="432"/>
                      <a:pt x="803" y="437"/>
                    </a:cubicBezTo>
                    <a:cubicBezTo>
                      <a:pt x="807" y="442"/>
                      <a:pt x="815" y="446"/>
                      <a:pt x="813" y="447"/>
                    </a:cubicBezTo>
                    <a:cubicBezTo>
                      <a:pt x="811" y="448"/>
                      <a:pt x="801" y="446"/>
                      <a:pt x="791" y="443"/>
                    </a:cubicBezTo>
                    <a:cubicBezTo>
                      <a:pt x="781" y="440"/>
                      <a:pt x="767" y="434"/>
                      <a:pt x="755" y="432"/>
                    </a:cubicBezTo>
                    <a:cubicBezTo>
                      <a:pt x="743" y="430"/>
                      <a:pt x="727" y="429"/>
                      <a:pt x="719" y="428"/>
                    </a:cubicBezTo>
                    <a:cubicBezTo>
                      <a:pt x="711" y="427"/>
                      <a:pt x="711" y="431"/>
                      <a:pt x="708" y="428"/>
                    </a:cubicBezTo>
                    <a:cubicBezTo>
                      <a:pt x="705" y="425"/>
                      <a:pt x="704" y="415"/>
                      <a:pt x="698" y="411"/>
                    </a:cubicBezTo>
                    <a:cubicBezTo>
                      <a:pt x="692" y="407"/>
                      <a:pt x="679" y="405"/>
                      <a:pt x="671" y="402"/>
                    </a:cubicBezTo>
                    <a:cubicBezTo>
                      <a:pt x="663" y="399"/>
                      <a:pt x="656" y="396"/>
                      <a:pt x="651" y="393"/>
                    </a:cubicBezTo>
                    <a:cubicBezTo>
                      <a:pt x="646" y="390"/>
                      <a:pt x="640" y="386"/>
                      <a:pt x="639" y="383"/>
                    </a:cubicBezTo>
                    <a:cubicBezTo>
                      <a:pt x="638" y="380"/>
                      <a:pt x="643" y="375"/>
                      <a:pt x="645" y="372"/>
                    </a:cubicBezTo>
                    <a:cubicBezTo>
                      <a:pt x="647" y="369"/>
                      <a:pt x="652" y="368"/>
                      <a:pt x="653" y="365"/>
                    </a:cubicBezTo>
                    <a:cubicBezTo>
                      <a:pt x="654" y="362"/>
                      <a:pt x="653" y="354"/>
                      <a:pt x="651" y="351"/>
                    </a:cubicBezTo>
                    <a:cubicBezTo>
                      <a:pt x="649" y="348"/>
                      <a:pt x="646" y="348"/>
                      <a:pt x="641" y="348"/>
                    </a:cubicBezTo>
                    <a:cubicBezTo>
                      <a:pt x="636" y="348"/>
                      <a:pt x="628" y="352"/>
                      <a:pt x="623" y="354"/>
                    </a:cubicBezTo>
                    <a:cubicBezTo>
                      <a:pt x="618" y="356"/>
                      <a:pt x="612" y="358"/>
                      <a:pt x="608" y="360"/>
                    </a:cubicBezTo>
                    <a:cubicBezTo>
                      <a:pt x="604" y="362"/>
                      <a:pt x="602" y="364"/>
                      <a:pt x="599" y="366"/>
                    </a:cubicBezTo>
                    <a:cubicBezTo>
                      <a:pt x="596" y="368"/>
                      <a:pt x="589" y="370"/>
                      <a:pt x="590" y="372"/>
                    </a:cubicBezTo>
                    <a:cubicBezTo>
                      <a:pt x="591" y="374"/>
                      <a:pt x="604" y="375"/>
                      <a:pt x="608" y="377"/>
                    </a:cubicBezTo>
                    <a:cubicBezTo>
                      <a:pt x="612" y="379"/>
                      <a:pt x="618" y="381"/>
                      <a:pt x="617" y="383"/>
                    </a:cubicBezTo>
                    <a:cubicBezTo>
                      <a:pt x="616" y="385"/>
                      <a:pt x="604" y="388"/>
                      <a:pt x="600" y="390"/>
                    </a:cubicBezTo>
                    <a:cubicBezTo>
                      <a:pt x="596" y="392"/>
                      <a:pt x="596" y="398"/>
                      <a:pt x="593" y="398"/>
                    </a:cubicBezTo>
                    <a:cubicBezTo>
                      <a:pt x="590" y="398"/>
                      <a:pt x="585" y="389"/>
                      <a:pt x="581" y="387"/>
                    </a:cubicBezTo>
                    <a:cubicBezTo>
                      <a:pt x="577" y="385"/>
                      <a:pt x="570" y="388"/>
                      <a:pt x="569" y="386"/>
                    </a:cubicBezTo>
                    <a:cubicBezTo>
                      <a:pt x="568" y="384"/>
                      <a:pt x="576" y="378"/>
                      <a:pt x="576" y="374"/>
                    </a:cubicBezTo>
                    <a:cubicBezTo>
                      <a:pt x="576" y="370"/>
                      <a:pt x="571" y="361"/>
                      <a:pt x="566" y="360"/>
                    </a:cubicBezTo>
                    <a:cubicBezTo>
                      <a:pt x="561" y="359"/>
                      <a:pt x="550" y="365"/>
                      <a:pt x="545" y="369"/>
                    </a:cubicBezTo>
                    <a:cubicBezTo>
                      <a:pt x="540" y="373"/>
                      <a:pt x="540" y="378"/>
                      <a:pt x="537" y="383"/>
                    </a:cubicBezTo>
                    <a:cubicBezTo>
                      <a:pt x="534" y="388"/>
                      <a:pt x="530" y="395"/>
                      <a:pt x="527" y="399"/>
                    </a:cubicBezTo>
                    <a:cubicBezTo>
                      <a:pt x="524" y="403"/>
                      <a:pt x="523" y="405"/>
                      <a:pt x="522" y="408"/>
                    </a:cubicBezTo>
                    <a:cubicBezTo>
                      <a:pt x="521" y="411"/>
                      <a:pt x="521" y="416"/>
                      <a:pt x="522" y="419"/>
                    </a:cubicBezTo>
                    <a:cubicBezTo>
                      <a:pt x="523" y="422"/>
                      <a:pt x="529" y="425"/>
                      <a:pt x="528" y="428"/>
                    </a:cubicBezTo>
                    <a:cubicBezTo>
                      <a:pt x="527" y="431"/>
                      <a:pt x="521" y="436"/>
                      <a:pt x="518" y="440"/>
                    </a:cubicBezTo>
                    <a:cubicBezTo>
                      <a:pt x="515" y="444"/>
                      <a:pt x="513" y="448"/>
                      <a:pt x="510" y="450"/>
                    </a:cubicBezTo>
                    <a:cubicBezTo>
                      <a:pt x="507" y="452"/>
                      <a:pt x="503" y="455"/>
                      <a:pt x="498" y="455"/>
                    </a:cubicBezTo>
                    <a:cubicBezTo>
                      <a:pt x="493" y="455"/>
                      <a:pt x="487" y="449"/>
                      <a:pt x="482" y="449"/>
                    </a:cubicBezTo>
                    <a:cubicBezTo>
                      <a:pt x="477" y="449"/>
                      <a:pt x="472" y="455"/>
                      <a:pt x="468" y="456"/>
                    </a:cubicBezTo>
                    <a:cubicBezTo>
                      <a:pt x="464" y="457"/>
                      <a:pt x="458" y="451"/>
                      <a:pt x="456" y="453"/>
                    </a:cubicBezTo>
                    <a:cubicBezTo>
                      <a:pt x="454" y="455"/>
                      <a:pt x="454" y="464"/>
                      <a:pt x="455" y="468"/>
                    </a:cubicBezTo>
                    <a:cubicBezTo>
                      <a:pt x="456" y="472"/>
                      <a:pt x="461" y="474"/>
                      <a:pt x="464" y="477"/>
                    </a:cubicBezTo>
                    <a:cubicBezTo>
                      <a:pt x="467" y="480"/>
                      <a:pt x="475" y="485"/>
                      <a:pt x="476" y="488"/>
                    </a:cubicBezTo>
                    <a:cubicBezTo>
                      <a:pt x="477" y="491"/>
                      <a:pt x="473" y="496"/>
                      <a:pt x="471" y="498"/>
                    </a:cubicBezTo>
                    <a:cubicBezTo>
                      <a:pt x="469" y="500"/>
                      <a:pt x="463" y="498"/>
                      <a:pt x="461" y="501"/>
                    </a:cubicBezTo>
                    <a:cubicBezTo>
                      <a:pt x="459" y="504"/>
                      <a:pt x="459" y="509"/>
                      <a:pt x="459" y="513"/>
                    </a:cubicBezTo>
                    <a:cubicBezTo>
                      <a:pt x="459" y="517"/>
                      <a:pt x="460" y="524"/>
                      <a:pt x="458" y="524"/>
                    </a:cubicBezTo>
                    <a:cubicBezTo>
                      <a:pt x="456" y="524"/>
                      <a:pt x="447" y="519"/>
                      <a:pt x="444" y="516"/>
                    </a:cubicBezTo>
                    <a:cubicBezTo>
                      <a:pt x="441" y="513"/>
                      <a:pt x="438" y="509"/>
                      <a:pt x="438" y="506"/>
                    </a:cubicBezTo>
                    <a:cubicBezTo>
                      <a:pt x="438" y="503"/>
                      <a:pt x="440" y="498"/>
                      <a:pt x="443" y="497"/>
                    </a:cubicBezTo>
                    <a:cubicBezTo>
                      <a:pt x="446" y="496"/>
                      <a:pt x="456" y="498"/>
                      <a:pt x="455" y="497"/>
                    </a:cubicBezTo>
                    <a:cubicBezTo>
                      <a:pt x="454" y="496"/>
                      <a:pt x="440" y="495"/>
                      <a:pt x="435" y="492"/>
                    </a:cubicBezTo>
                    <a:cubicBezTo>
                      <a:pt x="430" y="489"/>
                      <a:pt x="429" y="480"/>
                      <a:pt x="426" y="476"/>
                    </a:cubicBezTo>
                    <a:cubicBezTo>
                      <a:pt x="423" y="472"/>
                      <a:pt x="419" y="467"/>
                      <a:pt x="416" y="465"/>
                    </a:cubicBezTo>
                    <a:cubicBezTo>
                      <a:pt x="413" y="463"/>
                      <a:pt x="407" y="464"/>
                      <a:pt x="405" y="461"/>
                    </a:cubicBezTo>
                    <a:cubicBezTo>
                      <a:pt x="403" y="458"/>
                      <a:pt x="403" y="452"/>
                      <a:pt x="402" y="447"/>
                    </a:cubicBezTo>
                    <a:cubicBezTo>
                      <a:pt x="401" y="442"/>
                      <a:pt x="404" y="433"/>
                      <a:pt x="401" y="429"/>
                    </a:cubicBezTo>
                    <a:cubicBezTo>
                      <a:pt x="398" y="425"/>
                      <a:pt x="389" y="425"/>
                      <a:pt x="384" y="422"/>
                    </a:cubicBezTo>
                    <a:cubicBezTo>
                      <a:pt x="379" y="419"/>
                      <a:pt x="374" y="413"/>
                      <a:pt x="369" y="411"/>
                    </a:cubicBezTo>
                    <a:cubicBezTo>
                      <a:pt x="364" y="409"/>
                      <a:pt x="357" y="411"/>
                      <a:pt x="353" y="408"/>
                    </a:cubicBezTo>
                    <a:cubicBezTo>
                      <a:pt x="349" y="405"/>
                      <a:pt x="347" y="400"/>
                      <a:pt x="344" y="396"/>
                    </a:cubicBezTo>
                    <a:cubicBezTo>
                      <a:pt x="341" y="392"/>
                      <a:pt x="337" y="390"/>
                      <a:pt x="335" y="387"/>
                    </a:cubicBezTo>
                    <a:cubicBezTo>
                      <a:pt x="333" y="384"/>
                      <a:pt x="332" y="378"/>
                      <a:pt x="330" y="378"/>
                    </a:cubicBezTo>
                    <a:cubicBezTo>
                      <a:pt x="328" y="378"/>
                      <a:pt x="326" y="386"/>
                      <a:pt x="323" y="386"/>
                    </a:cubicBezTo>
                    <a:cubicBezTo>
                      <a:pt x="320" y="386"/>
                      <a:pt x="318" y="380"/>
                      <a:pt x="314" y="380"/>
                    </a:cubicBezTo>
                    <a:cubicBezTo>
                      <a:pt x="310" y="380"/>
                      <a:pt x="300" y="381"/>
                      <a:pt x="299" y="384"/>
                    </a:cubicBezTo>
                    <a:cubicBezTo>
                      <a:pt x="298" y="387"/>
                      <a:pt x="302" y="394"/>
                      <a:pt x="306" y="399"/>
                    </a:cubicBezTo>
                    <a:cubicBezTo>
                      <a:pt x="310" y="404"/>
                      <a:pt x="317" y="411"/>
                      <a:pt x="321" y="416"/>
                    </a:cubicBezTo>
                    <a:cubicBezTo>
                      <a:pt x="325" y="421"/>
                      <a:pt x="328" y="426"/>
                      <a:pt x="332" y="429"/>
                    </a:cubicBezTo>
                    <a:cubicBezTo>
                      <a:pt x="336" y="432"/>
                      <a:pt x="337" y="432"/>
                      <a:pt x="342" y="434"/>
                    </a:cubicBezTo>
                    <a:cubicBezTo>
                      <a:pt x="347" y="436"/>
                      <a:pt x="357" y="440"/>
                      <a:pt x="362" y="443"/>
                    </a:cubicBezTo>
                    <a:cubicBezTo>
                      <a:pt x="367" y="446"/>
                      <a:pt x="371" y="448"/>
                      <a:pt x="375" y="450"/>
                    </a:cubicBezTo>
                    <a:cubicBezTo>
                      <a:pt x="379" y="452"/>
                      <a:pt x="389" y="455"/>
                      <a:pt x="389" y="456"/>
                    </a:cubicBezTo>
                    <a:cubicBezTo>
                      <a:pt x="389" y="457"/>
                      <a:pt x="378" y="453"/>
                      <a:pt x="374" y="455"/>
                    </a:cubicBezTo>
                    <a:cubicBezTo>
                      <a:pt x="370" y="457"/>
                      <a:pt x="368" y="464"/>
                      <a:pt x="366" y="470"/>
                    </a:cubicBezTo>
                    <a:cubicBezTo>
                      <a:pt x="364" y="476"/>
                      <a:pt x="365" y="485"/>
                      <a:pt x="363" y="489"/>
                    </a:cubicBezTo>
                    <a:cubicBezTo>
                      <a:pt x="361" y="493"/>
                      <a:pt x="358" y="493"/>
                      <a:pt x="356" y="497"/>
                    </a:cubicBezTo>
                    <a:cubicBezTo>
                      <a:pt x="354" y="501"/>
                      <a:pt x="352" y="510"/>
                      <a:pt x="348" y="512"/>
                    </a:cubicBezTo>
                    <a:cubicBezTo>
                      <a:pt x="344" y="514"/>
                      <a:pt x="335" y="512"/>
                      <a:pt x="330" y="509"/>
                    </a:cubicBezTo>
                    <a:cubicBezTo>
                      <a:pt x="325" y="506"/>
                      <a:pt x="316" y="499"/>
                      <a:pt x="318" y="497"/>
                    </a:cubicBezTo>
                    <a:cubicBezTo>
                      <a:pt x="320" y="495"/>
                      <a:pt x="338" y="499"/>
                      <a:pt x="344" y="497"/>
                    </a:cubicBezTo>
                    <a:cubicBezTo>
                      <a:pt x="350" y="495"/>
                      <a:pt x="353" y="487"/>
                      <a:pt x="354" y="483"/>
                    </a:cubicBezTo>
                    <a:cubicBezTo>
                      <a:pt x="355" y="479"/>
                      <a:pt x="353" y="477"/>
                      <a:pt x="351" y="473"/>
                    </a:cubicBezTo>
                    <a:cubicBezTo>
                      <a:pt x="349" y="469"/>
                      <a:pt x="345" y="462"/>
                      <a:pt x="342" y="458"/>
                    </a:cubicBezTo>
                    <a:cubicBezTo>
                      <a:pt x="339" y="454"/>
                      <a:pt x="336" y="449"/>
                      <a:pt x="332" y="447"/>
                    </a:cubicBezTo>
                    <a:cubicBezTo>
                      <a:pt x="328" y="445"/>
                      <a:pt x="320" y="445"/>
                      <a:pt x="315" y="443"/>
                    </a:cubicBezTo>
                    <a:cubicBezTo>
                      <a:pt x="310" y="441"/>
                      <a:pt x="306" y="437"/>
                      <a:pt x="302" y="434"/>
                    </a:cubicBezTo>
                    <a:cubicBezTo>
                      <a:pt x="298" y="431"/>
                      <a:pt x="291" y="428"/>
                      <a:pt x="288" y="423"/>
                    </a:cubicBezTo>
                    <a:cubicBezTo>
                      <a:pt x="285" y="418"/>
                      <a:pt x="285" y="411"/>
                      <a:pt x="282" y="407"/>
                    </a:cubicBezTo>
                    <a:cubicBezTo>
                      <a:pt x="279" y="403"/>
                      <a:pt x="275" y="400"/>
                      <a:pt x="270" y="399"/>
                    </a:cubicBezTo>
                    <a:cubicBezTo>
                      <a:pt x="265" y="398"/>
                      <a:pt x="259" y="398"/>
                      <a:pt x="254" y="398"/>
                    </a:cubicBezTo>
                    <a:cubicBezTo>
                      <a:pt x="249" y="398"/>
                      <a:pt x="244" y="398"/>
                      <a:pt x="240" y="401"/>
                    </a:cubicBezTo>
                    <a:cubicBezTo>
                      <a:pt x="236" y="404"/>
                      <a:pt x="234" y="411"/>
                      <a:pt x="230" y="413"/>
                    </a:cubicBezTo>
                    <a:cubicBezTo>
                      <a:pt x="226" y="415"/>
                      <a:pt x="217" y="415"/>
                      <a:pt x="212" y="414"/>
                    </a:cubicBezTo>
                    <a:cubicBezTo>
                      <a:pt x="207" y="413"/>
                      <a:pt x="201" y="408"/>
                      <a:pt x="197" y="407"/>
                    </a:cubicBezTo>
                    <a:cubicBezTo>
                      <a:pt x="193" y="406"/>
                      <a:pt x="189" y="406"/>
                      <a:pt x="186" y="408"/>
                    </a:cubicBezTo>
                    <a:cubicBezTo>
                      <a:pt x="183" y="410"/>
                      <a:pt x="183" y="416"/>
                      <a:pt x="182" y="419"/>
                    </a:cubicBezTo>
                    <a:cubicBezTo>
                      <a:pt x="181" y="422"/>
                      <a:pt x="180" y="426"/>
                      <a:pt x="177" y="429"/>
                    </a:cubicBezTo>
                    <a:cubicBezTo>
                      <a:pt x="174" y="432"/>
                      <a:pt x="170" y="433"/>
                      <a:pt x="165" y="437"/>
                    </a:cubicBezTo>
                    <a:cubicBezTo>
                      <a:pt x="160" y="441"/>
                      <a:pt x="152" y="449"/>
                      <a:pt x="147" y="453"/>
                    </a:cubicBezTo>
                    <a:cubicBezTo>
                      <a:pt x="142" y="457"/>
                      <a:pt x="137" y="460"/>
                      <a:pt x="134" y="464"/>
                    </a:cubicBezTo>
                    <a:cubicBezTo>
                      <a:pt x="131" y="468"/>
                      <a:pt x="131" y="470"/>
                      <a:pt x="131" y="474"/>
                    </a:cubicBezTo>
                    <a:cubicBezTo>
                      <a:pt x="131" y="478"/>
                      <a:pt x="135" y="482"/>
                      <a:pt x="134" y="486"/>
                    </a:cubicBezTo>
                    <a:cubicBezTo>
                      <a:pt x="133" y="490"/>
                      <a:pt x="128" y="496"/>
                      <a:pt x="123" y="500"/>
                    </a:cubicBezTo>
                    <a:cubicBezTo>
                      <a:pt x="118" y="504"/>
                      <a:pt x="111" y="510"/>
                      <a:pt x="105" y="512"/>
                    </a:cubicBezTo>
                    <a:cubicBezTo>
                      <a:pt x="99" y="514"/>
                      <a:pt x="91" y="510"/>
                      <a:pt x="86" y="510"/>
                    </a:cubicBezTo>
                    <a:cubicBezTo>
                      <a:pt x="81" y="510"/>
                      <a:pt x="76" y="512"/>
                      <a:pt x="72" y="513"/>
                    </a:cubicBezTo>
                    <a:cubicBezTo>
                      <a:pt x="68" y="514"/>
                      <a:pt x="67" y="519"/>
                      <a:pt x="63" y="518"/>
                    </a:cubicBezTo>
                    <a:cubicBezTo>
                      <a:pt x="59" y="517"/>
                      <a:pt x="51" y="508"/>
                      <a:pt x="45" y="507"/>
                    </a:cubicBezTo>
                    <a:cubicBezTo>
                      <a:pt x="39" y="506"/>
                      <a:pt x="32" y="511"/>
                      <a:pt x="27" y="512"/>
                    </a:cubicBezTo>
                    <a:cubicBezTo>
                      <a:pt x="22" y="513"/>
                      <a:pt x="17" y="518"/>
                      <a:pt x="15" y="515"/>
                    </a:cubicBezTo>
                    <a:cubicBezTo>
                      <a:pt x="13" y="512"/>
                      <a:pt x="17" y="502"/>
                      <a:pt x="15" y="497"/>
                    </a:cubicBezTo>
                    <a:cubicBezTo>
                      <a:pt x="13" y="492"/>
                      <a:pt x="4" y="490"/>
                      <a:pt x="2" y="486"/>
                    </a:cubicBezTo>
                    <a:cubicBezTo>
                      <a:pt x="0" y="482"/>
                      <a:pt x="4" y="478"/>
                      <a:pt x="6" y="474"/>
                    </a:cubicBezTo>
                    <a:cubicBezTo>
                      <a:pt x="8" y="470"/>
                      <a:pt x="10" y="467"/>
                      <a:pt x="12" y="462"/>
                    </a:cubicBezTo>
                    <a:cubicBezTo>
                      <a:pt x="14" y="457"/>
                      <a:pt x="17" y="449"/>
                      <a:pt x="18" y="444"/>
                    </a:cubicBezTo>
                    <a:cubicBezTo>
                      <a:pt x="19" y="439"/>
                      <a:pt x="18" y="435"/>
                      <a:pt x="18" y="431"/>
                    </a:cubicBezTo>
                    <a:cubicBezTo>
                      <a:pt x="18" y="427"/>
                      <a:pt x="16" y="423"/>
                      <a:pt x="15" y="419"/>
                    </a:cubicBezTo>
                    <a:cubicBezTo>
                      <a:pt x="14" y="415"/>
                      <a:pt x="13" y="409"/>
                      <a:pt x="15" y="405"/>
                    </a:cubicBezTo>
                    <a:cubicBezTo>
                      <a:pt x="17" y="401"/>
                      <a:pt x="23" y="397"/>
                      <a:pt x="30" y="396"/>
                    </a:cubicBezTo>
                    <a:cubicBezTo>
                      <a:pt x="37" y="395"/>
                      <a:pt x="48" y="398"/>
                      <a:pt x="56" y="399"/>
                    </a:cubicBezTo>
                    <a:cubicBezTo>
                      <a:pt x="64" y="400"/>
                      <a:pt x="72" y="400"/>
                      <a:pt x="78" y="401"/>
                    </a:cubicBezTo>
                    <a:cubicBezTo>
                      <a:pt x="84" y="402"/>
                      <a:pt x="90" y="404"/>
                      <a:pt x="95" y="404"/>
                    </a:cubicBezTo>
                    <a:cubicBezTo>
                      <a:pt x="100" y="404"/>
                      <a:pt x="103" y="405"/>
                      <a:pt x="107" y="404"/>
                    </a:cubicBezTo>
                    <a:cubicBezTo>
                      <a:pt x="111" y="403"/>
                      <a:pt x="114" y="404"/>
                      <a:pt x="117" y="399"/>
                    </a:cubicBezTo>
                    <a:cubicBezTo>
                      <a:pt x="120" y="394"/>
                      <a:pt x="125" y="381"/>
                      <a:pt x="126" y="375"/>
                    </a:cubicBezTo>
                    <a:cubicBezTo>
                      <a:pt x="127" y="369"/>
                      <a:pt x="125" y="368"/>
                      <a:pt x="123" y="365"/>
                    </a:cubicBezTo>
                    <a:cubicBezTo>
                      <a:pt x="121" y="362"/>
                      <a:pt x="120" y="359"/>
                      <a:pt x="116" y="356"/>
                    </a:cubicBezTo>
                    <a:cubicBezTo>
                      <a:pt x="112" y="353"/>
                      <a:pt x="105" y="350"/>
                      <a:pt x="102" y="347"/>
                    </a:cubicBezTo>
                    <a:cubicBezTo>
                      <a:pt x="99" y="344"/>
                      <a:pt x="99" y="339"/>
                      <a:pt x="96" y="338"/>
                    </a:cubicBezTo>
                    <a:cubicBezTo>
                      <a:pt x="93" y="337"/>
                      <a:pt x="85" y="341"/>
                      <a:pt x="86" y="341"/>
                    </a:cubicBezTo>
                    <a:cubicBezTo>
                      <a:pt x="87" y="341"/>
                      <a:pt x="97" y="338"/>
                      <a:pt x="101" y="335"/>
                    </a:cubicBezTo>
                    <a:cubicBezTo>
                      <a:pt x="105" y="332"/>
                      <a:pt x="108" y="322"/>
                      <a:pt x="111" y="320"/>
                    </a:cubicBezTo>
                    <a:cubicBezTo>
                      <a:pt x="114" y="318"/>
                      <a:pt x="116" y="324"/>
                      <a:pt x="120" y="324"/>
                    </a:cubicBezTo>
                    <a:cubicBezTo>
                      <a:pt x="124" y="324"/>
                      <a:pt x="133" y="322"/>
                      <a:pt x="138" y="320"/>
                    </a:cubicBezTo>
                    <a:cubicBezTo>
                      <a:pt x="143" y="318"/>
                      <a:pt x="149" y="316"/>
                      <a:pt x="152" y="312"/>
                    </a:cubicBezTo>
                    <a:cubicBezTo>
                      <a:pt x="155" y="308"/>
                      <a:pt x="155" y="300"/>
                      <a:pt x="158" y="296"/>
                    </a:cubicBezTo>
                    <a:cubicBezTo>
                      <a:pt x="161" y="292"/>
                      <a:pt x="166" y="293"/>
                      <a:pt x="170" y="291"/>
                    </a:cubicBezTo>
                    <a:cubicBezTo>
                      <a:pt x="174" y="289"/>
                      <a:pt x="178" y="288"/>
                      <a:pt x="182" y="285"/>
                    </a:cubicBezTo>
                    <a:cubicBezTo>
                      <a:pt x="186" y="282"/>
                      <a:pt x="189" y="275"/>
                      <a:pt x="191" y="272"/>
                    </a:cubicBezTo>
                    <a:cubicBezTo>
                      <a:pt x="193" y="269"/>
                      <a:pt x="194" y="264"/>
                      <a:pt x="197" y="264"/>
                    </a:cubicBezTo>
                    <a:cubicBezTo>
                      <a:pt x="200" y="264"/>
                      <a:pt x="207" y="273"/>
                      <a:pt x="209" y="272"/>
                    </a:cubicBezTo>
                    <a:cubicBezTo>
                      <a:pt x="211" y="271"/>
                      <a:pt x="211" y="263"/>
                      <a:pt x="212" y="260"/>
                    </a:cubicBezTo>
                    <a:cubicBezTo>
                      <a:pt x="213" y="257"/>
                      <a:pt x="215" y="253"/>
                      <a:pt x="218" y="251"/>
                    </a:cubicBezTo>
                    <a:cubicBezTo>
                      <a:pt x="221" y="249"/>
                      <a:pt x="230" y="249"/>
                      <a:pt x="234" y="249"/>
                    </a:cubicBezTo>
                    <a:cubicBezTo>
                      <a:pt x="238" y="249"/>
                      <a:pt x="243" y="252"/>
                      <a:pt x="245" y="251"/>
                    </a:cubicBezTo>
                    <a:cubicBezTo>
                      <a:pt x="247" y="250"/>
                      <a:pt x="246" y="244"/>
                      <a:pt x="246" y="240"/>
                    </a:cubicBezTo>
                    <a:cubicBezTo>
                      <a:pt x="246" y="236"/>
                      <a:pt x="249" y="231"/>
                      <a:pt x="248" y="228"/>
                    </a:cubicBezTo>
                    <a:cubicBezTo>
                      <a:pt x="247" y="225"/>
                      <a:pt x="240" y="222"/>
                      <a:pt x="239" y="219"/>
                    </a:cubicBezTo>
                    <a:cubicBezTo>
                      <a:pt x="238" y="216"/>
                      <a:pt x="239" y="213"/>
                      <a:pt x="242" y="209"/>
                    </a:cubicBezTo>
                    <a:cubicBezTo>
                      <a:pt x="245" y="205"/>
                      <a:pt x="254" y="194"/>
                      <a:pt x="258" y="194"/>
                    </a:cubicBezTo>
                    <a:cubicBezTo>
                      <a:pt x="262" y="194"/>
                      <a:pt x="268" y="204"/>
                      <a:pt x="269" y="209"/>
                    </a:cubicBezTo>
                    <a:cubicBezTo>
                      <a:pt x="270" y="214"/>
                      <a:pt x="264" y="220"/>
                      <a:pt x="264" y="225"/>
                    </a:cubicBezTo>
                    <a:cubicBezTo>
                      <a:pt x="264" y="230"/>
                      <a:pt x="266" y="237"/>
                      <a:pt x="269" y="239"/>
                    </a:cubicBezTo>
                    <a:cubicBezTo>
                      <a:pt x="272" y="241"/>
                      <a:pt x="277" y="239"/>
                      <a:pt x="281" y="239"/>
                    </a:cubicBezTo>
                    <a:cubicBezTo>
                      <a:pt x="285" y="239"/>
                      <a:pt x="289" y="237"/>
                      <a:pt x="293" y="239"/>
                    </a:cubicBezTo>
                    <a:cubicBezTo>
                      <a:pt x="297" y="241"/>
                      <a:pt x="300" y="248"/>
                      <a:pt x="303" y="249"/>
                    </a:cubicBezTo>
                    <a:cubicBezTo>
                      <a:pt x="306" y="250"/>
                      <a:pt x="310" y="249"/>
                      <a:pt x="314" y="248"/>
                    </a:cubicBezTo>
                    <a:cubicBezTo>
                      <a:pt x="318" y="247"/>
                      <a:pt x="325" y="244"/>
                      <a:pt x="330" y="243"/>
                    </a:cubicBezTo>
                    <a:cubicBezTo>
                      <a:pt x="335" y="242"/>
                      <a:pt x="340" y="241"/>
                      <a:pt x="345" y="240"/>
                    </a:cubicBezTo>
                    <a:cubicBezTo>
                      <a:pt x="350" y="239"/>
                      <a:pt x="355" y="236"/>
                      <a:pt x="360" y="236"/>
                    </a:cubicBezTo>
                    <a:cubicBezTo>
                      <a:pt x="365" y="236"/>
                      <a:pt x="369" y="243"/>
                      <a:pt x="374" y="243"/>
                    </a:cubicBezTo>
                    <a:cubicBezTo>
                      <a:pt x="379" y="243"/>
                      <a:pt x="388" y="238"/>
                      <a:pt x="393" y="237"/>
                    </a:cubicBezTo>
                    <a:cubicBezTo>
                      <a:pt x="398" y="236"/>
                      <a:pt x="401" y="238"/>
                      <a:pt x="404" y="234"/>
                    </a:cubicBezTo>
                    <a:cubicBezTo>
                      <a:pt x="407" y="230"/>
                      <a:pt x="410" y="220"/>
                      <a:pt x="410" y="215"/>
                    </a:cubicBezTo>
                    <a:cubicBezTo>
                      <a:pt x="410" y="210"/>
                      <a:pt x="406" y="209"/>
                      <a:pt x="405" y="206"/>
                    </a:cubicBezTo>
                    <a:cubicBezTo>
                      <a:pt x="404" y="203"/>
                      <a:pt x="405" y="198"/>
                      <a:pt x="407" y="195"/>
                    </a:cubicBezTo>
                    <a:cubicBezTo>
                      <a:pt x="409" y="192"/>
                      <a:pt x="415" y="190"/>
                      <a:pt x="419" y="191"/>
                    </a:cubicBezTo>
                    <a:cubicBezTo>
                      <a:pt x="423" y="192"/>
                      <a:pt x="428" y="201"/>
                      <a:pt x="432" y="201"/>
                    </a:cubicBezTo>
                    <a:cubicBezTo>
                      <a:pt x="436" y="201"/>
                      <a:pt x="442" y="196"/>
                      <a:pt x="443" y="192"/>
                    </a:cubicBezTo>
                    <a:cubicBezTo>
                      <a:pt x="444" y="188"/>
                      <a:pt x="436" y="181"/>
                      <a:pt x="437" y="177"/>
                    </a:cubicBezTo>
                    <a:cubicBezTo>
                      <a:pt x="438" y="173"/>
                      <a:pt x="444" y="167"/>
                      <a:pt x="449" y="165"/>
                    </a:cubicBezTo>
                    <a:cubicBezTo>
                      <a:pt x="454" y="163"/>
                      <a:pt x="459" y="166"/>
                      <a:pt x="465" y="167"/>
                    </a:cubicBezTo>
                    <a:cubicBezTo>
                      <a:pt x="471" y="168"/>
                      <a:pt x="479" y="169"/>
                      <a:pt x="483" y="168"/>
                    </a:cubicBezTo>
                    <a:cubicBezTo>
                      <a:pt x="487" y="167"/>
                      <a:pt x="485" y="160"/>
                      <a:pt x="488" y="159"/>
                    </a:cubicBezTo>
                    <a:cubicBezTo>
                      <a:pt x="491" y="158"/>
                      <a:pt x="499" y="162"/>
                      <a:pt x="500" y="161"/>
                    </a:cubicBezTo>
                    <a:cubicBezTo>
                      <a:pt x="501" y="160"/>
                      <a:pt x="495" y="155"/>
                      <a:pt x="492" y="153"/>
                    </a:cubicBezTo>
                    <a:cubicBezTo>
                      <a:pt x="489" y="151"/>
                      <a:pt x="485" y="147"/>
                      <a:pt x="480" y="146"/>
                    </a:cubicBezTo>
                    <a:cubicBezTo>
                      <a:pt x="475" y="145"/>
                      <a:pt x="470" y="147"/>
                      <a:pt x="464" y="149"/>
                    </a:cubicBezTo>
                    <a:cubicBezTo>
                      <a:pt x="458" y="151"/>
                      <a:pt x="448" y="157"/>
                      <a:pt x="443" y="159"/>
                    </a:cubicBezTo>
                    <a:cubicBezTo>
                      <a:pt x="438" y="161"/>
                      <a:pt x="435" y="160"/>
                      <a:pt x="431" y="159"/>
                    </a:cubicBezTo>
                    <a:cubicBezTo>
                      <a:pt x="427" y="158"/>
                      <a:pt x="424" y="154"/>
                      <a:pt x="420" y="152"/>
                    </a:cubicBezTo>
                    <a:cubicBezTo>
                      <a:pt x="416" y="150"/>
                      <a:pt x="408" y="147"/>
                      <a:pt x="404" y="144"/>
                    </a:cubicBezTo>
                    <a:cubicBezTo>
                      <a:pt x="400" y="141"/>
                      <a:pt x="398" y="138"/>
                      <a:pt x="398" y="135"/>
                    </a:cubicBezTo>
                    <a:cubicBezTo>
                      <a:pt x="398" y="132"/>
                      <a:pt x="401" y="128"/>
                      <a:pt x="401" y="125"/>
                    </a:cubicBezTo>
                    <a:cubicBezTo>
                      <a:pt x="401" y="122"/>
                      <a:pt x="397" y="117"/>
                      <a:pt x="399" y="114"/>
                    </a:cubicBezTo>
                    <a:cubicBezTo>
                      <a:pt x="401" y="111"/>
                      <a:pt x="408" y="108"/>
                      <a:pt x="411" y="105"/>
                    </a:cubicBezTo>
                    <a:cubicBezTo>
                      <a:pt x="414" y="102"/>
                      <a:pt x="417" y="99"/>
                      <a:pt x="420" y="96"/>
                    </a:cubicBezTo>
                    <a:cubicBezTo>
                      <a:pt x="423" y="93"/>
                      <a:pt x="430" y="88"/>
                      <a:pt x="431" y="84"/>
                    </a:cubicBezTo>
                    <a:cubicBezTo>
                      <a:pt x="432" y="80"/>
                      <a:pt x="426" y="75"/>
                      <a:pt x="423" y="74"/>
                    </a:cubicBezTo>
                    <a:cubicBezTo>
                      <a:pt x="420" y="73"/>
                      <a:pt x="416" y="77"/>
                      <a:pt x="411" y="77"/>
                    </a:cubicBezTo>
                    <a:cubicBezTo>
                      <a:pt x="406" y="77"/>
                      <a:pt x="399" y="73"/>
                      <a:pt x="395" y="75"/>
                    </a:cubicBezTo>
                    <a:cubicBezTo>
                      <a:pt x="391" y="77"/>
                      <a:pt x="387" y="87"/>
                      <a:pt x="384" y="92"/>
                    </a:cubicBezTo>
                    <a:cubicBezTo>
                      <a:pt x="381" y="97"/>
                      <a:pt x="380" y="104"/>
                      <a:pt x="377" y="107"/>
                    </a:cubicBezTo>
                    <a:cubicBezTo>
                      <a:pt x="374" y="110"/>
                      <a:pt x="367" y="109"/>
                      <a:pt x="363" y="113"/>
                    </a:cubicBezTo>
                    <a:cubicBezTo>
                      <a:pt x="359" y="117"/>
                      <a:pt x="355" y="125"/>
                      <a:pt x="353" y="129"/>
                    </a:cubicBezTo>
                    <a:cubicBezTo>
                      <a:pt x="351" y="133"/>
                      <a:pt x="350" y="137"/>
                      <a:pt x="350" y="140"/>
                    </a:cubicBezTo>
                    <a:cubicBezTo>
                      <a:pt x="350" y="143"/>
                      <a:pt x="354" y="146"/>
                      <a:pt x="356" y="149"/>
                    </a:cubicBezTo>
                    <a:cubicBezTo>
                      <a:pt x="358" y="152"/>
                      <a:pt x="361" y="155"/>
                      <a:pt x="362" y="158"/>
                    </a:cubicBezTo>
                    <a:cubicBezTo>
                      <a:pt x="363" y="161"/>
                      <a:pt x="364" y="163"/>
                      <a:pt x="362" y="168"/>
                    </a:cubicBezTo>
                    <a:cubicBezTo>
                      <a:pt x="360" y="173"/>
                      <a:pt x="352" y="182"/>
                      <a:pt x="350" y="188"/>
                    </a:cubicBezTo>
                    <a:cubicBezTo>
                      <a:pt x="348" y="194"/>
                      <a:pt x="350" y="199"/>
                      <a:pt x="348" y="203"/>
                    </a:cubicBezTo>
                    <a:cubicBezTo>
                      <a:pt x="346" y="207"/>
                      <a:pt x="343" y="209"/>
                      <a:pt x="338" y="212"/>
                    </a:cubicBezTo>
                    <a:cubicBezTo>
                      <a:pt x="333" y="215"/>
                      <a:pt x="324" y="223"/>
                      <a:pt x="318" y="224"/>
                    </a:cubicBezTo>
                    <a:cubicBezTo>
                      <a:pt x="312" y="225"/>
                      <a:pt x="302" y="219"/>
                      <a:pt x="299" y="216"/>
                    </a:cubicBezTo>
                    <a:cubicBezTo>
                      <a:pt x="296" y="213"/>
                      <a:pt x="297" y="210"/>
                      <a:pt x="297" y="206"/>
                    </a:cubicBezTo>
                    <a:cubicBezTo>
                      <a:pt x="297" y="202"/>
                      <a:pt x="299" y="198"/>
                      <a:pt x="297" y="194"/>
                    </a:cubicBezTo>
                    <a:cubicBezTo>
                      <a:pt x="295" y="190"/>
                      <a:pt x="287" y="182"/>
                      <a:pt x="284" y="179"/>
                    </a:cubicBezTo>
                    <a:cubicBezTo>
                      <a:pt x="281" y="176"/>
                      <a:pt x="279" y="174"/>
                      <a:pt x="276" y="173"/>
                    </a:cubicBezTo>
                    <a:cubicBezTo>
                      <a:pt x="273" y="172"/>
                      <a:pt x="269" y="173"/>
                      <a:pt x="266" y="174"/>
                    </a:cubicBezTo>
                    <a:cubicBezTo>
                      <a:pt x="263" y="175"/>
                      <a:pt x="260" y="178"/>
                      <a:pt x="257" y="180"/>
                    </a:cubicBezTo>
                    <a:cubicBezTo>
                      <a:pt x="254" y="182"/>
                      <a:pt x="253" y="185"/>
                      <a:pt x="248" y="186"/>
                    </a:cubicBezTo>
                    <a:cubicBezTo>
                      <a:pt x="243" y="187"/>
                      <a:pt x="232" y="186"/>
                      <a:pt x="227" y="185"/>
                    </a:cubicBezTo>
                    <a:cubicBezTo>
                      <a:pt x="222" y="184"/>
                      <a:pt x="216" y="183"/>
                      <a:pt x="216" y="180"/>
                    </a:cubicBezTo>
                    <a:cubicBezTo>
                      <a:pt x="216" y="177"/>
                      <a:pt x="226" y="170"/>
                      <a:pt x="227" y="165"/>
                    </a:cubicBezTo>
                    <a:cubicBezTo>
                      <a:pt x="228" y="160"/>
                      <a:pt x="226" y="153"/>
                      <a:pt x="225" y="147"/>
                    </a:cubicBezTo>
                    <a:cubicBezTo>
                      <a:pt x="224" y="141"/>
                      <a:pt x="220" y="135"/>
                      <a:pt x="221" y="131"/>
                    </a:cubicBezTo>
                    <a:cubicBezTo>
                      <a:pt x="222" y="127"/>
                      <a:pt x="227" y="127"/>
                      <a:pt x="230" y="125"/>
                    </a:cubicBezTo>
                    <a:cubicBezTo>
                      <a:pt x="233" y="123"/>
                      <a:pt x="237" y="118"/>
                      <a:pt x="242" y="116"/>
                    </a:cubicBezTo>
                    <a:cubicBezTo>
                      <a:pt x="247" y="114"/>
                      <a:pt x="258" y="112"/>
                      <a:pt x="260" y="110"/>
                    </a:cubicBezTo>
                    <a:cubicBezTo>
                      <a:pt x="262" y="108"/>
                      <a:pt x="251" y="104"/>
                      <a:pt x="252" y="101"/>
                    </a:cubicBezTo>
                    <a:cubicBezTo>
                      <a:pt x="253" y="98"/>
                      <a:pt x="262" y="95"/>
                      <a:pt x="266" y="93"/>
                    </a:cubicBezTo>
                    <a:cubicBezTo>
                      <a:pt x="270" y="91"/>
                      <a:pt x="276" y="90"/>
                      <a:pt x="278" y="87"/>
                    </a:cubicBezTo>
                    <a:cubicBezTo>
                      <a:pt x="280" y="84"/>
                      <a:pt x="276" y="80"/>
                      <a:pt x="278" y="77"/>
                    </a:cubicBezTo>
                    <a:cubicBezTo>
                      <a:pt x="280" y="74"/>
                      <a:pt x="286" y="74"/>
                      <a:pt x="290" y="71"/>
                    </a:cubicBezTo>
                    <a:cubicBezTo>
                      <a:pt x="294" y="68"/>
                      <a:pt x="299" y="60"/>
                      <a:pt x="302" y="56"/>
                    </a:cubicBezTo>
                    <a:cubicBezTo>
                      <a:pt x="305" y="52"/>
                      <a:pt x="311" y="51"/>
                      <a:pt x="311" y="48"/>
                    </a:cubicBezTo>
                    <a:cubicBezTo>
                      <a:pt x="311" y="45"/>
                      <a:pt x="302" y="39"/>
                      <a:pt x="303" y="36"/>
                    </a:cubicBezTo>
                    <a:cubicBezTo>
                      <a:pt x="304" y="33"/>
                      <a:pt x="311" y="34"/>
                      <a:pt x="314" y="32"/>
                    </a:cubicBezTo>
                    <a:cubicBezTo>
                      <a:pt x="317" y="30"/>
                      <a:pt x="319" y="29"/>
                      <a:pt x="323" y="27"/>
                    </a:cubicBezTo>
                    <a:cubicBezTo>
                      <a:pt x="327" y="25"/>
                      <a:pt x="330" y="21"/>
                      <a:pt x="336" y="20"/>
                    </a:cubicBezTo>
                    <a:cubicBezTo>
                      <a:pt x="342" y="19"/>
                      <a:pt x="354" y="24"/>
                      <a:pt x="360" y="23"/>
                    </a:cubicBezTo>
                    <a:cubicBezTo>
                      <a:pt x="366" y="22"/>
                      <a:pt x="370" y="16"/>
                      <a:pt x="374" y="15"/>
                    </a:cubicBezTo>
                    <a:cubicBezTo>
                      <a:pt x="378" y="14"/>
                      <a:pt x="382" y="18"/>
                      <a:pt x="386" y="17"/>
                    </a:cubicBezTo>
                    <a:cubicBezTo>
                      <a:pt x="390" y="16"/>
                      <a:pt x="391" y="12"/>
                      <a:pt x="395" y="9"/>
                    </a:cubicBezTo>
                    <a:cubicBezTo>
                      <a:pt x="399" y="6"/>
                      <a:pt x="405" y="0"/>
                      <a:pt x="408" y="0"/>
                    </a:cubicBezTo>
                    <a:cubicBezTo>
                      <a:pt x="411" y="0"/>
                      <a:pt x="410" y="10"/>
                      <a:pt x="413" y="11"/>
                    </a:cubicBezTo>
                    <a:cubicBezTo>
                      <a:pt x="416" y="12"/>
                      <a:pt x="424" y="5"/>
                      <a:pt x="429" y="5"/>
                    </a:cubicBezTo>
                    <a:cubicBezTo>
                      <a:pt x="434" y="5"/>
                      <a:pt x="440" y="9"/>
                      <a:pt x="444" y="9"/>
                    </a:cubicBezTo>
                    <a:cubicBezTo>
                      <a:pt x="448" y="9"/>
                      <a:pt x="451" y="5"/>
                      <a:pt x="455" y="5"/>
                    </a:cubicBezTo>
                    <a:cubicBezTo>
                      <a:pt x="459" y="5"/>
                      <a:pt x="464" y="6"/>
                      <a:pt x="467" y="9"/>
                    </a:cubicBezTo>
                    <a:cubicBezTo>
                      <a:pt x="470" y="12"/>
                      <a:pt x="469" y="18"/>
                      <a:pt x="473" y="20"/>
                    </a:cubicBezTo>
                    <a:cubicBezTo>
                      <a:pt x="477" y="22"/>
                      <a:pt x="485" y="22"/>
                      <a:pt x="491" y="24"/>
                    </a:cubicBezTo>
                    <a:cubicBezTo>
                      <a:pt x="497" y="26"/>
                      <a:pt x="504" y="31"/>
                      <a:pt x="509" y="32"/>
                    </a:cubicBezTo>
                    <a:cubicBezTo>
                      <a:pt x="514" y="33"/>
                      <a:pt x="517" y="29"/>
                      <a:pt x="522" y="30"/>
                    </a:cubicBezTo>
                    <a:cubicBezTo>
                      <a:pt x="527" y="31"/>
                      <a:pt x="532" y="37"/>
                      <a:pt x="537" y="38"/>
                    </a:cubicBezTo>
                    <a:cubicBezTo>
                      <a:pt x="542" y="39"/>
                      <a:pt x="547" y="38"/>
                      <a:pt x="552" y="38"/>
                    </a:cubicBezTo>
                    <a:cubicBezTo>
                      <a:pt x="557" y="38"/>
                      <a:pt x="563" y="40"/>
                      <a:pt x="567" y="41"/>
                    </a:cubicBezTo>
                    <a:cubicBezTo>
                      <a:pt x="571" y="42"/>
                      <a:pt x="575" y="43"/>
                      <a:pt x="579" y="45"/>
                    </a:cubicBezTo>
                    <a:cubicBezTo>
                      <a:pt x="583" y="47"/>
                      <a:pt x="589" y="47"/>
                      <a:pt x="591" y="51"/>
                    </a:cubicBezTo>
                    <a:cubicBezTo>
                      <a:pt x="593" y="55"/>
                      <a:pt x="593" y="64"/>
                      <a:pt x="591" y="68"/>
                    </a:cubicBezTo>
                    <a:cubicBezTo>
                      <a:pt x="589" y="72"/>
                      <a:pt x="585" y="73"/>
                      <a:pt x="579" y="74"/>
                    </a:cubicBezTo>
                    <a:cubicBezTo>
                      <a:pt x="573" y="75"/>
                      <a:pt x="560" y="75"/>
                      <a:pt x="554" y="74"/>
                    </a:cubicBezTo>
                    <a:cubicBezTo>
                      <a:pt x="548" y="73"/>
                      <a:pt x="547" y="70"/>
                      <a:pt x="543" y="69"/>
                    </a:cubicBezTo>
                    <a:cubicBezTo>
                      <a:pt x="539" y="68"/>
                      <a:pt x="534" y="70"/>
                      <a:pt x="530" y="69"/>
                    </a:cubicBezTo>
                    <a:cubicBezTo>
                      <a:pt x="526" y="68"/>
                      <a:pt x="522" y="65"/>
                      <a:pt x="518" y="63"/>
                    </a:cubicBezTo>
                    <a:cubicBezTo>
                      <a:pt x="514" y="61"/>
                      <a:pt x="507" y="58"/>
                      <a:pt x="506" y="59"/>
                    </a:cubicBezTo>
                    <a:cubicBezTo>
                      <a:pt x="505" y="60"/>
                      <a:pt x="510" y="65"/>
                      <a:pt x="512" y="68"/>
                    </a:cubicBezTo>
                    <a:cubicBezTo>
                      <a:pt x="514" y="71"/>
                      <a:pt x="518" y="72"/>
                      <a:pt x="521" y="75"/>
                    </a:cubicBezTo>
                    <a:cubicBezTo>
                      <a:pt x="524" y="78"/>
                      <a:pt x="527" y="81"/>
                      <a:pt x="530" y="84"/>
                    </a:cubicBezTo>
                    <a:cubicBezTo>
                      <a:pt x="533" y="87"/>
                      <a:pt x="538" y="94"/>
                      <a:pt x="542" y="96"/>
                    </a:cubicBezTo>
                    <a:cubicBezTo>
                      <a:pt x="546" y="98"/>
                      <a:pt x="548" y="98"/>
                      <a:pt x="552" y="99"/>
                    </a:cubicBezTo>
                    <a:cubicBezTo>
                      <a:pt x="556" y="100"/>
                      <a:pt x="565" y="106"/>
                      <a:pt x="567" y="104"/>
                    </a:cubicBezTo>
                    <a:cubicBezTo>
                      <a:pt x="569" y="102"/>
                      <a:pt x="562" y="90"/>
                      <a:pt x="564" y="87"/>
                    </a:cubicBezTo>
                    <a:cubicBezTo>
                      <a:pt x="566" y="84"/>
                      <a:pt x="576" y="87"/>
                      <a:pt x="581" y="87"/>
                    </a:cubicBezTo>
                    <a:cubicBezTo>
                      <a:pt x="586" y="87"/>
                      <a:pt x="594" y="90"/>
                      <a:pt x="596" y="89"/>
                    </a:cubicBezTo>
                    <a:cubicBezTo>
                      <a:pt x="598" y="88"/>
                      <a:pt x="591" y="81"/>
                      <a:pt x="593" y="78"/>
                    </a:cubicBezTo>
                    <a:cubicBezTo>
                      <a:pt x="595" y="75"/>
                      <a:pt x="602" y="71"/>
                      <a:pt x="606" y="69"/>
                    </a:cubicBezTo>
                    <a:cubicBezTo>
                      <a:pt x="610" y="67"/>
                      <a:pt x="614" y="67"/>
                      <a:pt x="618" y="68"/>
                    </a:cubicBezTo>
                    <a:cubicBezTo>
                      <a:pt x="622" y="69"/>
                      <a:pt x="626" y="75"/>
                      <a:pt x="629" y="74"/>
                    </a:cubicBezTo>
                    <a:cubicBezTo>
                      <a:pt x="632" y="73"/>
                      <a:pt x="636" y="66"/>
                      <a:pt x="635" y="62"/>
                    </a:cubicBezTo>
                    <a:cubicBezTo>
                      <a:pt x="634" y="58"/>
                      <a:pt x="627" y="55"/>
                      <a:pt x="624" y="51"/>
                    </a:cubicBezTo>
                    <a:cubicBezTo>
                      <a:pt x="621" y="47"/>
                      <a:pt x="620" y="42"/>
                      <a:pt x="617" y="39"/>
                    </a:cubicBezTo>
                    <a:cubicBezTo>
                      <a:pt x="614" y="36"/>
                      <a:pt x="608" y="34"/>
                      <a:pt x="609" y="33"/>
                    </a:cubicBezTo>
                    <a:cubicBezTo>
                      <a:pt x="610" y="32"/>
                      <a:pt x="620" y="35"/>
                      <a:pt x="624" y="35"/>
                    </a:cubicBezTo>
                    <a:cubicBezTo>
                      <a:pt x="628" y="35"/>
                      <a:pt x="632" y="34"/>
                      <a:pt x="635" y="35"/>
                    </a:cubicBezTo>
                    <a:cubicBezTo>
                      <a:pt x="638" y="36"/>
                      <a:pt x="642" y="37"/>
                      <a:pt x="645" y="39"/>
                    </a:cubicBezTo>
                    <a:cubicBezTo>
                      <a:pt x="648" y="41"/>
                      <a:pt x="651" y="45"/>
                      <a:pt x="651" y="48"/>
                    </a:cubicBezTo>
                    <a:cubicBezTo>
                      <a:pt x="651" y="51"/>
                      <a:pt x="644" y="53"/>
                      <a:pt x="645" y="56"/>
                    </a:cubicBezTo>
                    <a:cubicBezTo>
                      <a:pt x="646" y="59"/>
                      <a:pt x="655" y="68"/>
                      <a:pt x="660" y="69"/>
                    </a:cubicBezTo>
                    <a:cubicBezTo>
                      <a:pt x="665" y="70"/>
                      <a:pt x="672" y="63"/>
                      <a:pt x="677" y="59"/>
                    </a:cubicBezTo>
                    <a:cubicBezTo>
                      <a:pt x="682" y="55"/>
                      <a:pt x="686" y="47"/>
                      <a:pt x="692" y="45"/>
                    </a:cubicBezTo>
                    <a:cubicBezTo>
                      <a:pt x="698" y="43"/>
                      <a:pt x="710" y="46"/>
                      <a:pt x="716" y="44"/>
                    </a:cubicBezTo>
                    <a:cubicBezTo>
                      <a:pt x="722" y="42"/>
                      <a:pt x="727" y="32"/>
                      <a:pt x="728" y="33"/>
                    </a:cubicBezTo>
                    <a:cubicBezTo>
                      <a:pt x="729" y="34"/>
                      <a:pt x="721" y="50"/>
                      <a:pt x="722" y="53"/>
                    </a:cubicBezTo>
                    <a:cubicBezTo>
                      <a:pt x="723" y="56"/>
                      <a:pt x="730" y="52"/>
                      <a:pt x="734" y="51"/>
                    </a:cubicBezTo>
                    <a:cubicBezTo>
                      <a:pt x="738" y="50"/>
                      <a:pt x="745" y="46"/>
                      <a:pt x="749" y="44"/>
                    </a:cubicBezTo>
                    <a:cubicBezTo>
                      <a:pt x="753" y="42"/>
                      <a:pt x="756" y="43"/>
                      <a:pt x="761" y="41"/>
                    </a:cubicBezTo>
                    <a:cubicBezTo>
                      <a:pt x="766" y="39"/>
                      <a:pt x="773" y="33"/>
                      <a:pt x="777" y="33"/>
                    </a:cubicBezTo>
                    <a:cubicBezTo>
                      <a:pt x="781" y="33"/>
                      <a:pt x="783" y="38"/>
                      <a:pt x="786" y="39"/>
                    </a:cubicBezTo>
                    <a:cubicBezTo>
                      <a:pt x="789" y="40"/>
                      <a:pt x="794" y="42"/>
                      <a:pt x="798" y="41"/>
                    </a:cubicBezTo>
                    <a:cubicBezTo>
                      <a:pt x="802" y="40"/>
                      <a:pt x="808" y="38"/>
                      <a:pt x="810" y="35"/>
                    </a:cubicBezTo>
                    <a:cubicBezTo>
                      <a:pt x="812" y="32"/>
                      <a:pt x="808" y="25"/>
                      <a:pt x="809" y="24"/>
                    </a:cubicBezTo>
                    <a:cubicBezTo>
                      <a:pt x="810" y="23"/>
                      <a:pt x="815" y="25"/>
                      <a:pt x="819" y="26"/>
                    </a:cubicBezTo>
                    <a:cubicBezTo>
                      <a:pt x="823" y="27"/>
                      <a:pt x="835" y="31"/>
                      <a:pt x="841" y="3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Freeform 116"/>
              <p:cNvSpPr>
                <a:spLocks/>
              </p:cNvSpPr>
              <p:nvPr/>
            </p:nvSpPr>
            <p:spPr bwMode="auto">
              <a:xfrm>
                <a:off x="2989" y="1595"/>
                <a:ext cx="20" cy="44"/>
              </a:xfrm>
              <a:custGeom>
                <a:avLst/>
                <a:gdLst>
                  <a:gd name="T0" fmla="*/ 4 w 20"/>
                  <a:gd name="T1" fmla="*/ 43 h 44"/>
                  <a:gd name="T2" fmla="*/ 5 w 20"/>
                  <a:gd name="T3" fmla="*/ 27 h 44"/>
                  <a:gd name="T4" fmla="*/ 4 w 20"/>
                  <a:gd name="T5" fmla="*/ 16 h 44"/>
                  <a:gd name="T6" fmla="*/ 1 w 20"/>
                  <a:gd name="T7" fmla="*/ 3 h 44"/>
                  <a:gd name="T8" fmla="*/ 13 w 20"/>
                  <a:gd name="T9" fmla="*/ 1 h 44"/>
                  <a:gd name="T10" fmla="*/ 19 w 20"/>
                  <a:gd name="T11" fmla="*/ 10 h 44"/>
                  <a:gd name="T12" fmla="*/ 19 w 20"/>
                  <a:gd name="T13" fmla="*/ 31 h 44"/>
                  <a:gd name="T14" fmla="*/ 4 w 20"/>
                  <a:gd name="T15" fmla="*/ 4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44">
                    <a:moveTo>
                      <a:pt x="4" y="43"/>
                    </a:moveTo>
                    <a:cubicBezTo>
                      <a:pt x="2" y="42"/>
                      <a:pt x="5" y="31"/>
                      <a:pt x="5" y="27"/>
                    </a:cubicBezTo>
                    <a:cubicBezTo>
                      <a:pt x="5" y="23"/>
                      <a:pt x="5" y="20"/>
                      <a:pt x="4" y="16"/>
                    </a:cubicBezTo>
                    <a:cubicBezTo>
                      <a:pt x="3" y="12"/>
                      <a:pt x="0" y="5"/>
                      <a:pt x="1" y="3"/>
                    </a:cubicBezTo>
                    <a:cubicBezTo>
                      <a:pt x="2" y="1"/>
                      <a:pt x="10" y="0"/>
                      <a:pt x="13" y="1"/>
                    </a:cubicBezTo>
                    <a:cubicBezTo>
                      <a:pt x="16" y="2"/>
                      <a:pt x="18" y="5"/>
                      <a:pt x="19" y="10"/>
                    </a:cubicBezTo>
                    <a:cubicBezTo>
                      <a:pt x="20" y="15"/>
                      <a:pt x="20" y="26"/>
                      <a:pt x="19" y="31"/>
                    </a:cubicBezTo>
                    <a:cubicBezTo>
                      <a:pt x="18" y="36"/>
                      <a:pt x="6" y="44"/>
                      <a:pt x="4" y="4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" name="Freeform 117"/>
              <p:cNvSpPr>
                <a:spLocks/>
              </p:cNvSpPr>
              <p:nvPr/>
            </p:nvSpPr>
            <p:spPr bwMode="auto">
              <a:xfrm>
                <a:off x="2993" y="1570"/>
                <a:ext cx="16" cy="11"/>
              </a:xfrm>
              <a:custGeom>
                <a:avLst/>
                <a:gdLst>
                  <a:gd name="T0" fmla="*/ 0 w 16"/>
                  <a:gd name="T1" fmla="*/ 0 h 11"/>
                  <a:gd name="T2" fmla="*/ 4 w 16"/>
                  <a:gd name="T3" fmla="*/ 10 h 11"/>
                  <a:gd name="T4" fmla="*/ 16 w 16"/>
                  <a:gd name="T5" fmla="*/ 7 h 11"/>
                  <a:gd name="T6" fmla="*/ 0 w 16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0" y="0"/>
                    </a:moveTo>
                    <a:lnTo>
                      <a:pt x="4" y="10"/>
                    </a:lnTo>
                    <a:cubicBezTo>
                      <a:pt x="7" y="11"/>
                      <a:pt x="16" y="8"/>
                      <a:pt x="16" y="7"/>
                    </a:cubicBezTo>
                    <a:cubicBezTo>
                      <a:pt x="16" y="6"/>
                      <a:pt x="11" y="4"/>
                      <a:pt x="0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Freeform 118"/>
              <p:cNvSpPr>
                <a:spLocks/>
              </p:cNvSpPr>
              <p:nvPr/>
            </p:nvSpPr>
            <p:spPr bwMode="auto">
              <a:xfrm>
                <a:off x="2797" y="1325"/>
                <a:ext cx="104" cy="133"/>
              </a:xfrm>
              <a:custGeom>
                <a:avLst/>
                <a:gdLst>
                  <a:gd name="T0" fmla="*/ 15 w 104"/>
                  <a:gd name="T1" fmla="*/ 132 h 133"/>
                  <a:gd name="T2" fmla="*/ 35 w 104"/>
                  <a:gd name="T3" fmla="*/ 129 h 133"/>
                  <a:gd name="T4" fmla="*/ 55 w 104"/>
                  <a:gd name="T5" fmla="*/ 121 h 133"/>
                  <a:gd name="T6" fmla="*/ 82 w 104"/>
                  <a:gd name="T7" fmla="*/ 120 h 133"/>
                  <a:gd name="T8" fmla="*/ 94 w 104"/>
                  <a:gd name="T9" fmla="*/ 117 h 133"/>
                  <a:gd name="T10" fmla="*/ 92 w 104"/>
                  <a:gd name="T11" fmla="*/ 105 h 133"/>
                  <a:gd name="T12" fmla="*/ 103 w 104"/>
                  <a:gd name="T13" fmla="*/ 90 h 133"/>
                  <a:gd name="T14" fmla="*/ 86 w 104"/>
                  <a:gd name="T15" fmla="*/ 76 h 133"/>
                  <a:gd name="T16" fmla="*/ 76 w 104"/>
                  <a:gd name="T17" fmla="*/ 63 h 133"/>
                  <a:gd name="T18" fmla="*/ 65 w 104"/>
                  <a:gd name="T19" fmla="*/ 57 h 133"/>
                  <a:gd name="T20" fmla="*/ 64 w 104"/>
                  <a:gd name="T21" fmla="*/ 42 h 133"/>
                  <a:gd name="T22" fmla="*/ 52 w 104"/>
                  <a:gd name="T23" fmla="*/ 36 h 133"/>
                  <a:gd name="T24" fmla="*/ 58 w 104"/>
                  <a:gd name="T25" fmla="*/ 13 h 133"/>
                  <a:gd name="T26" fmla="*/ 47 w 104"/>
                  <a:gd name="T27" fmla="*/ 10 h 133"/>
                  <a:gd name="T28" fmla="*/ 37 w 104"/>
                  <a:gd name="T29" fmla="*/ 1 h 133"/>
                  <a:gd name="T30" fmla="*/ 23 w 104"/>
                  <a:gd name="T31" fmla="*/ 4 h 133"/>
                  <a:gd name="T32" fmla="*/ 14 w 104"/>
                  <a:gd name="T33" fmla="*/ 12 h 133"/>
                  <a:gd name="T34" fmla="*/ 1 w 104"/>
                  <a:gd name="T35" fmla="*/ 16 h 133"/>
                  <a:gd name="T36" fmla="*/ 11 w 104"/>
                  <a:gd name="T37" fmla="*/ 24 h 133"/>
                  <a:gd name="T38" fmla="*/ 17 w 104"/>
                  <a:gd name="T39" fmla="*/ 36 h 133"/>
                  <a:gd name="T40" fmla="*/ 23 w 104"/>
                  <a:gd name="T41" fmla="*/ 45 h 133"/>
                  <a:gd name="T42" fmla="*/ 20 w 104"/>
                  <a:gd name="T43" fmla="*/ 60 h 133"/>
                  <a:gd name="T44" fmla="*/ 32 w 104"/>
                  <a:gd name="T45" fmla="*/ 64 h 133"/>
                  <a:gd name="T46" fmla="*/ 41 w 104"/>
                  <a:gd name="T47" fmla="*/ 72 h 133"/>
                  <a:gd name="T48" fmla="*/ 31 w 104"/>
                  <a:gd name="T49" fmla="*/ 85 h 133"/>
                  <a:gd name="T50" fmla="*/ 23 w 104"/>
                  <a:gd name="T51" fmla="*/ 94 h 133"/>
                  <a:gd name="T52" fmla="*/ 38 w 104"/>
                  <a:gd name="T53" fmla="*/ 100 h 133"/>
                  <a:gd name="T54" fmla="*/ 32 w 104"/>
                  <a:gd name="T55" fmla="*/ 109 h 133"/>
                  <a:gd name="T56" fmla="*/ 23 w 104"/>
                  <a:gd name="T57" fmla="*/ 120 h 133"/>
                  <a:gd name="T58" fmla="*/ 15 w 104"/>
                  <a:gd name="T59" fmla="*/ 13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33">
                    <a:moveTo>
                      <a:pt x="15" y="132"/>
                    </a:moveTo>
                    <a:cubicBezTo>
                      <a:pt x="17" y="133"/>
                      <a:pt x="28" y="131"/>
                      <a:pt x="35" y="129"/>
                    </a:cubicBezTo>
                    <a:cubicBezTo>
                      <a:pt x="42" y="127"/>
                      <a:pt x="47" y="123"/>
                      <a:pt x="55" y="121"/>
                    </a:cubicBezTo>
                    <a:cubicBezTo>
                      <a:pt x="63" y="119"/>
                      <a:pt x="76" y="121"/>
                      <a:pt x="82" y="120"/>
                    </a:cubicBezTo>
                    <a:cubicBezTo>
                      <a:pt x="88" y="119"/>
                      <a:pt x="92" y="119"/>
                      <a:pt x="94" y="117"/>
                    </a:cubicBezTo>
                    <a:cubicBezTo>
                      <a:pt x="96" y="115"/>
                      <a:pt x="91" y="109"/>
                      <a:pt x="92" y="105"/>
                    </a:cubicBezTo>
                    <a:cubicBezTo>
                      <a:pt x="93" y="101"/>
                      <a:pt x="104" y="95"/>
                      <a:pt x="103" y="90"/>
                    </a:cubicBezTo>
                    <a:cubicBezTo>
                      <a:pt x="102" y="85"/>
                      <a:pt x="90" y="80"/>
                      <a:pt x="86" y="76"/>
                    </a:cubicBezTo>
                    <a:cubicBezTo>
                      <a:pt x="82" y="72"/>
                      <a:pt x="79" y="66"/>
                      <a:pt x="76" y="63"/>
                    </a:cubicBezTo>
                    <a:cubicBezTo>
                      <a:pt x="73" y="60"/>
                      <a:pt x="67" y="60"/>
                      <a:pt x="65" y="57"/>
                    </a:cubicBezTo>
                    <a:cubicBezTo>
                      <a:pt x="63" y="54"/>
                      <a:pt x="66" y="45"/>
                      <a:pt x="64" y="42"/>
                    </a:cubicBezTo>
                    <a:cubicBezTo>
                      <a:pt x="62" y="39"/>
                      <a:pt x="53" y="41"/>
                      <a:pt x="52" y="36"/>
                    </a:cubicBezTo>
                    <a:cubicBezTo>
                      <a:pt x="51" y="31"/>
                      <a:pt x="59" y="17"/>
                      <a:pt x="58" y="13"/>
                    </a:cubicBezTo>
                    <a:cubicBezTo>
                      <a:pt x="57" y="9"/>
                      <a:pt x="50" y="12"/>
                      <a:pt x="47" y="10"/>
                    </a:cubicBezTo>
                    <a:cubicBezTo>
                      <a:pt x="44" y="8"/>
                      <a:pt x="41" y="2"/>
                      <a:pt x="37" y="1"/>
                    </a:cubicBezTo>
                    <a:cubicBezTo>
                      <a:pt x="33" y="0"/>
                      <a:pt x="27" y="2"/>
                      <a:pt x="23" y="4"/>
                    </a:cubicBezTo>
                    <a:cubicBezTo>
                      <a:pt x="19" y="6"/>
                      <a:pt x="18" y="10"/>
                      <a:pt x="14" y="12"/>
                    </a:cubicBezTo>
                    <a:cubicBezTo>
                      <a:pt x="10" y="14"/>
                      <a:pt x="2" y="14"/>
                      <a:pt x="1" y="16"/>
                    </a:cubicBezTo>
                    <a:cubicBezTo>
                      <a:pt x="0" y="18"/>
                      <a:pt x="8" y="21"/>
                      <a:pt x="11" y="24"/>
                    </a:cubicBezTo>
                    <a:cubicBezTo>
                      <a:pt x="14" y="27"/>
                      <a:pt x="15" y="33"/>
                      <a:pt x="17" y="36"/>
                    </a:cubicBezTo>
                    <a:cubicBezTo>
                      <a:pt x="19" y="39"/>
                      <a:pt x="23" y="41"/>
                      <a:pt x="23" y="45"/>
                    </a:cubicBezTo>
                    <a:cubicBezTo>
                      <a:pt x="23" y="49"/>
                      <a:pt x="19" y="57"/>
                      <a:pt x="20" y="60"/>
                    </a:cubicBezTo>
                    <a:cubicBezTo>
                      <a:pt x="21" y="63"/>
                      <a:pt x="29" y="62"/>
                      <a:pt x="32" y="64"/>
                    </a:cubicBezTo>
                    <a:cubicBezTo>
                      <a:pt x="35" y="66"/>
                      <a:pt x="41" y="69"/>
                      <a:pt x="41" y="72"/>
                    </a:cubicBezTo>
                    <a:cubicBezTo>
                      <a:pt x="41" y="75"/>
                      <a:pt x="34" y="81"/>
                      <a:pt x="31" y="85"/>
                    </a:cubicBezTo>
                    <a:cubicBezTo>
                      <a:pt x="28" y="89"/>
                      <a:pt x="22" y="92"/>
                      <a:pt x="23" y="94"/>
                    </a:cubicBezTo>
                    <a:cubicBezTo>
                      <a:pt x="24" y="96"/>
                      <a:pt x="37" y="98"/>
                      <a:pt x="38" y="100"/>
                    </a:cubicBezTo>
                    <a:cubicBezTo>
                      <a:pt x="39" y="102"/>
                      <a:pt x="34" y="106"/>
                      <a:pt x="32" y="109"/>
                    </a:cubicBezTo>
                    <a:cubicBezTo>
                      <a:pt x="30" y="112"/>
                      <a:pt x="25" y="117"/>
                      <a:pt x="23" y="120"/>
                    </a:cubicBezTo>
                    <a:cubicBezTo>
                      <a:pt x="21" y="123"/>
                      <a:pt x="13" y="131"/>
                      <a:pt x="15" y="132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Freeform 119"/>
              <p:cNvSpPr>
                <a:spLocks/>
              </p:cNvSpPr>
              <p:nvPr/>
            </p:nvSpPr>
            <p:spPr bwMode="auto">
              <a:xfrm>
                <a:off x="2755" y="1378"/>
                <a:ext cx="52" cy="62"/>
              </a:xfrm>
              <a:custGeom>
                <a:avLst/>
                <a:gdLst>
                  <a:gd name="T0" fmla="*/ 12 w 52"/>
                  <a:gd name="T1" fmla="*/ 11 h 62"/>
                  <a:gd name="T2" fmla="*/ 28 w 52"/>
                  <a:gd name="T3" fmla="*/ 1 h 62"/>
                  <a:gd name="T4" fmla="*/ 41 w 52"/>
                  <a:gd name="T5" fmla="*/ 2 h 62"/>
                  <a:gd name="T6" fmla="*/ 50 w 52"/>
                  <a:gd name="T7" fmla="*/ 10 h 62"/>
                  <a:gd name="T8" fmla="*/ 47 w 52"/>
                  <a:gd name="T9" fmla="*/ 23 h 62"/>
                  <a:gd name="T10" fmla="*/ 52 w 52"/>
                  <a:gd name="T11" fmla="*/ 37 h 62"/>
                  <a:gd name="T12" fmla="*/ 46 w 52"/>
                  <a:gd name="T13" fmla="*/ 46 h 62"/>
                  <a:gd name="T14" fmla="*/ 34 w 52"/>
                  <a:gd name="T15" fmla="*/ 50 h 62"/>
                  <a:gd name="T16" fmla="*/ 13 w 52"/>
                  <a:gd name="T17" fmla="*/ 61 h 62"/>
                  <a:gd name="T18" fmla="*/ 1 w 52"/>
                  <a:gd name="T19" fmla="*/ 55 h 62"/>
                  <a:gd name="T20" fmla="*/ 5 w 52"/>
                  <a:gd name="T21" fmla="*/ 44 h 62"/>
                  <a:gd name="T22" fmla="*/ 13 w 52"/>
                  <a:gd name="T23" fmla="*/ 32 h 62"/>
                  <a:gd name="T24" fmla="*/ 5 w 52"/>
                  <a:gd name="T25" fmla="*/ 26 h 62"/>
                  <a:gd name="T26" fmla="*/ 2 w 52"/>
                  <a:gd name="T27" fmla="*/ 14 h 62"/>
                  <a:gd name="T28" fmla="*/ 12 w 52"/>
                  <a:gd name="T29" fmla="*/ 1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2" h="62">
                    <a:moveTo>
                      <a:pt x="12" y="11"/>
                    </a:moveTo>
                    <a:cubicBezTo>
                      <a:pt x="16" y="9"/>
                      <a:pt x="23" y="2"/>
                      <a:pt x="28" y="1"/>
                    </a:cubicBezTo>
                    <a:cubicBezTo>
                      <a:pt x="33" y="0"/>
                      <a:pt x="37" y="0"/>
                      <a:pt x="41" y="2"/>
                    </a:cubicBezTo>
                    <a:cubicBezTo>
                      <a:pt x="45" y="4"/>
                      <a:pt x="49" y="6"/>
                      <a:pt x="50" y="10"/>
                    </a:cubicBezTo>
                    <a:cubicBezTo>
                      <a:pt x="51" y="14"/>
                      <a:pt x="47" y="19"/>
                      <a:pt x="47" y="23"/>
                    </a:cubicBezTo>
                    <a:cubicBezTo>
                      <a:pt x="47" y="27"/>
                      <a:pt x="52" y="33"/>
                      <a:pt x="52" y="37"/>
                    </a:cubicBezTo>
                    <a:cubicBezTo>
                      <a:pt x="52" y="41"/>
                      <a:pt x="49" y="44"/>
                      <a:pt x="46" y="46"/>
                    </a:cubicBezTo>
                    <a:cubicBezTo>
                      <a:pt x="43" y="48"/>
                      <a:pt x="39" y="48"/>
                      <a:pt x="34" y="50"/>
                    </a:cubicBezTo>
                    <a:cubicBezTo>
                      <a:pt x="29" y="52"/>
                      <a:pt x="18" y="60"/>
                      <a:pt x="13" y="61"/>
                    </a:cubicBezTo>
                    <a:cubicBezTo>
                      <a:pt x="8" y="62"/>
                      <a:pt x="2" y="58"/>
                      <a:pt x="1" y="55"/>
                    </a:cubicBezTo>
                    <a:cubicBezTo>
                      <a:pt x="0" y="52"/>
                      <a:pt x="3" y="48"/>
                      <a:pt x="5" y="44"/>
                    </a:cubicBezTo>
                    <a:cubicBezTo>
                      <a:pt x="7" y="40"/>
                      <a:pt x="13" y="35"/>
                      <a:pt x="13" y="32"/>
                    </a:cubicBezTo>
                    <a:cubicBezTo>
                      <a:pt x="13" y="29"/>
                      <a:pt x="7" y="29"/>
                      <a:pt x="5" y="26"/>
                    </a:cubicBezTo>
                    <a:cubicBezTo>
                      <a:pt x="3" y="23"/>
                      <a:pt x="0" y="16"/>
                      <a:pt x="2" y="14"/>
                    </a:cubicBezTo>
                    <a:cubicBezTo>
                      <a:pt x="4" y="12"/>
                      <a:pt x="8" y="13"/>
                      <a:pt x="12" y="1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Freeform 120"/>
              <p:cNvSpPr>
                <a:spLocks/>
              </p:cNvSpPr>
              <p:nvPr/>
            </p:nvSpPr>
            <p:spPr bwMode="auto">
              <a:xfrm>
                <a:off x="3011" y="1052"/>
                <a:ext cx="73" cy="65"/>
              </a:xfrm>
              <a:custGeom>
                <a:avLst/>
                <a:gdLst>
                  <a:gd name="T0" fmla="*/ 50 w 73"/>
                  <a:gd name="T1" fmla="*/ 65 h 65"/>
                  <a:gd name="T2" fmla="*/ 34 w 73"/>
                  <a:gd name="T3" fmla="*/ 55 h 65"/>
                  <a:gd name="T4" fmla="*/ 13 w 73"/>
                  <a:gd name="T5" fmla="*/ 43 h 65"/>
                  <a:gd name="T6" fmla="*/ 21 w 73"/>
                  <a:gd name="T7" fmla="*/ 34 h 65"/>
                  <a:gd name="T8" fmla="*/ 10 w 73"/>
                  <a:gd name="T9" fmla="*/ 25 h 65"/>
                  <a:gd name="T10" fmla="*/ 0 w 73"/>
                  <a:gd name="T11" fmla="*/ 22 h 65"/>
                  <a:gd name="T12" fmla="*/ 12 w 73"/>
                  <a:gd name="T13" fmla="*/ 12 h 65"/>
                  <a:gd name="T14" fmla="*/ 24 w 73"/>
                  <a:gd name="T15" fmla="*/ 1 h 65"/>
                  <a:gd name="T16" fmla="*/ 36 w 73"/>
                  <a:gd name="T17" fmla="*/ 6 h 65"/>
                  <a:gd name="T18" fmla="*/ 55 w 73"/>
                  <a:gd name="T19" fmla="*/ 12 h 65"/>
                  <a:gd name="T20" fmla="*/ 70 w 73"/>
                  <a:gd name="T21" fmla="*/ 10 h 65"/>
                  <a:gd name="T22" fmla="*/ 70 w 73"/>
                  <a:gd name="T23" fmla="*/ 24 h 65"/>
                  <a:gd name="T24" fmla="*/ 57 w 73"/>
                  <a:gd name="T25" fmla="*/ 28 h 65"/>
                  <a:gd name="T26" fmla="*/ 46 w 73"/>
                  <a:gd name="T27" fmla="*/ 39 h 65"/>
                  <a:gd name="T28" fmla="*/ 42 w 73"/>
                  <a:gd name="T29" fmla="*/ 55 h 65"/>
                  <a:gd name="T30" fmla="*/ 33 w 73"/>
                  <a:gd name="T31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3" h="65">
                    <a:moveTo>
                      <a:pt x="50" y="65"/>
                    </a:moveTo>
                    <a:cubicBezTo>
                      <a:pt x="45" y="62"/>
                      <a:pt x="40" y="59"/>
                      <a:pt x="34" y="55"/>
                    </a:cubicBezTo>
                    <a:cubicBezTo>
                      <a:pt x="28" y="51"/>
                      <a:pt x="15" y="46"/>
                      <a:pt x="13" y="43"/>
                    </a:cubicBezTo>
                    <a:cubicBezTo>
                      <a:pt x="11" y="40"/>
                      <a:pt x="21" y="37"/>
                      <a:pt x="21" y="34"/>
                    </a:cubicBezTo>
                    <a:cubicBezTo>
                      <a:pt x="21" y="31"/>
                      <a:pt x="13" y="27"/>
                      <a:pt x="10" y="25"/>
                    </a:cubicBezTo>
                    <a:cubicBezTo>
                      <a:pt x="7" y="23"/>
                      <a:pt x="0" y="24"/>
                      <a:pt x="0" y="22"/>
                    </a:cubicBezTo>
                    <a:cubicBezTo>
                      <a:pt x="0" y="20"/>
                      <a:pt x="8" y="15"/>
                      <a:pt x="12" y="12"/>
                    </a:cubicBezTo>
                    <a:cubicBezTo>
                      <a:pt x="16" y="9"/>
                      <a:pt x="20" y="2"/>
                      <a:pt x="24" y="1"/>
                    </a:cubicBezTo>
                    <a:cubicBezTo>
                      <a:pt x="28" y="0"/>
                      <a:pt x="31" y="4"/>
                      <a:pt x="36" y="6"/>
                    </a:cubicBezTo>
                    <a:cubicBezTo>
                      <a:pt x="41" y="8"/>
                      <a:pt x="49" y="11"/>
                      <a:pt x="55" y="12"/>
                    </a:cubicBezTo>
                    <a:cubicBezTo>
                      <a:pt x="61" y="13"/>
                      <a:pt x="67" y="8"/>
                      <a:pt x="70" y="10"/>
                    </a:cubicBezTo>
                    <a:cubicBezTo>
                      <a:pt x="73" y="12"/>
                      <a:pt x="72" y="21"/>
                      <a:pt x="70" y="24"/>
                    </a:cubicBezTo>
                    <a:cubicBezTo>
                      <a:pt x="68" y="27"/>
                      <a:pt x="61" y="26"/>
                      <a:pt x="57" y="28"/>
                    </a:cubicBezTo>
                    <a:cubicBezTo>
                      <a:pt x="53" y="30"/>
                      <a:pt x="48" y="35"/>
                      <a:pt x="46" y="39"/>
                    </a:cubicBezTo>
                    <a:cubicBezTo>
                      <a:pt x="44" y="43"/>
                      <a:pt x="44" y="52"/>
                      <a:pt x="42" y="55"/>
                    </a:cubicBezTo>
                    <a:cubicBezTo>
                      <a:pt x="40" y="58"/>
                      <a:pt x="34" y="59"/>
                      <a:pt x="33" y="60"/>
                    </a:cubicBezTo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Freeform 121"/>
              <p:cNvSpPr>
                <a:spLocks/>
              </p:cNvSpPr>
              <p:nvPr/>
            </p:nvSpPr>
            <p:spPr bwMode="auto">
              <a:xfrm>
                <a:off x="3423" y="1081"/>
                <a:ext cx="145" cy="78"/>
              </a:xfrm>
              <a:custGeom>
                <a:avLst/>
                <a:gdLst>
                  <a:gd name="T0" fmla="*/ 69 w 145"/>
                  <a:gd name="T1" fmla="*/ 36 h 78"/>
                  <a:gd name="T2" fmla="*/ 63 w 145"/>
                  <a:gd name="T3" fmla="*/ 44 h 78"/>
                  <a:gd name="T4" fmla="*/ 83 w 145"/>
                  <a:gd name="T5" fmla="*/ 40 h 78"/>
                  <a:gd name="T6" fmla="*/ 95 w 145"/>
                  <a:gd name="T7" fmla="*/ 29 h 78"/>
                  <a:gd name="T8" fmla="*/ 114 w 145"/>
                  <a:gd name="T9" fmla="*/ 23 h 78"/>
                  <a:gd name="T10" fmla="*/ 129 w 145"/>
                  <a:gd name="T11" fmla="*/ 19 h 78"/>
                  <a:gd name="T12" fmla="*/ 143 w 145"/>
                  <a:gd name="T13" fmla="*/ 13 h 78"/>
                  <a:gd name="T14" fmla="*/ 143 w 145"/>
                  <a:gd name="T15" fmla="*/ 2 h 78"/>
                  <a:gd name="T16" fmla="*/ 132 w 145"/>
                  <a:gd name="T17" fmla="*/ 1 h 78"/>
                  <a:gd name="T18" fmla="*/ 117 w 145"/>
                  <a:gd name="T19" fmla="*/ 5 h 78"/>
                  <a:gd name="T20" fmla="*/ 90 w 145"/>
                  <a:gd name="T21" fmla="*/ 11 h 78"/>
                  <a:gd name="T22" fmla="*/ 78 w 145"/>
                  <a:gd name="T23" fmla="*/ 17 h 78"/>
                  <a:gd name="T24" fmla="*/ 63 w 145"/>
                  <a:gd name="T25" fmla="*/ 25 h 78"/>
                  <a:gd name="T26" fmla="*/ 51 w 145"/>
                  <a:gd name="T27" fmla="*/ 23 h 78"/>
                  <a:gd name="T28" fmla="*/ 41 w 145"/>
                  <a:gd name="T29" fmla="*/ 29 h 78"/>
                  <a:gd name="T30" fmla="*/ 26 w 145"/>
                  <a:gd name="T31" fmla="*/ 31 h 78"/>
                  <a:gd name="T32" fmla="*/ 39 w 145"/>
                  <a:gd name="T33" fmla="*/ 38 h 78"/>
                  <a:gd name="T34" fmla="*/ 32 w 145"/>
                  <a:gd name="T35" fmla="*/ 50 h 78"/>
                  <a:gd name="T36" fmla="*/ 21 w 145"/>
                  <a:gd name="T37" fmla="*/ 46 h 78"/>
                  <a:gd name="T38" fmla="*/ 2 w 145"/>
                  <a:gd name="T39" fmla="*/ 52 h 78"/>
                  <a:gd name="T40" fmla="*/ 11 w 145"/>
                  <a:gd name="T41" fmla="*/ 70 h 78"/>
                  <a:gd name="T42" fmla="*/ 18 w 145"/>
                  <a:gd name="T43" fmla="*/ 61 h 78"/>
                  <a:gd name="T44" fmla="*/ 26 w 145"/>
                  <a:gd name="T45" fmla="*/ 71 h 78"/>
                  <a:gd name="T46" fmla="*/ 47 w 145"/>
                  <a:gd name="T47" fmla="*/ 73 h 78"/>
                  <a:gd name="T48" fmla="*/ 63 w 145"/>
                  <a:gd name="T49" fmla="*/ 77 h 78"/>
                  <a:gd name="T50" fmla="*/ 56 w 145"/>
                  <a:gd name="T51" fmla="*/ 67 h 78"/>
                  <a:gd name="T52" fmla="*/ 48 w 145"/>
                  <a:gd name="T53" fmla="*/ 58 h 78"/>
                  <a:gd name="T54" fmla="*/ 44 w 145"/>
                  <a:gd name="T55" fmla="*/ 49 h 78"/>
                  <a:gd name="T56" fmla="*/ 54 w 145"/>
                  <a:gd name="T57" fmla="*/ 47 h 78"/>
                  <a:gd name="T58" fmla="*/ 69 w 145"/>
                  <a:gd name="T59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5" h="78">
                    <a:moveTo>
                      <a:pt x="69" y="36"/>
                    </a:moveTo>
                    <a:lnTo>
                      <a:pt x="63" y="44"/>
                    </a:lnTo>
                    <a:cubicBezTo>
                      <a:pt x="65" y="45"/>
                      <a:pt x="78" y="42"/>
                      <a:pt x="83" y="40"/>
                    </a:cubicBezTo>
                    <a:cubicBezTo>
                      <a:pt x="88" y="38"/>
                      <a:pt x="90" y="32"/>
                      <a:pt x="95" y="29"/>
                    </a:cubicBezTo>
                    <a:cubicBezTo>
                      <a:pt x="100" y="26"/>
                      <a:pt x="108" y="25"/>
                      <a:pt x="114" y="23"/>
                    </a:cubicBezTo>
                    <a:cubicBezTo>
                      <a:pt x="120" y="21"/>
                      <a:pt x="124" y="21"/>
                      <a:pt x="129" y="19"/>
                    </a:cubicBezTo>
                    <a:cubicBezTo>
                      <a:pt x="134" y="17"/>
                      <a:pt x="141" y="16"/>
                      <a:pt x="143" y="13"/>
                    </a:cubicBezTo>
                    <a:cubicBezTo>
                      <a:pt x="145" y="10"/>
                      <a:pt x="145" y="4"/>
                      <a:pt x="143" y="2"/>
                    </a:cubicBezTo>
                    <a:cubicBezTo>
                      <a:pt x="141" y="0"/>
                      <a:pt x="136" y="1"/>
                      <a:pt x="132" y="1"/>
                    </a:cubicBezTo>
                    <a:cubicBezTo>
                      <a:pt x="128" y="1"/>
                      <a:pt x="124" y="3"/>
                      <a:pt x="117" y="5"/>
                    </a:cubicBezTo>
                    <a:cubicBezTo>
                      <a:pt x="110" y="7"/>
                      <a:pt x="97" y="9"/>
                      <a:pt x="90" y="11"/>
                    </a:cubicBezTo>
                    <a:cubicBezTo>
                      <a:pt x="83" y="13"/>
                      <a:pt x="82" y="15"/>
                      <a:pt x="78" y="17"/>
                    </a:cubicBezTo>
                    <a:cubicBezTo>
                      <a:pt x="74" y="19"/>
                      <a:pt x="67" y="24"/>
                      <a:pt x="63" y="25"/>
                    </a:cubicBezTo>
                    <a:cubicBezTo>
                      <a:pt x="59" y="26"/>
                      <a:pt x="55" y="22"/>
                      <a:pt x="51" y="23"/>
                    </a:cubicBezTo>
                    <a:cubicBezTo>
                      <a:pt x="47" y="24"/>
                      <a:pt x="45" y="28"/>
                      <a:pt x="41" y="29"/>
                    </a:cubicBezTo>
                    <a:cubicBezTo>
                      <a:pt x="37" y="30"/>
                      <a:pt x="26" y="30"/>
                      <a:pt x="26" y="31"/>
                    </a:cubicBezTo>
                    <a:cubicBezTo>
                      <a:pt x="26" y="32"/>
                      <a:pt x="38" y="35"/>
                      <a:pt x="39" y="38"/>
                    </a:cubicBezTo>
                    <a:cubicBezTo>
                      <a:pt x="40" y="41"/>
                      <a:pt x="35" y="49"/>
                      <a:pt x="32" y="50"/>
                    </a:cubicBezTo>
                    <a:cubicBezTo>
                      <a:pt x="29" y="51"/>
                      <a:pt x="26" y="46"/>
                      <a:pt x="21" y="46"/>
                    </a:cubicBezTo>
                    <a:cubicBezTo>
                      <a:pt x="16" y="46"/>
                      <a:pt x="4" y="48"/>
                      <a:pt x="2" y="52"/>
                    </a:cubicBezTo>
                    <a:cubicBezTo>
                      <a:pt x="0" y="56"/>
                      <a:pt x="8" y="69"/>
                      <a:pt x="11" y="70"/>
                    </a:cubicBezTo>
                    <a:cubicBezTo>
                      <a:pt x="14" y="71"/>
                      <a:pt x="16" y="61"/>
                      <a:pt x="18" y="61"/>
                    </a:cubicBezTo>
                    <a:cubicBezTo>
                      <a:pt x="20" y="61"/>
                      <a:pt x="21" y="69"/>
                      <a:pt x="26" y="71"/>
                    </a:cubicBezTo>
                    <a:cubicBezTo>
                      <a:pt x="31" y="73"/>
                      <a:pt x="41" y="72"/>
                      <a:pt x="47" y="73"/>
                    </a:cubicBezTo>
                    <a:cubicBezTo>
                      <a:pt x="53" y="74"/>
                      <a:pt x="62" y="78"/>
                      <a:pt x="63" y="77"/>
                    </a:cubicBezTo>
                    <a:cubicBezTo>
                      <a:pt x="64" y="76"/>
                      <a:pt x="58" y="70"/>
                      <a:pt x="56" y="67"/>
                    </a:cubicBezTo>
                    <a:cubicBezTo>
                      <a:pt x="54" y="64"/>
                      <a:pt x="50" y="61"/>
                      <a:pt x="48" y="58"/>
                    </a:cubicBezTo>
                    <a:cubicBezTo>
                      <a:pt x="46" y="55"/>
                      <a:pt x="43" y="51"/>
                      <a:pt x="44" y="49"/>
                    </a:cubicBezTo>
                    <a:cubicBezTo>
                      <a:pt x="45" y="47"/>
                      <a:pt x="50" y="49"/>
                      <a:pt x="54" y="47"/>
                    </a:cubicBezTo>
                    <a:cubicBezTo>
                      <a:pt x="58" y="45"/>
                      <a:pt x="63" y="41"/>
                      <a:pt x="69" y="3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Freeform 122"/>
              <p:cNvSpPr>
                <a:spLocks/>
              </p:cNvSpPr>
              <p:nvPr/>
            </p:nvSpPr>
            <p:spPr bwMode="auto">
              <a:xfrm>
                <a:off x="2606" y="1214"/>
                <a:ext cx="118" cy="52"/>
              </a:xfrm>
              <a:custGeom>
                <a:avLst/>
                <a:gdLst>
                  <a:gd name="T0" fmla="*/ 47 w 118"/>
                  <a:gd name="T1" fmla="*/ 16 h 52"/>
                  <a:gd name="T2" fmla="*/ 58 w 118"/>
                  <a:gd name="T3" fmla="*/ 12 h 52"/>
                  <a:gd name="T4" fmla="*/ 78 w 118"/>
                  <a:gd name="T5" fmla="*/ 12 h 52"/>
                  <a:gd name="T6" fmla="*/ 87 w 118"/>
                  <a:gd name="T7" fmla="*/ 1 h 52"/>
                  <a:gd name="T8" fmla="*/ 106 w 118"/>
                  <a:gd name="T9" fmla="*/ 10 h 52"/>
                  <a:gd name="T10" fmla="*/ 117 w 118"/>
                  <a:gd name="T11" fmla="*/ 21 h 52"/>
                  <a:gd name="T12" fmla="*/ 109 w 118"/>
                  <a:gd name="T13" fmla="*/ 36 h 52"/>
                  <a:gd name="T14" fmla="*/ 99 w 118"/>
                  <a:gd name="T15" fmla="*/ 46 h 52"/>
                  <a:gd name="T16" fmla="*/ 81 w 118"/>
                  <a:gd name="T17" fmla="*/ 45 h 52"/>
                  <a:gd name="T18" fmla="*/ 64 w 118"/>
                  <a:gd name="T19" fmla="*/ 45 h 52"/>
                  <a:gd name="T20" fmla="*/ 54 w 118"/>
                  <a:gd name="T21" fmla="*/ 52 h 52"/>
                  <a:gd name="T22" fmla="*/ 31 w 118"/>
                  <a:gd name="T23" fmla="*/ 43 h 52"/>
                  <a:gd name="T24" fmla="*/ 21 w 118"/>
                  <a:gd name="T25" fmla="*/ 42 h 52"/>
                  <a:gd name="T26" fmla="*/ 9 w 118"/>
                  <a:gd name="T27" fmla="*/ 37 h 52"/>
                  <a:gd name="T28" fmla="*/ 0 w 118"/>
                  <a:gd name="T29" fmla="*/ 30 h 52"/>
                  <a:gd name="T30" fmla="*/ 9 w 118"/>
                  <a:gd name="T31" fmla="*/ 21 h 52"/>
                  <a:gd name="T32" fmla="*/ 1 w 118"/>
                  <a:gd name="T33" fmla="*/ 15 h 52"/>
                  <a:gd name="T34" fmla="*/ 9 w 118"/>
                  <a:gd name="T35" fmla="*/ 7 h 52"/>
                  <a:gd name="T36" fmla="*/ 19 w 118"/>
                  <a:gd name="T37" fmla="*/ 1 h 52"/>
                  <a:gd name="T38" fmla="*/ 25 w 118"/>
                  <a:gd name="T39" fmla="*/ 10 h 52"/>
                  <a:gd name="T40" fmla="*/ 47 w 118"/>
                  <a:gd name="T41" fmla="*/ 1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18" h="52">
                    <a:moveTo>
                      <a:pt x="47" y="16"/>
                    </a:moveTo>
                    <a:cubicBezTo>
                      <a:pt x="52" y="16"/>
                      <a:pt x="53" y="13"/>
                      <a:pt x="58" y="12"/>
                    </a:cubicBezTo>
                    <a:cubicBezTo>
                      <a:pt x="63" y="11"/>
                      <a:pt x="73" y="14"/>
                      <a:pt x="78" y="12"/>
                    </a:cubicBezTo>
                    <a:cubicBezTo>
                      <a:pt x="83" y="10"/>
                      <a:pt x="82" y="1"/>
                      <a:pt x="87" y="1"/>
                    </a:cubicBezTo>
                    <a:cubicBezTo>
                      <a:pt x="92" y="1"/>
                      <a:pt x="101" y="7"/>
                      <a:pt x="106" y="10"/>
                    </a:cubicBezTo>
                    <a:cubicBezTo>
                      <a:pt x="111" y="13"/>
                      <a:pt x="116" y="17"/>
                      <a:pt x="117" y="21"/>
                    </a:cubicBezTo>
                    <a:cubicBezTo>
                      <a:pt x="118" y="25"/>
                      <a:pt x="112" y="32"/>
                      <a:pt x="109" y="36"/>
                    </a:cubicBezTo>
                    <a:cubicBezTo>
                      <a:pt x="106" y="40"/>
                      <a:pt x="104" y="45"/>
                      <a:pt x="99" y="46"/>
                    </a:cubicBezTo>
                    <a:cubicBezTo>
                      <a:pt x="94" y="47"/>
                      <a:pt x="87" y="45"/>
                      <a:pt x="81" y="45"/>
                    </a:cubicBezTo>
                    <a:cubicBezTo>
                      <a:pt x="75" y="45"/>
                      <a:pt x="68" y="44"/>
                      <a:pt x="64" y="45"/>
                    </a:cubicBezTo>
                    <a:cubicBezTo>
                      <a:pt x="60" y="46"/>
                      <a:pt x="59" y="52"/>
                      <a:pt x="54" y="52"/>
                    </a:cubicBezTo>
                    <a:cubicBezTo>
                      <a:pt x="49" y="52"/>
                      <a:pt x="36" y="45"/>
                      <a:pt x="31" y="43"/>
                    </a:cubicBezTo>
                    <a:cubicBezTo>
                      <a:pt x="26" y="41"/>
                      <a:pt x="25" y="43"/>
                      <a:pt x="21" y="42"/>
                    </a:cubicBezTo>
                    <a:cubicBezTo>
                      <a:pt x="17" y="41"/>
                      <a:pt x="12" y="39"/>
                      <a:pt x="9" y="37"/>
                    </a:cubicBezTo>
                    <a:cubicBezTo>
                      <a:pt x="6" y="35"/>
                      <a:pt x="0" y="33"/>
                      <a:pt x="0" y="30"/>
                    </a:cubicBezTo>
                    <a:cubicBezTo>
                      <a:pt x="0" y="27"/>
                      <a:pt x="9" y="23"/>
                      <a:pt x="9" y="21"/>
                    </a:cubicBezTo>
                    <a:cubicBezTo>
                      <a:pt x="9" y="19"/>
                      <a:pt x="1" y="17"/>
                      <a:pt x="1" y="15"/>
                    </a:cubicBezTo>
                    <a:cubicBezTo>
                      <a:pt x="1" y="13"/>
                      <a:pt x="6" y="9"/>
                      <a:pt x="9" y="7"/>
                    </a:cubicBezTo>
                    <a:cubicBezTo>
                      <a:pt x="12" y="5"/>
                      <a:pt x="16" y="0"/>
                      <a:pt x="19" y="1"/>
                    </a:cubicBezTo>
                    <a:cubicBezTo>
                      <a:pt x="22" y="2"/>
                      <a:pt x="22" y="8"/>
                      <a:pt x="25" y="10"/>
                    </a:cubicBezTo>
                    <a:cubicBezTo>
                      <a:pt x="28" y="12"/>
                      <a:pt x="42" y="16"/>
                      <a:pt x="47" y="1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Freeform 123"/>
              <p:cNvSpPr>
                <a:spLocks/>
              </p:cNvSpPr>
              <p:nvPr/>
            </p:nvSpPr>
            <p:spPr bwMode="auto">
              <a:xfrm>
                <a:off x="3086" y="1049"/>
                <a:ext cx="52" cy="34"/>
              </a:xfrm>
              <a:custGeom>
                <a:avLst/>
                <a:gdLst>
                  <a:gd name="T0" fmla="*/ 21 w 52"/>
                  <a:gd name="T1" fmla="*/ 0 h 34"/>
                  <a:gd name="T2" fmla="*/ 13 w 52"/>
                  <a:gd name="T3" fmla="*/ 6 h 34"/>
                  <a:gd name="T4" fmla="*/ 36 w 52"/>
                  <a:gd name="T5" fmla="*/ 6 h 34"/>
                  <a:gd name="T6" fmla="*/ 51 w 52"/>
                  <a:gd name="T7" fmla="*/ 13 h 34"/>
                  <a:gd name="T8" fmla="*/ 33 w 52"/>
                  <a:gd name="T9" fmla="*/ 22 h 34"/>
                  <a:gd name="T10" fmla="*/ 15 w 52"/>
                  <a:gd name="T11" fmla="*/ 21 h 34"/>
                  <a:gd name="T12" fmla="*/ 3 w 52"/>
                  <a:gd name="T13" fmla="*/ 34 h 34"/>
                  <a:gd name="T14" fmla="*/ 3 w 52"/>
                  <a:gd name="T15" fmla="*/ 19 h 34"/>
                  <a:gd name="T16" fmla="*/ 1 w 52"/>
                  <a:gd name="T17" fmla="*/ 7 h 34"/>
                  <a:gd name="T18" fmla="*/ 21 w 52"/>
                  <a:gd name="T1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4">
                    <a:moveTo>
                      <a:pt x="21" y="0"/>
                    </a:moveTo>
                    <a:lnTo>
                      <a:pt x="13" y="6"/>
                    </a:lnTo>
                    <a:cubicBezTo>
                      <a:pt x="15" y="7"/>
                      <a:pt x="30" y="5"/>
                      <a:pt x="36" y="6"/>
                    </a:cubicBezTo>
                    <a:cubicBezTo>
                      <a:pt x="42" y="7"/>
                      <a:pt x="52" y="10"/>
                      <a:pt x="51" y="13"/>
                    </a:cubicBezTo>
                    <a:cubicBezTo>
                      <a:pt x="50" y="16"/>
                      <a:pt x="39" y="21"/>
                      <a:pt x="33" y="22"/>
                    </a:cubicBezTo>
                    <a:cubicBezTo>
                      <a:pt x="27" y="23"/>
                      <a:pt x="20" y="19"/>
                      <a:pt x="15" y="21"/>
                    </a:cubicBezTo>
                    <a:cubicBezTo>
                      <a:pt x="10" y="23"/>
                      <a:pt x="5" y="34"/>
                      <a:pt x="3" y="34"/>
                    </a:cubicBezTo>
                    <a:cubicBezTo>
                      <a:pt x="1" y="34"/>
                      <a:pt x="3" y="23"/>
                      <a:pt x="3" y="19"/>
                    </a:cubicBezTo>
                    <a:cubicBezTo>
                      <a:pt x="3" y="15"/>
                      <a:pt x="0" y="10"/>
                      <a:pt x="1" y="7"/>
                    </a:cubicBezTo>
                    <a:cubicBezTo>
                      <a:pt x="2" y="4"/>
                      <a:pt x="7" y="2"/>
                      <a:pt x="21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Freeform 124"/>
              <p:cNvSpPr>
                <a:spLocks/>
              </p:cNvSpPr>
              <p:nvPr/>
            </p:nvSpPr>
            <p:spPr bwMode="auto">
              <a:xfrm>
                <a:off x="3084" y="1080"/>
                <a:ext cx="34" cy="23"/>
              </a:xfrm>
              <a:custGeom>
                <a:avLst/>
                <a:gdLst>
                  <a:gd name="T0" fmla="*/ 0 w 34"/>
                  <a:gd name="T1" fmla="*/ 14 h 23"/>
                  <a:gd name="T2" fmla="*/ 9 w 34"/>
                  <a:gd name="T3" fmla="*/ 3 h 23"/>
                  <a:gd name="T4" fmla="*/ 24 w 34"/>
                  <a:gd name="T5" fmla="*/ 2 h 23"/>
                  <a:gd name="T6" fmla="*/ 33 w 34"/>
                  <a:gd name="T7" fmla="*/ 14 h 23"/>
                  <a:gd name="T8" fmla="*/ 18 w 34"/>
                  <a:gd name="T9" fmla="*/ 23 h 23"/>
                  <a:gd name="T10" fmla="*/ 0 w 34"/>
                  <a:gd name="T11" fmla="*/ 1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23">
                    <a:moveTo>
                      <a:pt x="0" y="14"/>
                    </a:moveTo>
                    <a:lnTo>
                      <a:pt x="9" y="3"/>
                    </a:lnTo>
                    <a:cubicBezTo>
                      <a:pt x="13" y="1"/>
                      <a:pt x="20" y="0"/>
                      <a:pt x="24" y="2"/>
                    </a:cubicBezTo>
                    <a:cubicBezTo>
                      <a:pt x="28" y="4"/>
                      <a:pt x="34" y="10"/>
                      <a:pt x="33" y="14"/>
                    </a:cubicBezTo>
                    <a:cubicBezTo>
                      <a:pt x="32" y="18"/>
                      <a:pt x="22" y="23"/>
                      <a:pt x="18" y="23"/>
                    </a:cubicBezTo>
                    <a:cubicBezTo>
                      <a:pt x="14" y="23"/>
                      <a:pt x="10" y="17"/>
                      <a:pt x="0" y="14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Freeform 125"/>
              <p:cNvSpPr>
                <a:spLocks/>
              </p:cNvSpPr>
              <p:nvPr/>
            </p:nvSpPr>
            <p:spPr bwMode="auto">
              <a:xfrm>
                <a:off x="3336" y="1681"/>
                <a:ext cx="27" cy="25"/>
              </a:xfrm>
              <a:custGeom>
                <a:avLst/>
                <a:gdLst>
                  <a:gd name="T0" fmla="*/ 20 w 27"/>
                  <a:gd name="T1" fmla="*/ 25 h 25"/>
                  <a:gd name="T2" fmla="*/ 24 w 27"/>
                  <a:gd name="T3" fmla="*/ 3 h 25"/>
                  <a:gd name="T4" fmla="*/ 2 w 27"/>
                  <a:gd name="T5" fmla="*/ 5 h 25"/>
                  <a:gd name="T6" fmla="*/ 20 w 27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5">
                    <a:moveTo>
                      <a:pt x="20" y="25"/>
                    </a:moveTo>
                    <a:cubicBezTo>
                      <a:pt x="24" y="25"/>
                      <a:pt x="27" y="6"/>
                      <a:pt x="24" y="3"/>
                    </a:cubicBezTo>
                    <a:cubicBezTo>
                      <a:pt x="21" y="0"/>
                      <a:pt x="4" y="2"/>
                      <a:pt x="2" y="5"/>
                    </a:cubicBezTo>
                    <a:cubicBezTo>
                      <a:pt x="0" y="8"/>
                      <a:pt x="16" y="25"/>
                      <a:pt x="20" y="2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" name="Freeform 126"/>
              <p:cNvSpPr>
                <a:spLocks/>
              </p:cNvSpPr>
              <p:nvPr/>
            </p:nvSpPr>
            <p:spPr bwMode="auto">
              <a:xfrm>
                <a:off x="3219" y="1683"/>
                <a:ext cx="44" cy="10"/>
              </a:xfrm>
              <a:custGeom>
                <a:avLst/>
                <a:gdLst>
                  <a:gd name="T0" fmla="*/ 1 w 44"/>
                  <a:gd name="T1" fmla="*/ 1 h 10"/>
                  <a:gd name="T2" fmla="*/ 19 w 44"/>
                  <a:gd name="T3" fmla="*/ 1 h 10"/>
                  <a:gd name="T4" fmla="*/ 43 w 44"/>
                  <a:gd name="T5" fmla="*/ 3 h 10"/>
                  <a:gd name="T6" fmla="*/ 27 w 44"/>
                  <a:gd name="T7" fmla="*/ 7 h 10"/>
                  <a:gd name="T8" fmla="*/ 11 w 44"/>
                  <a:gd name="T9" fmla="*/ 9 h 10"/>
                  <a:gd name="T10" fmla="*/ 1 w 44"/>
                  <a:gd name="T11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10">
                    <a:moveTo>
                      <a:pt x="1" y="1"/>
                    </a:moveTo>
                    <a:cubicBezTo>
                      <a:pt x="2" y="0"/>
                      <a:pt x="12" y="1"/>
                      <a:pt x="19" y="1"/>
                    </a:cubicBezTo>
                    <a:cubicBezTo>
                      <a:pt x="26" y="1"/>
                      <a:pt x="42" y="2"/>
                      <a:pt x="43" y="3"/>
                    </a:cubicBezTo>
                    <a:cubicBezTo>
                      <a:pt x="44" y="4"/>
                      <a:pt x="32" y="6"/>
                      <a:pt x="27" y="7"/>
                    </a:cubicBezTo>
                    <a:cubicBezTo>
                      <a:pt x="22" y="8"/>
                      <a:pt x="16" y="10"/>
                      <a:pt x="11" y="9"/>
                    </a:cubicBezTo>
                    <a:cubicBezTo>
                      <a:pt x="6" y="8"/>
                      <a:pt x="0" y="2"/>
                      <a:pt x="1" y="1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26" name="Freeform 127"/>
          <p:cNvSpPr>
            <a:spLocks/>
          </p:cNvSpPr>
          <p:nvPr/>
        </p:nvSpPr>
        <p:spPr bwMode="auto">
          <a:xfrm>
            <a:off x="5461000" y="2522538"/>
            <a:ext cx="177800" cy="96838"/>
          </a:xfrm>
          <a:custGeom>
            <a:avLst/>
            <a:gdLst>
              <a:gd name="T0" fmla="*/ 20 w 112"/>
              <a:gd name="T1" fmla="*/ 55 h 61"/>
              <a:gd name="T2" fmla="*/ 3 w 112"/>
              <a:gd name="T3" fmla="*/ 53 h 61"/>
              <a:gd name="T4" fmla="*/ 3 w 112"/>
              <a:gd name="T5" fmla="*/ 17 h 61"/>
              <a:gd name="T6" fmla="*/ 14 w 112"/>
              <a:gd name="T7" fmla="*/ 2 h 61"/>
              <a:gd name="T8" fmla="*/ 44 w 112"/>
              <a:gd name="T9" fmla="*/ 5 h 61"/>
              <a:gd name="T10" fmla="*/ 74 w 112"/>
              <a:gd name="T11" fmla="*/ 22 h 61"/>
              <a:gd name="T12" fmla="*/ 98 w 112"/>
              <a:gd name="T13" fmla="*/ 31 h 61"/>
              <a:gd name="T14" fmla="*/ 107 w 112"/>
              <a:gd name="T15" fmla="*/ 44 h 61"/>
              <a:gd name="T16" fmla="*/ 68 w 112"/>
              <a:gd name="T17" fmla="*/ 59 h 61"/>
              <a:gd name="T18" fmla="*/ 20 w 112"/>
              <a:gd name="T19" fmla="*/ 55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2" h="61">
                <a:moveTo>
                  <a:pt x="20" y="55"/>
                </a:moveTo>
                <a:lnTo>
                  <a:pt x="3" y="53"/>
                </a:lnTo>
                <a:cubicBezTo>
                  <a:pt x="0" y="47"/>
                  <a:pt x="1" y="25"/>
                  <a:pt x="3" y="17"/>
                </a:cubicBezTo>
                <a:cubicBezTo>
                  <a:pt x="5" y="9"/>
                  <a:pt x="7" y="4"/>
                  <a:pt x="14" y="2"/>
                </a:cubicBezTo>
                <a:cubicBezTo>
                  <a:pt x="21" y="0"/>
                  <a:pt x="34" y="2"/>
                  <a:pt x="44" y="5"/>
                </a:cubicBezTo>
                <a:cubicBezTo>
                  <a:pt x="54" y="8"/>
                  <a:pt x="65" y="18"/>
                  <a:pt x="74" y="22"/>
                </a:cubicBezTo>
                <a:cubicBezTo>
                  <a:pt x="83" y="26"/>
                  <a:pt x="93" y="27"/>
                  <a:pt x="98" y="31"/>
                </a:cubicBezTo>
                <a:cubicBezTo>
                  <a:pt x="103" y="35"/>
                  <a:pt x="112" y="39"/>
                  <a:pt x="107" y="44"/>
                </a:cubicBezTo>
                <a:cubicBezTo>
                  <a:pt x="102" y="49"/>
                  <a:pt x="84" y="57"/>
                  <a:pt x="68" y="59"/>
                </a:cubicBezTo>
                <a:cubicBezTo>
                  <a:pt x="52" y="61"/>
                  <a:pt x="32" y="58"/>
                  <a:pt x="20" y="55"/>
                </a:cubicBezTo>
                <a:close/>
              </a:path>
            </a:pathLst>
          </a:custGeom>
          <a:solidFill>
            <a:srgbClr val="FFCC66"/>
          </a:solid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7" name="Freeform 128"/>
          <p:cNvSpPr>
            <a:spLocks/>
          </p:cNvSpPr>
          <p:nvPr/>
        </p:nvSpPr>
        <p:spPr bwMode="auto">
          <a:xfrm>
            <a:off x="5591175" y="1946276"/>
            <a:ext cx="209550" cy="500063"/>
          </a:xfrm>
          <a:custGeom>
            <a:avLst/>
            <a:gdLst>
              <a:gd name="T0" fmla="*/ 28 w 132"/>
              <a:gd name="T1" fmla="*/ 55 h 315"/>
              <a:gd name="T2" fmla="*/ 13 w 132"/>
              <a:gd name="T3" fmla="*/ 65 h 315"/>
              <a:gd name="T4" fmla="*/ 40 w 132"/>
              <a:gd name="T5" fmla="*/ 23 h 315"/>
              <a:gd name="T6" fmla="*/ 79 w 132"/>
              <a:gd name="T7" fmla="*/ 2 h 315"/>
              <a:gd name="T8" fmla="*/ 97 w 132"/>
              <a:gd name="T9" fmla="*/ 11 h 315"/>
              <a:gd name="T10" fmla="*/ 107 w 132"/>
              <a:gd name="T11" fmla="*/ 25 h 315"/>
              <a:gd name="T12" fmla="*/ 116 w 132"/>
              <a:gd name="T13" fmla="*/ 92 h 315"/>
              <a:gd name="T14" fmla="*/ 127 w 132"/>
              <a:gd name="T15" fmla="*/ 196 h 315"/>
              <a:gd name="T16" fmla="*/ 125 w 132"/>
              <a:gd name="T17" fmla="*/ 290 h 315"/>
              <a:gd name="T18" fmla="*/ 85 w 132"/>
              <a:gd name="T19" fmla="*/ 313 h 315"/>
              <a:gd name="T20" fmla="*/ 61 w 132"/>
              <a:gd name="T21" fmla="*/ 304 h 315"/>
              <a:gd name="T22" fmla="*/ 29 w 132"/>
              <a:gd name="T23" fmla="*/ 286 h 315"/>
              <a:gd name="T24" fmla="*/ 4 w 132"/>
              <a:gd name="T25" fmla="*/ 274 h 315"/>
              <a:gd name="T26" fmla="*/ 2 w 132"/>
              <a:gd name="T27" fmla="*/ 226 h 315"/>
              <a:gd name="T28" fmla="*/ 14 w 132"/>
              <a:gd name="T29" fmla="*/ 185 h 315"/>
              <a:gd name="T30" fmla="*/ 10 w 132"/>
              <a:gd name="T31" fmla="*/ 122 h 315"/>
              <a:gd name="T32" fmla="*/ 16 w 132"/>
              <a:gd name="T33" fmla="*/ 59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2" h="315">
                <a:moveTo>
                  <a:pt x="28" y="55"/>
                </a:moveTo>
                <a:lnTo>
                  <a:pt x="13" y="65"/>
                </a:lnTo>
                <a:cubicBezTo>
                  <a:pt x="15" y="60"/>
                  <a:pt x="29" y="33"/>
                  <a:pt x="40" y="23"/>
                </a:cubicBezTo>
                <a:cubicBezTo>
                  <a:pt x="51" y="13"/>
                  <a:pt x="70" y="4"/>
                  <a:pt x="79" y="2"/>
                </a:cubicBezTo>
                <a:cubicBezTo>
                  <a:pt x="88" y="0"/>
                  <a:pt x="92" y="7"/>
                  <a:pt x="97" y="11"/>
                </a:cubicBezTo>
                <a:cubicBezTo>
                  <a:pt x="102" y="15"/>
                  <a:pt x="104" y="12"/>
                  <a:pt x="107" y="25"/>
                </a:cubicBezTo>
                <a:cubicBezTo>
                  <a:pt x="110" y="38"/>
                  <a:pt x="113" y="64"/>
                  <a:pt x="116" y="92"/>
                </a:cubicBezTo>
                <a:cubicBezTo>
                  <a:pt x="119" y="120"/>
                  <a:pt x="126" y="163"/>
                  <a:pt x="127" y="196"/>
                </a:cubicBezTo>
                <a:cubicBezTo>
                  <a:pt x="128" y="229"/>
                  <a:pt x="132" y="271"/>
                  <a:pt x="125" y="290"/>
                </a:cubicBezTo>
                <a:cubicBezTo>
                  <a:pt x="118" y="309"/>
                  <a:pt x="96" y="311"/>
                  <a:pt x="85" y="313"/>
                </a:cubicBezTo>
                <a:cubicBezTo>
                  <a:pt x="74" y="315"/>
                  <a:pt x="70" y="309"/>
                  <a:pt x="61" y="304"/>
                </a:cubicBezTo>
                <a:cubicBezTo>
                  <a:pt x="52" y="299"/>
                  <a:pt x="38" y="291"/>
                  <a:pt x="29" y="286"/>
                </a:cubicBezTo>
                <a:cubicBezTo>
                  <a:pt x="20" y="281"/>
                  <a:pt x="8" y="284"/>
                  <a:pt x="4" y="274"/>
                </a:cubicBezTo>
                <a:cubicBezTo>
                  <a:pt x="0" y="264"/>
                  <a:pt x="0" y="241"/>
                  <a:pt x="2" y="226"/>
                </a:cubicBezTo>
                <a:cubicBezTo>
                  <a:pt x="4" y="211"/>
                  <a:pt x="13" y="202"/>
                  <a:pt x="14" y="185"/>
                </a:cubicBezTo>
                <a:cubicBezTo>
                  <a:pt x="15" y="168"/>
                  <a:pt x="10" y="143"/>
                  <a:pt x="10" y="122"/>
                </a:cubicBezTo>
                <a:cubicBezTo>
                  <a:pt x="10" y="101"/>
                  <a:pt x="14" y="70"/>
                  <a:pt x="16" y="59"/>
                </a:cubicBezTo>
              </a:path>
            </a:pathLst>
          </a:custGeom>
          <a:solidFill>
            <a:srgbClr val="FFCC66"/>
          </a:solid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083" y="2411413"/>
            <a:ext cx="777600" cy="465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88" y="3514034"/>
            <a:ext cx="1052047" cy="630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675" y="2048670"/>
            <a:ext cx="777600" cy="465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180" y="2234946"/>
            <a:ext cx="1646682" cy="9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2" y="2038309"/>
            <a:ext cx="960565" cy="57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855" y="2574133"/>
            <a:ext cx="823341" cy="493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683" y="4284664"/>
            <a:ext cx="228706" cy="13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968" y="2660297"/>
            <a:ext cx="1692424" cy="10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1" y="3246909"/>
            <a:ext cx="1052047" cy="630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7" name="Picture 1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048" y="3132669"/>
            <a:ext cx="1280753" cy="76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TextBox 137"/>
          <p:cNvSpPr txBox="1"/>
          <p:nvPr/>
        </p:nvSpPr>
        <p:spPr>
          <a:xfrm>
            <a:off x="4864840" y="220123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EUR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003979" y="2208479"/>
            <a:ext cx="542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NAM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884488" y="404954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LAC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259738" y="3146446"/>
            <a:ext cx="4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SSA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418025" y="2039164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CAS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406572" y="2724150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MENA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128545" y="3571896"/>
            <a:ext cx="4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SAS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788005" y="2074089"/>
            <a:ext cx="474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EAS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942065" y="3771901"/>
            <a:ext cx="474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SEA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564236" y="4076147"/>
            <a:ext cx="468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PAC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50825" y="5806440"/>
            <a:ext cx="859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Bubbles proportional to population size in 2013; light-shaded area is indigenous population (descended from people who lived there in 1500); dark-shaded area is non-indigenous population; weight of migration line is proportional to size of population flow (in million); only flows of 15 million or more people are shown. 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49" name="Curved Connector 148"/>
          <p:cNvCxnSpPr/>
          <p:nvPr/>
        </p:nvCxnSpPr>
        <p:spPr bwMode="auto">
          <a:xfrm rot="10800000" flipV="1">
            <a:off x="2434431" y="2346978"/>
            <a:ext cx="2155032" cy="329548"/>
          </a:xfrm>
          <a:prstGeom prst="curvedConnector3">
            <a:avLst/>
          </a:prstGeom>
          <a:solidFill>
            <a:schemeClr val="accent1"/>
          </a:solidFill>
          <a:ln w="825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Curved Connector 149"/>
          <p:cNvCxnSpPr/>
          <p:nvPr/>
        </p:nvCxnSpPr>
        <p:spPr bwMode="auto">
          <a:xfrm rot="10800000" flipV="1">
            <a:off x="3166269" y="2417764"/>
            <a:ext cx="1423194" cy="1303336"/>
          </a:xfrm>
          <a:prstGeom prst="curvedConnector3">
            <a:avLst/>
          </a:prstGeom>
          <a:solidFill>
            <a:schemeClr val="accent1"/>
          </a:solidFill>
          <a:ln w="1016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Curved Connector 150"/>
          <p:cNvCxnSpPr/>
          <p:nvPr/>
        </p:nvCxnSpPr>
        <p:spPr bwMode="auto">
          <a:xfrm rot="10800000" flipV="1">
            <a:off x="3295650" y="3571896"/>
            <a:ext cx="1508128" cy="40638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Curved Connector 151"/>
          <p:cNvCxnSpPr>
            <a:endCxn id="128" idx="2"/>
          </p:cNvCxnSpPr>
          <p:nvPr/>
        </p:nvCxnSpPr>
        <p:spPr bwMode="auto">
          <a:xfrm rot="10800000">
            <a:off x="2228883" y="2877090"/>
            <a:ext cx="2519332" cy="63694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Curved Connector 152"/>
          <p:cNvCxnSpPr/>
          <p:nvPr/>
        </p:nvCxnSpPr>
        <p:spPr bwMode="auto">
          <a:xfrm rot="16200000" flipH="1">
            <a:off x="6926931" y="3129631"/>
            <a:ext cx="604300" cy="99219"/>
          </a:xfrm>
          <a:prstGeom prst="curvedConnector3">
            <a:avLst>
              <a:gd name="adj1" fmla="val 31786"/>
            </a:avLst>
          </a:prstGeom>
          <a:solidFill>
            <a:schemeClr val="accent1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Curved Connector 153"/>
          <p:cNvCxnSpPr>
            <a:endCxn id="134" idx="2"/>
          </p:cNvCxnSpPr>
          <p:nvPr/>
        </p:nvCxnSpPr>
        <p:spPr bwMode="auto">
          <a:xfrm>
            <a:off x="4803776" y="2389982"/>
            <a:ext cx="3008260" cy="2031646"/>
          </a:xfrm>
          <a:prstGeom prst="curvedConnector4">
            <a:avLst>
              <a:gd name="adj1" fmla="val 37404"/>
              <a:gd name="adj2" fmla="val 111252"/>
            </a:avLst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Curved Connector 154"/>
          <p:cNvCxnSpPr/>
          <p:nvPr/>
        </p:nvCxnSpPr>
        <p:spPr bwMode="auto">
          <a:xfrm rot="16200000" flipV="1">
            <a:off x="2053273" y="2907345"/>
            <a:ext cx="840111" cy="666755"/>
          </a:xfrm>
          <a:prstGeom prst="curvedConnector3">
            <a:avLst>
              <a:gd name="adj1" fmla="val 22789"/>
            </a:avLst>
          </a:prstGeom>
          <a:solidFill>
            <a:schemeClr val="accent1"/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triangle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TextBox 155"/>
          <p:cNvSpPr txBox="1"/>
          <p:nvPr/>
        </p:nvSpPr>
        <p:spPr>
          <a:xfrm>
            <a:off x="6957220" y="276172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006600"/>
                </a:solidFill>
                <a:latin typeface="Times New Roman" pitchFamily="18" charset="0"/>
              </a:rPr>
              <a:t>31</a:t>
            </a:r>
            <a:endParaRPr lang="en-US" sz="105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520488" y="2897516"/>
            <a:ext cx="3866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0000FF"/>
                </a:solidFill>
                <a:latin typeface="Times New Roman" pitchFamily="18" charset="0"/>
              </a:rPr>
              <a:t>328</a:t>
            </a:r>
            <a:endParaRPr lang="en-US" sz="105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536363" y="2177663"/>
            <a:ext cx="3866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0000FF"/>
                </a:solidFill>
                <a:latin typeface="Times New Roman" pitchFamily="18" charset="0"/>
              </a:rPr>
              <a:t>264</a:t>
            </a:r>
            <a:endParaRPr lang="en-US" sz="105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129664" y="4387935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0000FF"/>
                </a:solidFill>
                <a:latin typeface="Times New Roman" pitchFamily="18" charset="0"/>
              </a:rPr>
              <a:t>24</a:t>
            </a:r>
            <a:endParaRPr lang="en-US" sz="105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173793" y="3371086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663300"/>
                </a:solidFill>
                <a:latin typeface="Times New Roman" pitchFamily="18" charset="0"/>
              </a:rPr>
              <a:t>20</a:t>
            </a:r>
            <a:endParaRPr lang="en-US" sz="1050">
              <a:solidFill>
                <a:srgbClr val="663300"/>
              </a:solidFill>
              <a:latin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713810" y="3876942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FF0000"/>
                </a:solidFill>
                <a:latin typeface="Times New Roman" pitchFamily="18" charset="0"/>
              </a:rPr>
              <a:t>81</a:t>
            </a:r>
            <a:endParaRPr lang="en-US" sz="105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239030" y="3182759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smtClean="0">
                <a:solidFill>
                  <a:srgbClr val="FF0000"/>
                </a:solidFill>
                <a:latin typeface="Times New Roman" pitchFamily="18" charset="0"/>
              </a:rPr>
              <a:t>31</a:t>
            </a:r>
            <a:endParaRPr lang="en-US" sz="105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242888" y="762000"/>
            <a:ext cx="8367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9.15 current </a:t>
            </a:r>
            <a:r>
              <a:rPr lang="nl-NL" b="1"/>
              <a:t>population size, indigenous population, and migration since 1500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59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655834"/>
              </p:ext>
            </p:extLst>
          </p:nvPr>
        </p:nvGraphicFramePr>
        <p:xfrm>
          <a:off x="0" y="769528"/>
          <a:ext cx="9143999" cy="608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9528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9.3 world </a:t>
            </a:r>
            <a:r>
              <a:rPr lang="nl-NL" b="1"/>
              <a:t>trade and FDI flows relative to income (% of GDP), 1970-2014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59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60088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14544" y="757107"/>
            <a:ext cx="4115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9.4a world </a:t>
            </a:r>
            <a:r>
              <a:rPr lang="nl-NL" b="1"/>
              <a:t>distribution of FDI stock, 2013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59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705930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14544" y="757107"/>
            <a:ext cx="4125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9.4b world </a:t>
            </a:r>
            <a:r>
              <a:rPr lang="nl-NL" b="1"/>
              <a:t>distribution of FDI stock, 2013</a:t>
            </a:r>
            <a:endParaRPr lang="en-US" b="1"/>
          </a:p>
        </p:txBody>
      </p:sp>
      <p:sp>
        <p:nvSpPr>
          <p:cNvPr id="4" name="TextBox 1"/>
          <p:cNvSpPr txBox="1"/>
          <p:nvPr/>
        </p:nvSpPr>
        <p:spPr>
          <a:xfrm>
            <a:off x="246355" y="6400800"/>
            <a:ext cx="4724400" cy="38691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mtClean="0"/>
              <a:t>bubbles proportional to size of outward</a:t>
            </a:r>
            <a:r>
              <a:rPr lang="en-US" sz="1400" baseline="0" smtClean="0"/>
              <a:t> </a:t>
            </a:r>
            <a:r>
              <a:rPr lang="en-US" sz="1400" baseline="0"/>
              <a:t>FDI stock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625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9.5 distribution </a:t>
            </a:r>
            <a:r>
              <a:rPr lang="nl-NL" b="1"/>
              <a:t>of FDI; advanced, developing, and transition countries, 1975-2014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257156"/>
              </p:ext>
            </p:extLst>
          </p:nvPr>
        </p:nvGraphicFramePr>
        <p:xfrm>
          <a:off x="0" y="772357"/>
          <a:ext cx="4572000" cy="608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50005"/>
              </p:ext>
            </p:extLst>
          </p:nvPr>
        </p:nvGraphicFramePr>
        <p:xfrm>
          <a:off x="4572000" y="754602"/>
          <a:ext cx="4572000" cy="610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9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902404"/>
              </p:ext>
            </p:extLst>
          </p:nvPr>
        </p:nvGraphicFramePr>
        <p:xfrm>
          <a:off x="0" y="764958"/>
          <a:ext cx="4572000" cy="609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9.6 global </a:t>
            </a:r>
            <a:r>
              <a:rPr lang="nl-NL" b="1"/>
              <a:t>net mergers &amp; </a:t>
            </a:r>
            <a:r>
              <a:rPr lang="nl-NL" b="1" smtClean="0"/>
              <a:t>acquisitions; billion 2014 USD, </a:t>
            </a:r>
            <a:r>
              <a:rPr lang="nl-NL" b="1"/>
              <a:t>2008-2014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966820"/>
              </p:ext>
            </p:extLst>
          </p:nvPr>
        </p:nvGraphicFramePr>
        <p:xfrm>
          <a:off x="4572001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9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841593"/>
              </p:ext>
            </p:extLst>
          </p:nvPr>
        </p:nvGraphicFramePr>
        <p:xfrm>
          <a:off x="4572001" y="773836"/>
          <a:ext cx="4572000" cy="608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247159"/>
              </p:ext>
            </p:extLst>
          </p:nvPr>
        </p:nvGraphicFramePr>
        <p:xfrm>
          <a:off x="0" y="773836"/>
          <a:ext cx="4572000" cy="608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8162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9.7 global value of announced greenfield FDIO projects; billion 2014 USD, </a:t>
            </a:r>
            <a:r>
              <a:rPr lang="nl-NL" b="1"/>
              <a:t>2008-2014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638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945365"/>
              </p:ext>
            </p:extLst>
          </p:nvPr>
        </p:nvGraphicFramePr>
        <p:xfrm>
          <a:off x="0" y="762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716639"/>
              </p:ext>
            </p:extLst>
          </p:nvPr>
        </p:nvGraphicFramePr>
        <p:xfrm>
          <a:off x="3048000" y="762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545735"/>
              </p:ext>
            </p:extLst>
          </p:nvPr>
        </p:nvGraphicFramePr>
        <p:xfrm>
          <a:off x="6096000" y="762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489624"/>
              </p:ext>
            </p:extLst>
          </p:nvPr>
        </p:nvGraphicFramePr>
        <p:xfrm>
          <a:off x="0" y="3810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242557"/>
              </p:ext>
            </p:extLst>
          </p:nvPr>
        </p:nvGraphicFramePr>
        <p:xfrm>
          <a:off x="3048000" y="3810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920318"/>
              </p:ext>
            </p:extLst>
          </p:nvPr>
        </p:nvGraphicFramePr>
        <p:xfrm>
          <a:off x="6096001" y="3810000"/>
          <a:ext cx="304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3429000" y="1143000"/>
            <a:ext cx="19153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9.8 multinationals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638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848475" y="3517164"/>
            <a:ext cx="1609725" cy="838204"/>
            <a:chOff x="6848475" y="3428998"/>
            <a:chExt cx="1609725" cy="838204"/>
          </a:xfrm>
        </p:grpSpPr>
        <p:sp>
          <p:nvSpPr>
            <p:cNvPr id="4" name="Right Triangle 3"/>
            <p:cNvSpPr/>
            <p:nvPr/>
          </p:nvSpPr>
          <p:spPr bwMode="auto">
            <a:xfrm rot="5400000" flipV="1">
              <a:off x="6738937" y="3538537"/>
              <a:ext cx="838203" cy="619128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" name="Right Triangle 4"/>
            <p:cNvSpPr/>
            <p:nvPr/>
          </p:nvSpPr>
          <p:spPr bwMode="auto">
            <a:xfrm flipV="1">
              <a:off x="7442200" y="3428998"/>
              <a:ext cx="1016000" cy="821267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48200" y="3517166"/>
            <a:ext cx="2777066" cy="838200"/>
            <a:chOff x="4648200" y="3429000"/>
            <a:chExt cx="2777066" cy="838200"/>
          </a:xfrm>
        </p:grpSpPr>
        <p:sp>
          <p:nvSpPr>
            <p:cNvPr id="7" name="Right Triangle 6"/>
            <p:cNvSpPr/>
            <p:nvPr/>
          </p:nvSpPr>
          <p:spPr bwMode="auto">
            <a:xfrm rot="16200000" flipV="1">
              <a:off x="6703483" y="3545416"/>
              <a:ext cx="838200" cy="605367"/>
            </a:xfrm>
            <a:prstGeom prst="rtTriangle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 flipV="1">
              <a:off x="4648200" y="3429000"/>
              <a:ext cx="2171699" cy="838200"/>
            </a:xfrm>
            <a:prstGeom prst="rect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138238" y="2763632"/>
            <a:ext cx="1681162" cy="762000"/>
            <a:chOff x="1138238" y="2675466"/>
            <a:chExt cx="1681162" cy="762000"/>
          </a:xfrm>
        </p:grpSpPr>
        <p:sp>
          <p:nvSpPr>
            <p:cNvPr id="10" name="Right Triangle 9"/>
            <p:cNvSpPr/>
            <p:nvPr/>
          </p:nvSpPr>
          <p:spPr bwMode="auto">
            <a:xfrm rot="16200000">
              <a:off x="1209411" y="2604293"/>
              <a:ext cx="734483" cy="876830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1" name="Right Triangle 10"/>
            <p:cNvSpPr/>
            <p:nvPr/>
          </p:nvSpPr>
          <p:spPr bwMode="auto">
            <a:xfrm>
              <a:off x="2027766" y="2675467"/>
              <a:ext cx="791634" cy="761999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8600" y="2746699"/>
            <a:ext cx="1799165" cy="770467"/>
            <a:chOff x="228600" y="2658533"/>
            <a:chExt cx="1799165" cy="770467"/>
          </a:xfrm>
        </p:grpSpPr>
        <p:sp>
          <p:nvSpPr>
            <p:cNvPr id="13" name="Right Triangle 12"/>
            <p:cNvSpPr/>
            <p:nvPr/>
          </p:nvSpPr>
          <p:spPr bwMode="auto">
            <a:xfrm rot="5400000">
              <a:off x="1200559" y="2601793"/>
              <a:ext cx="762000" cy="892413"/>
            </a:xfrm>
            <a:prstGeom prst="rtTriangle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8600" y="2658533"/>
              <a:ext cx="905933" cy="753534"/>
            </a:xfrm>
            <a:prstGeom prst="rect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 bwMode="auto">
          <a:xfrm>
            <a:off x="2015066" y="2763633"/>
            <a:ext cx="25400" cy="3716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7442200" y="4355366"/>
            <a:ext cx="0" cy="2133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819400" y="3517166"/>
            <a:ext cx="0" cy="29633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824134" y="3271633"/>
            <a:ext cx="8466" cy="31919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8534400" y="3246233"/>
            <a:ext cx="0" cy="32342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1143000" y="3525632"/>
            <a:ext cx="0" cy="29633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648200" y="4355364"/>
            <a:ext cx="2777067" cy="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228600" y="2755166"/>
            <a:ext cx="1778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228600" y="1154966"/>
            <a:ext cx="0" cy="5334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228600" y="6488966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533400" y="1459766"/>
            <a:ext cx="3429000" cy="3048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5334000" y="1459766"/>
            <a:ext cx="3429000" cy="472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381000" y="1307366"/>
            <a:ext cx="3352800" cy="2819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4648200" y="1154966"/>
            <a:ext cx="0" cy="5334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4648200" y="6488966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5105400" y="3364766"/>
            <a:ext cx="3581400" cy="2819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228600" y="3517166"/>
            <a:ext cx="8305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31"/>
          <p:cNvSpPr/>
          <p:nvPr/>
        </p:nvSpPr>
        <p:spPr bwMode="auto">
          <a:xfrm>
            <a:off x="1930400" y="2670499"/>
            <a:ext cx="152400" cy="152400"/>
          </a:xfrm>
          <a:prstGeom prst="ellipse">
            <a:avLst/>
          </a:prstGeom>
          <a:solidFill>
            <a:srgbClr val="CCFFCC">
              <a:alpha val="69804"/>
            </a:srgbClr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349067" y="4262232"/>
            <a:ext cx="152400" cy="152400"/>
          </a:xfrm>
          <a:prstGeom prst="ellipse">
            <a:avLst/>
          </a:prstGeom>
          <a:solidFill>
            <a:srgbClr val="CCFFCC">
              <a:alpha val="69804"/>
            </a:srgbClr>
          </a:solidFill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8458200" y="3440966"/>
            <a:ext cx="152400" cy="152400"/>
          </a:xfrm>
          <a:prstGeom prst="ellipse">
            <a:avLst/>
          </a:prstGeom>
          <a:solidFill>
            <a:srgbClr val="CCFFFF">
              <a:alpha val="69804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6743700" y="3449432"/>
            <a:ext cx="152400" cy="152400"/>
          </a:xfrm>
          <a:prstGeom prst="ellipse">
            <a:avLst/>
          </a:prstGeom>
          <a:solidFill>
            <a:srgbClr val="FFCC99">
              <a:alpha val="6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2743200" y="3440966"/>
            <a:ext cx="152400" cy="152400"/>
          </a:xfrm>
          <a:prstGeom prst="ellipse">
            <a:avLst/>
          </a:prstGeom>
          <a:solidFill>
            <a:srgbClr val="FFCC99">
              <a:alpha val="6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1041400" y="3424033"/>
            <a:ext cx="152400" cy="152400"/>
          </a:xfrm>
          <a:prstGeom prst="ellipse">
            <a:avLst/>
          </a:prstGeom>
          <a:solidFill>
            <a:srgbClr val="CCFFFF">
              <a:alpha val="69804"/>
            </a:srgbClr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0" y="846892"/>
            <a:ext cx="1075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a. America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63440" y="846892"/>
            <a:ext cx="962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b. Britain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86360" y="1427500"/>
            <a:ext cx="33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sz="1600" i="1" baseline="-2500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76989" y="157303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sz="1600" i="1" baseline="-25000" smtClean="0">
                <a:solidFill>
                  <a:srgbClr val="FF0000"/>
                </a:solidFill>
                <a:latin typeface="Times New Roman" pitchFamily="18" charset="0"/>
              </a:rPr>
              <a:t>B</a:t>
            </a:r>
            <a:endParaRPr lang="en-US" sz="16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39674" y="1615367"/>
            <a:ext cx="370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1600" i="1" baseline="-25000" smtClean="0">
                <a:solidFill>
                  <a:srgbClr val="0000FF"/>
                </a:solidFill>
                <a:latin typeface="Times New Roman" pitchFamily="18" charset="0"/>
              </a:rPr>
              <a:t>A</a:t>
            </a:r>
            <a:endParaRPr lang="en-US" sz="16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27041" y="557456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B</a:t>
            </a:r>
            <a:endParaRPr lang="en-US" sz="16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-1602" y="1154966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17998" y="1154966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53861" y="6424434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I,S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30661" y="6424434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solidFill>
                  <a:srgbClr val="000000"/>
                </a:solidFill>
                <a:latin typeface="Times New Roman" pitchFamily="18" charset="0"/>
              </a:rPr>
              <a:t>I,S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30592" y="6443246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A0 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= S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A0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28462" y="6424732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B0 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= S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B0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0034" y="2385834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A0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85625" y="4279166"/>
            <a:ext cx="413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B0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3068" y="3147834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A1 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= r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B1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143000" y="3745766"/>
            <a:ext cx="1676400" cy="182031"/>
            <a:chOff x="1143000" y="3657600"/>
            <a:chExt cx="1676400" cy="182031"/>
          </a:xfrm>
        </p:grpSpPr>
        <p:cxnSp>
          <p:nvCxnSpPr>
            <p:cNvPr id="54" name="Straight Connector 53"/>
            <p:cNvCxnSpPr/>
            <p:nvPr/>
          </p:nvCxnSpPr>
          <p:spPr bwMode="auto">
            <a:xfrm flipV="1">
              <a:off x="1143000" y="3733800"/>
              <a:ext cx="1676400" cy="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1576652" y="3657600"/>
              <a:ext cx="4907" cy="1820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1519093" y="3657600"/>
              <a:ext cx="4907" cy="1820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oup 56"/>
          <p:cNvGrpSpPr/>
          <p:nvPr/>
        </p:nvGrpSpPr>
        <p:grpSpPr>
          <a:xfrm>
            <a:off x="6832601" y="3212367"/>
            <a:ext cx="1676400" cy="182031"/>
            <a:chOff x="1143000" y="3657600"/>
            <a:chExt cx="1676400" cy="182031"/>
          </a:xfrm>
        </p:grpSpPr>
        <p:cxnSp>
          <p:nvCxnSpPr>
            <p:cNvPr id="58" name="Straight Connector 57"/>
            <p:cNvCxnSpPr/>
            <p:nvPr/>
          </p:nvCxnSpPr>
          <p:spPr bwMode="auto">
            <a:xfrm flipV="1">
              <a:off x="1143000" y="3733800"/>
              <a:ext cx="1676400" cy="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 flipH="1">
              <a:off x="1576652" y="3657600"/>
              <a:ext cx="4907" cy="1820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 flipH="1">
              <a:off x="1519093" y="3657600"/>
              <a:ext cx="4907" cy="1820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1" name="TextBox 60"/>
          <p:cNvSpPr txBox="1"/>
          <p:nvPr/>
        </p:nvSpPr>
        <p:spPr>
          <a:xfrm>
            <a:off x="777240" y="4671834"/>
            <a:ext cx="76655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Supply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1676400" y="4660166"/>
            <a:ext cx="838200" cy="419100"/>
            <a:chOff x="228600" y="2658533"/>
            <a:chExt cx="1799165" cy="770467"/>
          </a:xfrm>
        </p:grpSpPr>
        <p:sp>
          <p:nvSpPr>
            <p:cNvPr id="63" name="Right Triangle 62"/>
            <p:cNvSpPr/>
            <p:nvPr/>
          </p:nvSpPr>
          <p:spPr bwMode="auto">
            <a:xfrm rot="5400000">
              <a:off x="1200559" y="2601793"/>
              <a:ext cx="762000" cy="892413"/>
            </a:xfrm>
            <a:prstGeom prst="rtTriangle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28600" y="2658533"/>
              <a:ext cx="905933" cy="753534"/>
            </a:xfrm>
            <a:prstGeom prst="rect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2598082" y="4660166"/>
            <a:ext cx="5950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loss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66238" y="5196767"/>
            <a:ext cx="88036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Demand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676400" y="5193566"/>
            <a:ext cx="838200" cy="419100"/>
            <a:chOff x="228600" y="2658533"/>
            <a:chExt cx="1799165" cy="770467"/>
          </a:xfrm>
        </p:grpSpPr>
        <p:sp>
          <p:nvSpPr>
            <p:cNvPr id="68" name="Right Triangle 67"/>
            <p:cNvSpPr/>
            <p:nvPr/>
          </p:nvSpPr>
          <p:spPr bwMode="auto">
            <a:xfrm rot="5400000">
              <a:off x="1200559" y="2601793"/>
              <a:ext cx="762000" cy="892413"/>
            </a:xfrm>
            <a:prstGeom prst="rtTriangle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28600" y="2658533"/>
              <a:ext cx="905933" cy="753534"/>
            </a:xfrm>
            <a:prstGeom prst="rect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057400" y="5193565"/>
            <a:ext cx="914400" cy="427565"/>
            <a:chOff x="1138238" y="2675466"/>
            <a:chExt cx="1681162" cy="762000"/>
          </a:xfrm>
        </p:grpSpPr>
        <p:sp>
          <p:nvSpPr>
            <p:cNvPr id="71" name="Right Triangle 70"/>
            <p:cNvSpPr/>
            <p:nvPr/>
          </p:nvSpPr>
          <p:spPr bwMode="auto">
            <a:xfrm rot="16200000">
              <a:off x="1209411" y="2604293"/>
              <a:ext cx="734483" cy="876830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" name="Right Triangle 71"/>
            <p:cNvSpPr/>
            <p:nvPr/>
          </p:nvSpPr>
          <p:spPr bwMode="auto">
            <a:xfrm>
              <a:off x="2027766" y="2675467"/>
              <a:ext cx="791634" cy="761999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2820585" y="5192077"/>
            <a:ext cx="6206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gain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67699" y="5776165"/>
            <a:ext cx="88678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Net gain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1668442" y="5680401"/>
            <a:ext cx="914400" cy="427565"/>
            <a:chOff x="1138238" y="2675466"/>
            <a:chExt cx="1681162" cy="762000"/>
          </a:xfrm>
        </p:grpSpPr>
        <p:sp>
          <p:nvSpPr>
            <p:cNvPr id="76" name="Right Triangle 75"/>
            <p:cNvSpPr/>
            <p:nvPr/>
          </p:nvSpPr>
          <p:spPr bwMode="auto">
            <a:xfrm rot="16200000">
              <a:off x="1209411" y="2604293"/>
              <a:ext cx="734483" cy="876830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7" name="Right Triangle 76"/>
            <p:cNvSpPr/>
            <p:nvPr/>
          </p:nvSpPr>
          <p:spPr bwMode="auto">
            <a:xfrm>
              <a:off x="2027766" y="2675467"/>
              <a:ext cx="791634" cy="761999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6274325" y="1675209"/>
            <a:ext cx="76655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Supply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138160" y="1170123"/>
            <a:ext cx="5950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loss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160511" y="1170123"/>
            <a:ext cx="88036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Demand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224058" y="1659820"/>
            <a:ext cx="6206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gain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154099" y="2259297"/>
            <a:ext cx="886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Net gain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7164069" y="1205191"/>
            <a:ext cx="882651" cy="367843"/>
            <a:chOff x="4648200" y="3429000"/>
            <a:chExt cx="2777066" cy="838200"/>
          </a:xfrm>
        </p:grpSpPr>
        <p:sp>
          <p:nvSpPr>
            <p:cNvPr id="84" name="Right Triangle 83"/>
            <p:cNvSpPr/>
            <p:nvPr/>
          </p:nvSpPr>
          <p:spPr bwMode="auto">
            <a:xfrm rot="16200000" flipV="1">
              <a:off x="6703483" y="3545416"/>
              <a:ext cx="838200" cy="605367"/>
            </a:xfrm>
            <a:prstGeom prst="rtTriangle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 flipV="1">
              <a:off x="4648200" y="3429000"/>
              <a:ext cx="2171699" cy="838200"/>
            </a:xfrm>
            <a:prstGeom prst="rect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147022" y="1680187"/>
            <a:ext cx="882651" cy="367843"/>
            <a:chOff x="4648200" y="3429000"/>
            <a:chExt cx="2777066" cy="838200"/>
          </a:xfrm>
        </p:grpSpPr>
        <p:sp>
          <p:nvSpPr>
            <p:cNvPr id="87" name="Right Triangle 86"/>
            <p:cNvSpPr/>
            <p:nvPr/>
          </p:nvSpPr>
          <p:spPr bwMode="auto">
            <a:xfrm rot="16200000" flipV="1">
              <a:off x="6703483" y="3545416"/>
              <a:ext cx="838200" cy="605367"/>
            </a:xfrm>
            <a:prstGeom prst="rtTriangle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 flipV="1">
              <a:off x="4648200" y="3429000"/>
              <a:ext cx="2171699" cy="838200"/>
            </a:xfrm>
            <a:prstGeom prst="rect">
              <a:avLst/>
            </a:prstGeom>
            <a:pattFill prst="pct10">
              <a:fgClr>
                <a:srgbClr val="0000FF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783082" y="1675209"/>
            <a:ext cx="583678" cy="372820"/>
            <a:chOff x="6848475" y="3428998"/>
            <a:chExt cx="1609725" cy="838204"/>
          </a:xfrm>
        </p:grpSpPr>
        <p:sp>
          <p:nvSpPr>
            <p:cNvPr id="90" name="Right Triangle 89"/>
            <p:cNvSpPr/>
            <p:nvPr/>
          </p:nvSpPr>
          <p:spPr bwMode="auto">
            <a:xfrm rot="5400000" flipV="1">
              <a:off x="6738937" y="3538537"/>
              <a:ext cx="838203" cy="619128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1" name="Right Triangle 90"/>
            <p:cNvSpPr/>
            <p:nvPr/>
          </p:nvSpPr>
          <p:spPr bwMode="auto">
            <a:xfrm flipV="1">
              <a:off x="7442200" y="3428998"/>
              <a:ext cx="1016000" cy="821267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162800" y="2306146"/>
            <a:ext cx="583678" cy="372820"/>
            <a:chOff x="6848475" y="3428998"/>
            <a:chExt cx="1609725" cy="838204"/>
          </a:xfrm>
        </p:grpSpPr>
        <p:sp>
          <p:nvSpPr>
            <p:cNvPr id="93" name="Right Triangle 92"/>
            <p:cNvSpPr/>
            <p:nvPr/>
          </p:nvSpPr>
          <p:spPr bwMode="auto">
            <a:xfrm rot="5400000" flipV="1">
              <a:off x="6738937" y="3538537"/>
              <a:ext cx="838203" cy="619128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4" name="Right Triangle 93"/>
            <p:cNvSpPr/>
            <p:nvPr/>
          </p:nvSpPr>
          <p:spPr bwMode="auto">
            <a:xfrm flipV="1">
              <a:off x="7442200" y="3428998"/>
              <a:ext cx="1016000" cy="821267"/>
            </a:xfrm>
            <a:prstGeom prst="rtTriangle">
              <a:avLst/>
            </a:prstGeom>
            <a:pattFill prst="lgConfetti">
              <a:fgClr>
                <a:srgbClr val="006600"/>
              </a:fgClr>
              <a:bgClr>
                <a:schemeClr val="bg1"/>
              </a:bgClr>
            </a:patt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cxnSp>
        <p:nvCxnSpPr>
          <p:cNvPr id="95" name="Straight Arrow Connector 94"/>
          <p:cNvCxnSpPr/>
          <p:nvPr/>
        </p:nvCxnSpPr>
        <p:spPr bwMode="auto">
          <a:xfrm>
            <a:off x="838200" y="2746699"/>
            <a:ext cx="0" cy="7514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/>
          <p:cNvCxnSpPr/>
          <p:nvPr/>
        </p:nvCxnSpPr>
        <p:spPr bwMode="auto">
          <a:xfrm flipV="1">
            <a:off x="5242116" y="3517166"/>
            <a:ext cx="0" cy="83820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Box 96"/>
          <p:cNvSpPr txBox="1"/>
          <p:nvPr/>
        </p:nvSpPr>
        <p:spPr>
          <a:xfrm>
            <a:off x="1831344" y="237851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6600"/>
                </a:solidFill>
                <a:latin typeface="Times New Roman" pitchFamily="18" charset="0"/>
              </a:rPr>
              <a:t>A</a:t>
            </a:r>
            <a:endParaRPr lang="en-US" sz="1600" i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511405" y="4186092"/>
            <a:ext cx="320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6600"/>
                </a:solidFill>
                <a:latin typeface="Times New Roman" pitchFamily="18" charset="0"/>
              </a:rPr>
              <a:t>B</a:t>
            </a:r>
            <a:endParaRPr lang="en-US" sz="1600" i="1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616460" y="642473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A1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923228" y="64432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A1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616960" y="6443246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B1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292977" y="6424732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B1</a:t>
            </a:r>
            <a:endParaRPr lang="en-US" sz="16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86086" y="758840"/>
            <a:ext cx="3072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9.9 gains </a:t>
            </a:r>
            <a:r>
              <a:rPr lang="nl-NL" b="1"/>
              <a:t>from capital mobility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59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434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27</cp:revision>
  <dcterms:created xsi:type="dcterms:W3CDTF">2016-11-17T05:58:19Z</dcterms:created>
  <dcterms:modified xsi:type="dcterms:W3CDTF">2017-01-18T02:12:11Z</dcterms:modified>
</cp:coreProperties>
</file>